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76E1F-5FDF-49C4-806B-3FAE2BC717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BF02EA-D36A-4EB9-98FE-7B0BB5E05F96}">
      <dgm:prSet/>
      <dgm:spPr/>
      <dgm:t>
        <a:bodyPr/>
        <a:lstStyle/>
        <a:p>
          <a:r>
            <a:rPr lang="ko-KR"/>
            <a:t>팀장 및 플레이어</a:t>
          </a:r>
          <a:r>
            <a:rPr lang="en-US"/>
            <a:t>, </a:t>
          </a:r>
          <a:r>
            <a:rPr lang="ko-KR"/>
            <a:t>빌딩 시스템 </a:t>
          </a:r>
          <a:r>
            <a:rPr lang="en-US"/>
            <a:t>: </a:t>
          </a:r>
          <a:r>
            <a:rPr lang="ko-KR"/>
            <a:t>김민우</a:t>
          </a:r>
          <a:endParaRPr lang="en-US"/>
        </a:p>
      </dgm:t>
    </dgm:pt>
    <dgm:pt modelId="{68990923-09DF-4639-8757-488A169756C1}" type="parTrans" cxnId="{94D9B7A6-1657-4DB5-BC55-01DF566875C3}">
      <dgm:prSet/>
      <dgm:spPr/>
      <dgm:t>
        <a:bodyPr/>
        <a:lstStyle/>
        <a:p>
          <a:endParaRPr lang="en-US"/>
        </a:p>
      </dgm:t>
    </dgm:pt>
    <dgm:pt modelId="{4DBC0CE1-D33D-43C3-A089-55DDF78C611B}" type="sibTrans" cxnId="{94D9B7A6-1657-4DB5-BC55-01DF566875C3}">
      <dgm:prSet/>
      <dgm:spPr/>
      <dgm:t>
        <a:bodyPr/>
        <a:lstStyle/>
        <a:p>
          <a:endParaRPr lang="en-US"/>
        </a:p>
      </dgm:t>
    </dgm:pt>
    <dgm:pt modelId="{38FD93F0-3075-47ED-9088-822E39EEB617}">
      <dgm:prSet/>
      <dgm:spPr/>
      <dgm:t>
        <a:bodyPr/>
        <a:lstStyle/>
        <a:p>
          <a:r>
            <a:rPr lang="en-US"/>
            <a:t>UI </a:t>
          </a:r>
          <a:r>
            <a:rPr lang="ko-KR"/>
            <a:t>및 시스템 </a:t>
          </a:r>
          <a:r>
            <a:rPr lang="en-US"/>
            <a:t>: </a:t>
          </a:r>
          <a:r>
            <a:rPr lang="ko-KR"/>
            <a:t>박지훈</a:t>
          </a:r>
          <a:endParaRPr lang="en-US"/>
        </a:p>
      </dgm:t>
    </dgm:pt>
    <dgm:pt modelId="{25ACB70B-425E-4C6F-B665-91BB75763657}" type="parTrans" cxnId="{C32C3AD4-9C68-43DB-97CA-3148A110C76E}">
      <dgm:prSet/>
      <dgm:spPr/>
      <dgm:t>
        <a:bodyPr/>
        <a:lstStyle/>
        <a:p>
          <a:endParaRPr lang="en-US"/>
        </a:p>
      </dgm:t>
    </dgm:pt>
    <dgm:pt modelId="{DDF0872D-B2FB-4CB7-9669-B318D8D8F0C7}" type="sibTrans" cxnId="{C32C3AD4-9C68-43DB-97CA-3148A110C76E}">
      <dgm:prSet/>
      <dgm:spPr/>
      <dgm:t>
        <a:bodyPr/>
        <a:lstStyle/>
        <a:p>
          <a:endParaRPr lang="en-US"/>
        </a:p>
      </dgm:t>
    </dgm:pt>
    <dgm:pt modelId="{12E37133-9DD0-4331-8A91-88C0762573F2}">
      <dgm:prSet/>
      <dgm:spPr/>
      <dgm:t>
        <a:bodyPr/>
        <a:lstStyle/>
        <a:p>
          <a:r>
            <a:rPr lang="ko-KR"/>
            <a:t>슬라임 </a:t>
          </a:r>
          <a:r>
            <a:rPr lang="en-US"/>
            <a:t>AI : </a:t>
          </a:r>
          <a:r>
            <a:rPr lang="ko-KR"/>
            <a:t>백승기</a:t>
          </a:r>
          <a:endParaRPr lang="en-US"/>
        </a:p>
      </dgm:t>
    </dgm:pt>
    <dgm:pt modelId="{E6B0D110-C3C7-4ED5-928E-909A9626698C}" type="parTrans" cxnId="{A2CB3E34-D10A-4E40-A5E6-F33A1AB0EECC}">
      <dgm:prSet/>
      <dgm:spPr/>
      <dgm:t>
        <a:bodyPr/>
        <a:lstStyle/>
        <a:p>
          <a:endParaRPr lang="en-US"/>
        </a:p>
      </dgm:t>
    </dgm:pt>
    <dgm:pt modelId="{4BEBF33B-7260-4BB2-B375-67188873B093}" type="sibTrans" cxnId="{A2CB3E34-D10A-4E40-A5E6-F33A1AB0EECC}">
      <dgm:prSet/>
      <dgm:spPr/>
      <dgm:t>
        <a:bodyPr/>
        <a:lstStyle/>
        <a:p>
          <a:endParaRPr lang="en-US"/>
        </a:p>
      </dgm:t>
    </dgm:pt>
    <dgm:pt modelId="{EB3F68A5-F9A5-4B7F-B45C-CFA0A892794A}">
      <dgm:prSet/>
      <dgm:spPr/>
      <dgm:t>
        <a:bodyPr/>
        <a:lstStyle/>
        <a:p>
          <a:r>
            <a:rPr lang="ko-KR"/>
            <a:t>아트 </a:t>
          </a:r>
          <a:r>
            <a:rPr lang="en-US"/>
            <a:t>: </a:t>
          </a:r>
          <a:r>
            <a:rPr lang="ko-KR"/>
            <a:t>이다겸</a:t>
          </a:r>
          <a:endParaRPr lang="en-US"/>
        </a:p>
      </dgm:t>
    </dgm:pt>
    <dgm:pt modelId="{3043B97A-EB21-4EB8-97D4-DF675D067B21}" type="parTrans" cxnId="{BB1F5A67-8179-43B6-A5F5-7E419BDA583F}">
      <dgm:prSet/>
      <dgm:spPr/>
      <dgm:t>
        <a:bodyPr/>
        <a:lstStyle/>
        <a:p>
          <a:endParaRPr lang="en-US"/>
        </a:p>
      </dgm:t>
    </dgm:pt>
    <dgm:pt modelId="{71B7254F-5776-4E7D-BF42-18FCB6ABC678}" type="sibTrans" cxnId="{BB1F5A67-8179-43B6-A5F5-7E419BDA583F}">
      <dgm:prSet/>
      <dgm:spPr/>
      <dgm:t>
        <a:bodyPr/>
        <a:lstStyle/>
        <a:p>
          <a:endParaRPr lang="en-US"/>
        </a:p>
      </dgm:t>
    </dgm:pt>
    <dgm:pt modelId="{EC8C4464-7898-41BC-9E0F-BF66CC16CF83}" type="pres">
      <dgm:prSet presAssocID="{B9F76E1F-5FDF-49C4-806B-3FAE2BC717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AEAD7-AA49-4FC7-9FD8-AF3269C7C341}" type="pres">
      <dgm:prSet presAssocID="{C3BF02EA-D36A-4EB9-98FE-7B0BB5E05F96}" presName="hierRoot1" presStyleCnt="0"/>
      <dgm:spPr/>
    </dgm:pt>
    <dgm:pt modelId="{881D4192-5111-46CF-9EE1-4339CCE49F65}" type="pres">
      <dgm:prSet presAssocID="{C3BF02EA-D36A-4EB9-98FE-7B0BB5E05F96}" presName="composite" presStyleCnt="0"/>
      <dgm:spPr/>
    </dgm:pt>
    <dgm:pt modelId="{9FD0F38C-68FB-4F9B-9166-0129B6C22459}" type="pres">
      <dgm:prSet presAssocID="{C3BF02EA-D36A-4EB9-98FE-7B0BB5E05F96}" presName="background" presStyleLbl="node0" presStyleIdx="0" presStyleCnt="4"/>
      <dgm:spPr/>
    </dgm:pt>
    <dgm:pt modelId="{97C3B36D-E752-4F85-8E17-1073B2514DD6}" type="pres">
      <dgm:prSet presAssocID="{C3BF02EA-D36A-4EB9-98FE-7B0BB5E05F96}" presName="text" presStyleLbl="fgAcc0" presStyleIdx="0" presStyleCnt="4">
        <dgm:presLayoutVars>
          <dgm:chPref val="3"/>
        </dgm:presLayoutVars>
      </dgm:prSet>
      <dgm:spPr/>
    </dgm:pt>
    <dgm:pt modelId="{5769B117-D8DE-4C8A-A551-5E99B5031B35}" type="pres">
      <dgm:prSet presAssocID="{C3BF02EA-D36A-4EB9-98FE-7B0BB5E05F96}" presName="hierChild2" presStyleCnt="0"/>
      <dgm:spPr/>
    </dgm:pt>
    <dgm:pt modelId="{797C0C25-31D7-4497-B992-C2F26452A688}" type="pres">
      <dgm:prSet presAssocID="{38FD93F0-3075-47ED-9088-822E39EEB617}" presName="hierRoot1" presStyleCnt="0"/>
      <dgm:spPr/>
    </dgm:pt>
    <dgm:pt modelId="{CD1512E4-BD6A-4B14-99DE-A349900B6989}" type="pres">
      <dgm:prSet presAssocID="{38FD93F0-3075-47ED-9088-822E39EEB617}" presName="composite" presStyleCnt="0"/>
      <dgm:spPr/>
    </dgm:pt>
    <dgm:pt modelId="{72B69210-5DBF-410A-843D-6D0A3EDA5127}" type="pres">
      <dgm:prSet presAssocID="{38FD93F0-3075-47ED-9088-822E39EEB617}" presName="background" presStyleLbl="node0" presStyleIdx="1" presStyleCnt="4"/>
      <dgm:spPr/>
    </dgm:pt>
    <dgm:pt modelId="{B83E6629-6252-4C20-9E24-7BE7C67853AD}" type="pres">
      <dgm:prSet presAssocID="{38FD93F0-3075-47ED-9088-822E39EEB617}" presName="text" presStyleLbl="fgAcc0" presStyleIdx="1" presStyleCnt="4">
        <dgm:presLayoutVars>
          <dgm:chPref val="3"/>
        </dgm:presLayoutVars>
      </dgm:prSet>
      <dgm:spPr/>
    </dgm:pt>
    <dgm:pt modelId="{01FB0253-C926-49D2-9CC0-01ECAC83A794}" type="pres">
      <dgm:prSet presAssocID="{38FD93F0-3075-47ED-9088-822E39EEB617}" presName="hierChild2" presStyleCnt="0"/>
      <dgm:spPr/>
    </dgm:pt>
    <dgm:pt modelId="{50582511-7288-41D6-BD22-C0698EC914B5}" type="pres">
      <dgm:prSet presAssocID="{12E37133-9DD0-4331-8A91-88C0762573F2}" presName="hierRoot1" presStyleCnt="0"/>
      <dgm:spPr/>
    </dgm:pt>
    <dgm:pt modelId="{ABAC7DEE-D8E1-4ADA-BFB3-900595FA8C1C}" type="pres">
      <dgm:prSet presAssocID="{12E37133-9DD0-4331-8A91-88C0762573F2}" presName="composite" presStyleCnt="0"/>
      <dgm:spPr/>
    </dgm:pt>
    <dgm:pt modelId="{2AA3372E-99FE-4269-ADCD-E09DB7B1F31C}" type="pres">
      <dgm:prSet presAssocID="{12E37133-9DD0-4331-8A91-88C0762573F2}" presName="background" presStyleLbl="node0" presStyleIdx="2" presStyleCnt="4"/>
      <dgm:spPr/>
    </dgm:pt>
    <dgm:pt modelId="{2A3E863E-2AF8-4F20-8A22-B8A1FD6DE9E5}" type="pres">
      <dgm:prSet presAssocID="{12E37133-9DD0-4331-8A91-88C0762573F2}" presName="text" presStyleLbl="fgAcc0" presStyleIdx="2" presStyleCnt="4">
        <dgm:presLayoutVars>
          <dgm:chPref val="3"/>
        </dgm:presLayoutVars>
      </dgm:prSet>
      <dgm:spPr/>
    </dgm:pt>
    <dgm:pt modelId="{057E6E0C-216F-4623-BA61-E009D994E549}" type="pres">
      <dgm:prSet presAssocID="{12E37133-9DD0-4331-8A91-88C0762573F2}" presName="hierChild2" presStyleCnt="0"/>
      <dgm:spPr/>
    </dgm:pt>
    <dgm:pt modelId="{7B34E225-D56D-4A9E-8C44-C2E573A5693C}" type="pres">
      <dgm:prSet presAssocID="{EB3F68A5-F9A5-4B7F-B45C-CFA0A892794A}" presName="hierRoot1" presStyleCnt="0"/>
      <dgm:spPr/>
    </dgm:pt>
    <dgm:pt modelId="{02B5AA74-56B9-404A-A91A-0B0153B55701}" type="pres">
      <dgm:prSet presAssocID="{EB3F68A5-F9A5-4B7F-B45C-CFA0A892794A}" presName="composite" presStyleCnt="0"/>
      <dgm:spPr/>
    </dgm:pt>
    <dgm:pt modelId="{9D960051-5410-4152-83F4-8F64906624C7}" type="pres">
      <dgm:prSet presAssocID="{EB3F68A5-F9A5-4B7F-B45C-CFA0A892794A}" presName="background" presStyleLbl="node0" presStyleIdx="3" presStyleCnt="4"/>
      <dgm:spPr/>
    </dgm:pt>
    <dgm:pt modelId="{0D670823-AD9A-414E-BD49-5BE1F2368692}" type="pres">
      <dgm:prSet presAssocID="{EB3F68A5-F9A5-4B7F-B45C-CFA0A892794A}" presName="text" presStyleLbl="fgAcc0" presStyleIdx="3" presStyleCnt="4">
        <dgm:presLayoutVars>
          <dgm:chPref val="3"/>
        </dgm:presLayoutVars>
      </dgm:prSet>
      <dgm:spPr/>
    </dgm:pt>
    <dgm:pt modelId="{7A256596-6C66-4D23-85F9-1C8D493CA6F4}" type="pres">
      <dgm:prSet presAssocID="{EB3F68A5-F9A5-4B7F-B45C-CFA0A892794A}" presName="hierChild2" presStyleCnt="0"/>
      <dgm:spPr/>
    </dgm:pt>
  </dgm:ptLst>
  <dgm:cxnLst>
    <dgm:cxn modelId="{B224E800-0A10-45C0-95F7-D2ECB34364E3}" type="presOf" srcId="{38FD93F0-3075-47ED-9088-822E39EEB617}" destId="{B83E6629-6252-4C20-9E24-7BE7C67853AD}" srcOrd="0" destOrd="0" presId="urn:microsoft.com/office/officeart/2005/8/layout/hierarchy1"/>
    <dgm:cxn modelId="{A2CB3E34-D10A-4E40-A5E6-F33A1AB0EECC}" srcId="{B9F76E1F-5FDF-49C4-806B-3FAE2BC7177D}" destId="{12E37133-9DD0-4331-8A91-88C0762573F2}" srcOrd="2" destOrd="0" parTransId="{E6B0D110-C3C7-4ED5-928E-909A9626698C}" sibTransId="{4BEBF33B-7260-4BB2-B375-67188873B093}"/>
    <dgm:cxn modelId="{BB1F5A67-8179-43B6-A5F5-7E419BDA583F}" srcId="{B9F76E1F-5FDF-49C4-806B-3FAE2BC7177D}" destId="{EB3F68A5-F9A5-4B7F-B45C-CFA0A892794A}" srcOrd="3" destOrd="0" parTransId="{3043B97A-EB21-4EB8-97D4-DF675D067B21}" sibTransId="{71B7254F-5776-4E7D-BF42-18FCB6ABC678}"/>
    <dgm:cxn modelId="{E29F3A6E-7012-4BAA-8828-4D0A81307B5B}" type="presOf" srcId="{EB3F68A5-F9A5-4B7F-B45C-CFA0A892794A}" destId="{0D670823-AD9A-414E-BD49-5BE1F2368692}" srcOrd="0" destOrd="0" presId="urn:microsoft.com/office/officeart/2005/8/layout/hierarchy1"/>
    <dgm:cxn modelId="{D9C8108F-0453-4532-BA3A-BF73FE5EA750}" type="presOf" srcId="{12E37133-9DD0-4331-8A91-88C0762573F2}" destId="{2A3E863E-2AF8-4F20-8A22-B8A1FD6DE9E5}" srcOrd="0" destOrd="0" presId="urn:microsoft.com/office/officeart/2005/8/layout/hierarchy1"/>
    <dgm:cxn modelId="{94D9B7A6-1657-4DB5-BC55-01DF566875C3}" srcId="{B9F76E1F-5FDF-49C4-806B-3FAE2BC7177D}" destId="{C3BF02EA-D36A-4EB9-98FE-7B0BB5E05F96}" srcOrd="0" destOrd="0" parTransId="{68990923-09DF-4639-8757-488A169756C1}" sibTransId="{4DBC0CE1-D33D-43C3-A089-55DDF78C611B}"/>
    <dgm:cxn modelId="{967013CC-5AB2-49AB-B572-67FD0E6B7FED}" type="presOf" srcId="{C3BF02EA-D36A-4EB9-98FE-7B0BB5E05F96}" destId="{97C3B36D-E752-4F85-8E17-1073B2514DD6}" srcOrd="0" destOrd="0" presId="urn:microsoft.com/office/officeart/2005/8/layout/hierarchy1"/>
    <dgm:cxn modelId="{C32C3AD4-9C68-43DB-97CA-3148A110C76E}" srcId="{B9F76E1F-5FDF-49C4-806B-3FAE2BC7177D}" destId="{38FD93F0-3075-47ED-9088-822E39EEB617}" srcOrd="1" destOrd="0" parTransId="{25ACB70B-425E-4C6F-B665-91BB75763657}" sibTransId="{DDF0872D-B2FB-4CB7-9669-B318D8D8F0C7}"/>
    <dgm:cxn modelId="{5DE17DFB-EDEC-4EC9-922A-41530BFE93FA}" type="presOf" srcId="{B9F76E1F-5FDF-49C4-806B-3FAE2BC7177D}" destId="{EC8C4464-7898-41BC-9E0F-BF66CC16CF83}" srcOrd="0" destOrd="0" presId="urn:microsoft.com/office/officeart/2005/8/layout/hierarchy1"/>
    <dgm:cxn modelId="{77B79F76-3721-44BE-B2B2-BDF2CD6CF712}" type="presParOf" srcId="{EC8C4464-7898-41BC-9E0F-BF66CC16CF83}" destId="{EE4AEAD7-AA49-4FC7-9FD8-AF3269C7C341}" srcOrd="0" destOrd="0" presId="urn:microsoft.com/office/officeart/2005/8/layout/hierarchy1"/>
    <dgm:cxn modelId="{861373EF-E801-45F2-9A0F-CDFD04DAFBD4}" type="presParOf" srcId="{EE4AEAD7-AA49-4FC7-9FD8-AF3269C7C341}" destId="{881D4192-5111-46CF-9EE1-4339CCE49F65}" srcOrd="0" destOrd="0" presId="urn:microsoft.com/office/officeart/2005/8/layout/hierarchy1"/>
    <dgm:cxn modelId="{CF747248-FA31-4F01-8620-7C1E451C5997}" type="presParOf" srcId="{881D4192-5111-46CF-9EE1-4339CCE49F65}" destId="{9FD0F38C-68FB-4F9B-9166-0129B6C22459}" srcOrd="0" destOrd="0" presId="urn:microsoft.com/office/officeart/2005/8/layout/hierarchy1"/>
    <dgm:cxn modelId="{37676383-930C-4226-8B2B-A2C6ED7A3FEB}" type="presParOf" srcId="{881D4192-5111-46CF-9EE1-4339CCE49F65}" destId="{97C3B36D-E752-4F85-8E17-1073B2514DD6}" srcOrd="1" destOrd="0" presId="urn:microsoft.com/office/officeart/2005/8/layout/hierarchy1"/>
    <dgm:cxn modelId="{EC2193D7-4DB5-42AA-BDB3-1524586EB817}" type="presParOf" srcId="{EE4AEAD7-AA49-4FC7-9FD8-AF3269C7C341}" destId="{5769B117-D8DE-4C8A-A551-5E99B5031B35}" srcOrd="1" destOrd="0" presId="urn:microsoft.com/office/officeart/2005/8/layout/hierarchy1"/>
    <dgm:cxn modelId="{C2C28EAC-4ACC-4C09-98FD-625B2849BC28}" type="presParOf" srcId="{EC8C4464-7898-41BC-9E0F-BF66CC16CF83}" destId="{797C0C25-31D7-4497-B992-C2F26452A688}" srcOrd="1" destOrd="0" presId="urn:microsoft.com/office/officeart/2005/8/layout/hierarchy1"/>
    <dgm:cxn modelId="{A95B9565-C0FF-49FC-8520-2973989DB2FD}" type="presParOf" srcId="{797C0C25-31D7-4497-B992-C2F26452A688}" destId="{CD1512E4-BD6A-4B14-99DE-A349900B6989}" srcOrd="0" destOrd="0" presId="urn:microsoft.com/office/officeart/2005/8/layout/hierarchy1"/>
    <dgm:cxn modelId="{68971503-9BCA-4974-9DC0-6889D82E5FB2}" type="presParOf" srcId="{CD1512E4-BD6A-4B14-99DE-A349900B6989}" destId="{72B69210-5DBF-410A-843D-6D0A3EDA5127}" srcOrd="0" destOrd="0" presId="urn:microsoft.com/office/officeart/2005/8/layout/hierarchy1"/>
    <dgm:cxn modelId="{97E8432A-6024-4037-A29A-A84A6AE7D254}" type="presParOf" srcId="{CD1512E4-BD6A-4B14-99DE-A349900B6989}" destId="{B83E6629-6252-4C20-9E24-7BE7C67853AD}" srcOrd="1" destOrd="0" presId="urn:microsoft.com/office/officeart/2005/8/layout/hierarchy1"/>
    <dgm:cxn modelId="{514C2743-069F-4B07-A078-734E5C7115F1}" type="presParOf" srcId="{797C0C25-31D7-4497-B992-C2F26452A688}" destId="{01FB0253-C926-49D2-9CC0-01ECAC83A794}" srcOrd="1" destOrd="0" presId="urn:microsoft.com/office/officeart/2005/8/layout/hierarchy1"/>
    <dgm:cxn modelId="{DED22978-BE24-43E0-A8B7-D5A0EF5D609E}" type="presParOf" srcId="{EC8C4464-7898-41BC-9E0F-BF66CC16CF83}" destId="{50582511-7288-41D6-BD22-C0698EC914B5}" srcOrd="2" destOrd="0" presId="urn:microsoft.com/office/officeart/2005/8/layout/hierarchy1"/>
    <dgm:cxn modelId="{8BFDB395-537A-42A9-A0CA-05B9DEDC8409}" type="presParOf" srcId="{50582511-7288-41D6-BD22-C0698EC914B5}" destId="{ABAC7DEE-D8E1-4ADA-BFB3-900595FA8C1C}" srcOrd="0" destOrd="0" presId="urn:microsoft.com/office/officeart/2005/8/layout/hierarchy1"/>
    <dgm:cxn modelId="{25C0BB5E-8285-44EF-A557-7CCC6ED65C79}" type="presParOf" srcId="{ABAC7DEE-D8E1-4ADA-BFB3-900595FA8C1C}" destId="{2AA3372E-99FE-4269-ADCD-E09DB7B1F31C}" srcOrd="0" destOrd="0" presId="urn:microsoft.com/office/officeart/2005/8/layout/hierarchy1"/>
    <dgm:cxn modelId="{E11EC297-7911-4E79-912F-5EB69019346F}" type="presParOf" srcId="{ABAC7DEE-D8E1-4ADA-BFB3-900595FA8C1C}" destId="{2A3E863E-2AF8-4F20-8A22-B8A1FD6DE9E5}" srcOrd="1" destOrd="0" presId="urn:microsoft.com/office/officeart/2005/8/layout/hierarchy1"/>
    <dgm:cxn modelId="{5805DE26-4E71-47DC-98C8-D99F422DD155}" type="presParOf" srcId="{50582511-7288-41D6-BD22-C0698EC914B5}" destId="{057E6E0C-216F-4623-BA61-E009D994E549}" srcOrd="1" destOrd="0" presId="urn:microsoft.com/office/officeart/2005/8/layout/hierarchy1"/>
    <dgm:cxn modelId="{81396E7F-43D4-4829-9FFF-B7A3865DA9BD}" type="presParOf" srcId="{EC8C4464-7898-41BC-9E0F-BF66CC16CF83}" destId="{7B34E225-D56D-4A9E-8C44-C2E573A5693C}" srcOrd="3" destOrd="0" presId="urn:microsoft.com/office/officeart/2005/8/layout/hierarchy1"/>
    <dgm:cxn modelId="{2901039C-F35B-4AF7-B704-2639B17DF0A7}" type="presParOf" srcId="{7B34E225-D56D-4A9E-8C44-C2E573A5693C}" destId="{02B5AA74-56B9-404A-A91A-0B0153B55701}" srcOrd="0" destOrd="0" presId="urn:microsoft.com/office/officeart/2005/8/layout/hierarchy1"/>
    <dgm:cxn modelId="{F53409E0-11B0-4372-8809-88C6164B5143}" type="presParOf" srcId="{02B5AA74-56B9-404A-A91A-0B0153B55701}" destId="{9D960051-5410-4152-83F4-8F64906624C7}" srcOrd="0" destOrd="0" presId="urn:microsoft.com/office/officeart/2005/8/layout/hierarchy1"/>
    <dgm:cxn modelId="{40F3C5BE-31B7-481F-8DB3-EBC2CC61ABB6}" type="presParOf" srcId="{02B5AA74-56B9-404A-A91A-0B0153B55701}" destId="{0D670823-AD9A-414E-BD49-5BE1F2368692}" srcOrd="1" destOrd="0" presId="urn:microsoft.com/office/officeart/2005/8/layout/hierarchy1"/>
    <dgm:cxn modelId="{6488F5BD-F20A-4346-AEFD-E04141843749}" type="presParOf" srcId="{7B34E225-D56D-4A9E-8C44-C2E573A5693C}" destId="{7A256596-6C66-4D23-85F9-1C8D493CA6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0F38C-68FB-4F9B-9166-0129B6C22459}">
      <dsp:nvSpPr>
        <dsp:cNvPr id="0" name=""/>
        <dsp:cNvSpPr/>
      </dsp:nvSpPr>
      <dsp:spPr>
        <a:xfrm>
          <a:off x="3132" y="990351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3B36D-E752-4F85-8E17-1073B2514DD6}">
      <dsp:nvSpPr>
        <dsp:cNvPr id="0" name=""/>
        <dsp:cNvSpPr/>
      </dsp:nvSpPr>
      <dsp:spPr>
        <a:xfrm>
          <a:off x="251633" y="1226427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팀장 및 플레이어</a:t>
          </a:r>
          <a:r>
            <a:rPr lang="en-US" sz="2100" kern="1200"/>
            <a:t>, </a:t>
          </a:r>
          <a:r>
            <a:rPr lang="ko-KR" sz="2100" kern="1200"/>
            <a:t>빌딩 시스템 </a:t>
          </a:r>
          <a:r>
            <a:rPr lang="en-US" sz="2100" kern="1200"/>
            <a:t>: </a:t>
          </a:r>
          <a:r>
            <a:rPr lang="ko-KR" sz="2100" kern="1200"/>
            <a:t>김민우</a:t>
          </a:r>
          <a:endParaRPr lang="en-US" sz="2100" kern="1200"/>
        </a:p>
      </dsp:txBody>
      <dsp:txXfrm>
        <a:off x="293229" y="1268023"/>
        <a:ext cx="2153317" cy="1336991"/>
      </dsp:txXfrm>
    </dsp:sp>
    <dsp:sp modelId="{72B69210-5DBF-410A-843D-6D0A3EDA5127}">
      <dsp:nvSpPr>
        <dsp:cNvPr id="0" name=""/>
        <dsp:cNvSpPr/>
      </dsp:nvSpPr>
      <dsp:spPr>
        <a:xfrm>
          <a:off x="2736644" y="990351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6629-6252-4C20-9E24-7BE7C67853AD}">
      <dsp:nvSpPr>
        <dsp:cNvPr id="0" name=""/>
        <dsp:cNvSpPr/>
      </dsp:nvSpPr>
      <dsp:spPr>
        <a:xfrm>
          <a:off x="2985145" y="1226427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UI </a:t>
          </a:r>
          <a:r>
            <a:rPr lang="ko-KR" sz="2100" kern="1200"/>
            <a:t>및 시스템 </a:t>
          </a:r>
          <a:r>
            <a:rPr lang="en-US" sz="2100" kern="1200"/>
            <a:t>: </a:t>
          </a:r>
          <a:r>
            <a:rPr lang="ko-KR" sz="2100" kern="1200"/>
            <a:t>박지훈</a:t>
          </a:r>
          <a:endParaRPr lang="en-US" sz="2100" kern="1200"/>
        </a:p>
      </dsp:txBody>
      <dsp:txXfrm>
        <a:off x="3026741" y="1268023"/>
        <a:ext cx="2153317" cy="1336991"/>
      </dsp:txXfrm>
    </dsp:sp>
    <dsp:sp modelId="{2AA3372E-99FE-4269-ADCD-E09DB7B1F31C}">
      <dsp:nvSpPr>
        <dsp:cNvPr id="0" name=""/>
        <dsp:cNvSpPr/>
      </dsp:nvSpPr>
      <dsp:spPr>
        <a:xfrm>
          <a:off x="5470156" y="990351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E863E-2AF8-4F20-8A22-B8A1FD6DE9E5}">
      <dsp:nvSpPr>
        <dsp:cNvPr id="0" name=""/>
        <dsp:cNvSpPr/>
      </dsp:nvSpPr>
      <dsp:spPr>
        <a:xfrm>
          <a:off x="5718657" y="1226427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슬라임 </a:t>
          </a:r>
          <a:r>
            <a:rPr lang="en-US" sz="2100" kern="1200"/>
            <a:t>AI : </a:t>
          </a:r>
          <a:r>
            <a:rPr lang="ko-KR" sz="2100" kern="1200"/>
            <a:t>백승기</a:t>
          </a:r>
          <a:endParaRPr lang="en-US" sz="2100" kern="1200"/>
        </a:p>
      </dsp:txBody>
      <dsp:txXfrm>
        <a:off x="5760253" y="1268023"/>
        <a:ext cx="2153317" cy="1336991"/>
      </dsp:txXfrm>
    </dsp:sp>
    <dsp:sp modelId="{9D960051-5410-4152-83F4-8F64906624C7}">
      <dsp:nvSpPr>
        <dsp:cNvPr id="0" name=""/>
        <dsp:cNvSpPr/>
      </dsp:nvSpPr>
      <dsp:spPr>
        <a:xfrm>
          <a:off x="8203668" y="990351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70823-AD9A-414E-BD49-5BE1F2368692}">
      <dsp:nvSpPr>
        <dsp:cNvPr id="0" name=""/>
        <dsp:cNvSpPr/>
      </dsp:nvSpPr>
      <dsp:spPr>
        <a:xfrm>
          <a:off x="8452169" y="1226427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아트 </a:t>
          </a:r>
          <a:r>
            <a:rPr lang="en-US" sz="2100" kern="1200"/>
            <a:t>: </a:t>
          </a:r>
          <a:r>
            <a:rPr lang="ko-KR" sz="2100" kern="1200"/>
            <a:t>이다겸</a:t>
          </a:r>
          <a:endParaRPr lang="en-US" sz="2100" kern="1200"/>
        </a:p>
      </dsp:txBody>
      <dsp:txXfrm>
        <a:off x="8493765" y="1268023"/>
        <a:ext cx="2153317" cy="133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5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7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1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70C21E-1417-584A-E7FF-92FF0586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팀 말랑말랑</a:t>
            </a:r>
            <a:br>
              <a:rPr lang="en-US" altLang="ko-KR" sz="4000" dirty="0"/>
            </a:br>
            <a:r>
              <a:rPr lang="ko-KR" altLang="en-US" sz="4000" dirty="0"/>
              <a:t>김민우</a:t>
            </a:r>
            <a:br>
              <a:rPr lang="en-US" altLang="ko-KR" sz="4000" dirty="0"/>
            </a:br>
            <a:r>
              <a:rPr lang="ko-KR" altLang="en-US" sz="4000" dirty="0" err="1"/>
              <a:t>이다겸</a:t>
            </a:r>
            <a:br>
              <a:rPr lang="en-US" altLang="ko-KR" sz="4000" dirty="0"/>
            </a:br>
            <a:r>
              <a:rPr lang="ko-KR" altLang="en-US" sz="4000" dirty="0"/>
              <a:t>박지훈</a:t>
            </a:r>
            <a:br>
              <a:rPr lang="en-US" altLang="ko-KR" sz="4000" dirty="0"/>
            </a:br>
            <a:r>
              <a:rPr lang="ko-KR" altLang="en-US" sz="4000" dirty="0"/>
              <a:t>백승기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6656F0-D9C1-9F46-F350-BE95DD00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ko-KR" altLang="en-US" sz="1800" dirty="0" err="1"/>
              <a:t>슬라임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랜처</a:t>
            </a:r>
            <a:r>
              <a:rPr lang="ko-KR" altLang="en-US" sz="1800" dirty="0"/>
              <a:t> 모작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F8F57A06-22E5-F8A1-D5DF-1BEDE7EC0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1" r="8091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2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만화 영화이(가) 표시된 사진&#10;&#10;자동 생성된 설명">
            <a:extLst>
              <a:ext uri="{FF2B5EF4-FFF2-40B4-BE49-F238E27FC236}">
                <a16:creationId xmlns:a16="http://schemas.microsoft.com/office/drawing/2014/main" id="{CE67278E-2F8B-4B7A-394A-2747DEBB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2149220"/>
            <a:ext cx="5503890" cy="2559560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F5D5C417-9DF0-0D89-1C6A-4B763FEF7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24" y="1468712"/>
            <a:ext cx="3920576" cy="3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D39C0A-DCA9-B9DD-2946-E3F22D9E452C}"/>
              </a:ext>
            </a:extLst>
          </p:cNvPr>
          <p:cNvSpPr/>
          <p:nvPr/>
        </p:nvSpPr>
        <p:spPr>
          <a:xfrm>
            <a:off x="1400961" y="1497435"/>
            <a:ext cx="2567032" cy="885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05C8A-9CA3-B8B1-1D12-EAF8595CD16E}"/>
              </a:ext>
            </a:extLst>
          </p:cNvPr>
          <p:cNvSpPr txBox="1"/>
          <p:nvPr/>
        </p:nvSpPr>
        <p:spPr>
          <a:xfrm>
            <a:off x="1526796" y="1755288"/>
            <a:ext cx="23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코어 메커니즘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5B69E4-283E-C70D-3A54-2788C53297B3}"/>
              </a:ext>
            </a:extLst>
          </p:cNvPr>
          <p:cNvSpPr/>
          <p:nvPr/>
        </p:nvSpPr>
        <p:spPr>
          <a:xfrm>
            <a:off x="3700942" y="2715237"/>
            <a:ext cx="2567032" cy="885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6429-DCE9-7209-1EF3-A15D34CA56D8}"/>
              </a:ext>
            </a:extLst>
          </p:cNvPr>
          <p:cNvSpPr txBox="1"/>
          <p:nvPr/>
        </p:nvSpPr>
        <p:spPr>
          <a:xfrm>
            <a:off x="3826777" y="2973090"/>
            <a:ext cx="23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5E570DD-B10D-9F95-FB1C-60AD6A602AD0}"/>
              </a:ext>
            </a:extLst>
          </p:cNvPr>
          <p:cNvSpPr/>
          <p:nvPr/>
        </p:nvSpPr>
        <p:spPr>
          <a:xfrm>
            <a:off x="6537819" y="4134375"/>
            <a:ext cx="2567032" cy="885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E32EF-28F5-3841-0698-2DCF906DE9DD}"/>
              </a:ext>
            </a:extLst>
          </p:cNvPr>
          <p:cNvSpPr txBox="1"/>
          <p:nvPr/>
        </p:nvSpPr>
        <p:spPr>
          <a:xfrm>
            <a:off x="6663654" y="4392228"/>
            <a:ext cx="23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기능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28BAB51-A72C-4ADF-4797-87B225842493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3967993" y="1939954"/>
            <a:ext cx="1016465" cy="775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B684FAA-6D48-5806-EC95-0510285850DA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6267974" y="3157756"/>
            <a:ext cx="1553361" cy="976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C3925E-2494-9020-68D2-1A1AE63BA8C0}"/>
              </a:ext>
            </a:extLst>
          </p:cNvPr>
          <p:cNvSpPr txBox="1"/>
          <p:nvPr/>
        </p:nvSpPr>
        <p:spPr>
          <a:xfrm>
            <a:off x="1262246" y="2715237"/>
            <a:ext cx="197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슬라임</a:t>
            </a:r>
            <a:r>
              <a:rPr lang="ko-KR" altLang="en-US" dirty="0"/>
              <a:t> 수집</a:t>
            </a:r>
            <a:endParaRPr lang="en-US" altLang="ko-KR" dirty="0"/>
          </a:p>
          <a:p>
            <a:r>
              <a:rPr lang="ko-KR" altLang="en-US" dirty="0"/>
              <a:t>양육</a:t>
            </a:r>
            <a:endParaRPr lang="en-US" altLang="ko-KR" dirty="0"/>
          </a:p>
          <a:p>
            <a:r>
              <a:rPr lang="ko-KR" altLang="en-US" dirty="0" err="1"/>
              <a:t>젬</a:t>
            </a:r>
            <a:r>
              <a:rPr lang="ko-KR" altLang="en-US" dirty="0"/>
              <a:t> 판매</a:t>
            </a:r>
            <a:endParaRPr lang="en-US" altLang="ko-KR" dirty="0"/>
          </a:p>
          <a:p>
            <a:r>
              <a:rPr lang="ko-KR" altLang="en-US" dirty="0"/>
              <a:t>물건 구매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30" name="그림 29" descr="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FDE7D5B6-43B6-59FB-DD08-05A4F0B4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07" y="4044979"/>
            <a:ext cx="3464655" cy="19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14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166AA-B972-9B2D-BB07-0990D9298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724"/>
          <a:stretch/>
        </p:blipFill>
        <p:spPr>
          <a:xfrm>
            <a:off x="154" y="10"/>
            <a:ext cx="7316056" cy="3428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48352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AC68AAE-4208-1F67-7C28-6F6384D78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68" b="11626"/>
          <a:stretch/>
        </p:blipFill>
        <p:spPr>
          <a:xfrm>
            <a:off x="154" y="3429000"/>
            <a:ext cx="7316056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684C36-DBF5-D051-2CEC-8094B8E6419C}"/>
              </a:ext>
            </a:extLst>
          </p:cNvPr>
          <p:cNvSpPr txBox="1"/>
          <p:nvPr/>
        </p:nvSpPr>
        <p:spPr>
          <a:xfrm>
            <a:off x="7625721" y="829839"/>
            <a:ext cx="2802133" cy="55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노션</a:t>
            </a:r>
            <a:r>
              <a:rPr lang="en-US" altLang="ko-KR"/>
              <a:t> &amp; </a:t>
            </a:r>
            <a:r>
              <a:rPr lang="ko-KR" altLang="en-US"/>
              <a:t>일정관리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9EEF6-3EF5-8520-77B2-A3BF3325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10" y="1810327"/>
            <a:ext cx="4480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교육">
            <a:extLst>
              <a:ext uri="{FF2B5EF4-FFF2-40B4-BE49-F238E27FC236}">
                <a16:creationId xmlns:a16="http://schemas.microsoft.com/office/drawing/2014/main" id="{77300C21-DE49-ACA7-9F5A-1759A979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9" y="2130573"/>
            <a:ext cx="3398089" cy="3398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5026F-520A-F9AD-0424-225CA9FB682C}"/>
              </a:ext>
            </a:extLst>
          </p:cNvPr>
          <p:cNvSpPr txBox="1"/>
          <p:nvPr/>
        </p:nvSpPr>
        <p:spPr>
          <a:xfrm>
            <a:off x="4797971" y="1906418"/>
            <a:ext cx="6693941" cy="392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개발 개요</a:t>
            </a: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팀원 역할 분담</a:t>
            </a: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현재 개발 진행 상황</a:t>
            </a: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개발 방향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920DC7-14EE-EBF8-AB1D-99965B5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5400" cap="all" spc="30" dirty="0"/>
              <a:t>개발 개요</a:t>
            </a:r>
          </a:p>
        </p:txBody>
      </p:sp>
      <p:pic>
        <p:nvPicPr>
          <p:cNvPr id="6" name="Graphic 5" descr="교육">
            <a:extLst>
              <a:ext uri="{FF2B5EF4-FFF2-40B4-BE49-F238E27FC236}">
                <a16:creationId xmlns:a16="http://schemas.microsoft.com/office/drawing/2014/main" id="{C55CC080-FAB0-9853-42B8-A6A33D95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만화 영화이(가) 표시된 사진&#10;&#10;자동 생성된 설명">
            <a:extLst>
              <a:ext uri="{FF2B5EF4-FFF2-40B4-BE49-F238E27FC236}">
                <a16:creationId xmlns:a16="http://schemas.microsoft.com/office/drawing/2014/main" id="{4D9AD177-565B-BC55-7A6B-6DE793873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3039484"/>
            <a:ext cx="3398089" cy="1580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725E9-70A2-69D7-023C-41D990851DC6}"/>
              </a:ext>
            </a:extLst>
          </p:cNvPr>
          <p:cNvSpPr txBox="1"/>
          <p:nvPr/>
        </p:nvSpPr>
        <p:spPr>
          <a:xfrm>
            <a:off x="4797971" y="1906418"/>
            <a:ext cx="6693941" cy="392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600" dirty="0"/>
              <a:t>게임 소개</a:t>
            </a:r>
            <a:endParaRPr lang="en-US" altLang="ko-KR" sz="36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슬라임</a:t>
            </a:r>
            <a:r>
              <a:rPr lang="en-US" altLang="ko-KR" dirty="0"/>
              <a:t> </a:t>
            </a:r>
            <a:r>
              <a:rPr lang="ko-KR" altLang="en-US" dirty="0" err="1"/>
              <a:t>랜처</a:t>
            </a:r>
            <a:r>
              <a:rPr lang="en-US" altLang="ko-KR" dirty="0"/>
              <a:t>(</a:t>
            </a:r>
            <a:r>
              <a:rPr lang="ko-KR" altLang="en-US" dirty="0"/>
              <a:t>모작</a:t>
            </a:r>
            <a:r>
              <a:rPr lang="en-US" altLang="ko-KR" dirty="0"/>
              <a:t>)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야생 </a:t>
            </a:r>
            <a:r>
              <a:rPr lang="ko-KR" altLang="en-US" dirty="0" err="1"/>
              <a:t>슬라임을</a:t>
            </a:r>
            <a:r>
              <a:rPr lang="en-US" altLang="ko-KR" dirty="0"/>
              <a:t> </a:t>
            </a:r>
            <a:r>
              <a:rPr lang="ko-KR" altLang="en-US" dirty="0"/>
              <a:t>잡아 목장을 운영하는 시뮬레이션 게임</a:t>
            </a:r>
            <a:endParaRPr lang="en-US" altLang="ko-KR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귀여운 그래픽이 특징인 시뮬레이션 게임</a:t>
            </a:r>
            <a:endParaRPr lang="en-US" altLang="ko-K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4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3766AD-6614-4710-B2A4-7BB682EE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9610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ECDC0-DCF7-E861-7468-374AABD3D8E6}"/>
              </a:ext>
            </a:extLst>
          </p:cNvPr>
          <p:cNvSpPr txBox="1"/>
          <p:nvPr/>
        </p:nvSpPr>
        <p:spPr>
          <a:xfrm>
            <a:off x="700089" y="2885188"/>
            <a:ext cx="3602640" cy="327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600" dirty="0"/>
              <a:t>개발 동기</a:t>
            </a:r>
            <a:endParaRPr lang="en-US" altLang="ko-KR" sz="3600" dirty="0"/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사실상 없는 기획 일정</a:t>
            </a: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기획력 부족</a:t>
            </a: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원래 있던 기획안 조차 없음</a:t>
            </a:r>
            <a:endParaRPr lang="en-US" altLang="ko-KR" dirty="0"/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우리는 모작을 </a:t>
            </a:r>
            <a:r>
              <a:rPr lang="ko-KR" altLang="en-US" dirty="0" err="1"/>
              <a:t>해야겠다</a:t>
            </a:r>
            <a:r>
              <a:rPr lang="en-US" altLang="ko-KR" dirty="0"/>
              <a:t>.</a:t>
            </a:r>
          </a:p>
          <a:p>
            <a:pPr marL="342900"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만들 기능도 풍부하고 적절하다</a:t>
            </a:r>
            <a:r>
              <a:rPr lang="en-US" altLang="ko-KR" dirty="0"/>
              <a:t>!</a:t>
            </a:r>
          </a:p>
        </p:txBody>
      </p:sp>
      <p:pic>
        <p:nvPicPr>
          <p:cNvPr id="6" name="Graphic 5" descr="확인 표시">
            <a:extLst>
              <a:ext uri="{FF2B5EF4-FFF2-40B4-BE49-F238E27FC236}">
                <a16:creationId xmlns:a16="http://schemas.microsoft.com/office/drawing/2014/main" id="{D50F2ABE-7201-9152-6684-6F83AFB6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881349"/>
            <a:ext cx="3095298" cy="3095298"/>
          </a:xfrm>
          <a:prstGeom prst="rect">
            <a:avLst/>
          </a:prstGeom>
        </p:spPr>
      </p:pic>
      <p:pic>
        <p:nvPicPr>
          <p:cNvPr id="4" name="그림 3" descr="사람, 인간의 얼굴, 소년, 유아이(가) 표시된 사진&#10;&#10;자동 생성된 설명">
            <a:extLst>
              <a:ext uri="{FF2B5EF4-FFF2-40B4-BE49-F238E27FC236}">
                <a16:creationId xmlns:a16="http://schemas.microsoft.com/office/drawing/2014/main" id="{DBFBBAD2-8862-AAD2-B183-08426E682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89" y="1858094"/>
            <a:ext cx="3141811" cy="31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20DC7-14EE-EBF8-AB1D-99965B5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5400" cap="all" spc="30" dirty="0"/>
              <a:t>역할 분담</a:t>
            </a:r>
          </a:p>
        </p:txBody>
      </p:sp>
      <p:pic>
        <p:nvPicPr>
          <p:cNvPr id="6" name="Graphic 5" descr="교육">
            <a:extLst>
              <a:ext uri="{FF2B5EF4-FFF2-40B4-BE49-F238E27FC236}">
                <a16:creationId xmlns:a16="http://schemas.microsoft.com/office/drawing/2014/main" id="{C55CC080-FAB0-9853-42B8-A6A33D95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5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DF000EA7-0BE4-6569-3649-44093BA8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58111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17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20DC7-14EE-EBF8-AB1D-99965B5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5400" cap="all" spc="30" dirty="0"/>
              <a:t>개발 진행 상황</a:t>
            </a:r>
          </a:p>
        </p:txBody>
      </p:sp>
      <p:pic>
        <p:nvPicPr>
          <p:cNvPr id="6" name="Graphic 5" descr="교육">
            <a:extLst>
              <a:ext uri="{FF2B5EF4-FFF2-40B4-BE49-F238E27FC236}">
                <a16:creationId xmlns:a16="http://schemas.microsoft.com/office/drawing/2014/main" id="{C55CC080-FAB0-9853-42B8-A6A33D95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1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20DC7-14EE-EBF8-AB1D-99965B5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5400" cap="all" spc="30" dirty="0"/>
              <a:t>개발 방향</a:t>
            </a:r>
          </a:p>
        </p:txBody>
      </p:sp>
      <p:pic>
        <p:nvPicPr>
          <p:cNvPr id="6" name="Graphic 5" descr="교육">
            <a:extLst>
              <a:ext uri="{FF2B5EF4-FFF2-40B4-BE49-F238E27FC236}">
                <a16:creationId xmlns:a16="http://schemas.microsoft.com/office/drawing/2014/main" id="{C55CC080-FAB0-9853-42B8-A6A33D95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32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111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Microsoft GothicNeo</vt:lpstr>
      <vt:lpstr>Arial</vt:lpstr>
      <vt:lpstr>ChronicleVTI</vt:lpstr>
      <vt:lpstr>팀 말랑말랑 김민우 이다겸 박지훈 백승기</vt:lpstr>
      <vt:lpstr>PowerPoint 프레젠테이션</vt:lpstr>
      <vt:lpstr>개발 개요</vt:lpstr>
      <vt:lpstr>PowerPoint 프레젠테이션</vt:lpstr>
      <vt:lpstr>PowerPoint 프레젠테이션</vt:lpstr>
      <vt:lpstr>역할 분담</vt:lpstr>
      <vt:lpstr>PowerPoint 프레젠테이션</vt:lpstr>
      <vt:lpstr>개발 진행 상황</vt:lpstr>
      <vt:lpstr>개발 방향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말랑말랑 김민우 이다겸 박지훈 백승기</dc:title>
  <dc:creator>민우 김</dc:creator>
  <cp:lastModifiedBy>민우 김</cp:lastModifiedBy>
  <cp:revision>1</cp:revision>
  <dcterms:created xsi:type="dcterms:W3CDTF">2023-09-10T12:31:58Z</dcterms:created>
  <dcterms:modified xsi:type="dcterms:W3CDTF">2023-09-10T14:34:35Z</dcterms:modified>
</cp:coreProperties>
</file>