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830655-1449-782A-425D-8905433781DC}"/>
              </a:ext>
            </a:extLst>
          </p:cNvPr>
          <p:cNvSpPr/>
          <p:nvPr/>
        </p:nvSpPr>
        <p:spPr>
          <a:xfrm>
            <a:off x="705820" y="348565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7ADCC9-B9C6-EA2A-1287-FD978797EF30}"/>
              </a:ext>
            </a:extLst>
          </p:cNvPr>
          <p:cNvSpPr/>
          <p:nvPr/>
        </p:nvSpPr>
        <p:spPr>
          <a:xfrm>
            <a:off x="484414" y="348565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5887BF-85D6-580B-DD28-33B14E6E61DF}"/>
              </a:ext>
            </a:extLst>
          </p:cNvPr>
          <p:cNvCxnSpPr>
            <a:cxnSpLocks/>
          </p:cNvCxnSpPr>
          <p:nvPr/>
        </p:nvCxnSpPr>
        <p:spPr>
          <a:xfrm>
            <a:off x="580797" y="499533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5394E-4EF0-DDA6-F07D-E4ECFDEF1B49}"/>
              </a:ext>
            </a:extLst>
          </p:cNvPr>
          <p:cNvCxnSpPr>
            <a:cxnSpLocks/>
          </p:cNvCxnSpPr>
          <p:nvPr/>
        </p:nvCxnSpPr>
        <p:spPr>
          <a:xfrm>
            <a:off x="580797" y="603956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B441B4-3C4C-DFE9-A0F3-60EBCC030EB3}"/>
              </a:ext>
            </a:extLst>
          </p:cNvPr>
          <p:cNvCxnSpPr>
            <a:cxnSpLocks/>
          </p:cNvCxnSpPr>
          <p:nvPr/>
        </p:nvCxnSpPr>
        <p:spPr>
          <a:xfrm>
            <a:off x="580797" y="7140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3CB2FE-861F-F07F-F2A7-B76423871BC1}"/>
              </a:ext>
            </a:extLst>
          </p:cNvPr>
          <p:cNvSpPr/>
          <p:nvPr/>
        </p:nvSpPr>
        <p:spPr>
          <a:xfrm>
            <a:off x="1015752" y="498250"/>
            <a:ext cx="479611" cy="152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HYJW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D89237-55A0-F6CC-5CB3-9EA27FAB3F9E}"/>
              </a:ext>
            </a:extLst>
          </p:cNvPr>
          <p:cNvSpPr/>
          <p:nvPr/>
        </p:nvSpPr>
        <p:spPr>
          <a:xfrm>
            <a:off x="5725983" y="447779"/>
            <a:ext cx="990977" cy="27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 로그아웃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4320F98-A79C-55F8-EA06-850513FD74AB}"/>
              </a:ext>
            </a:extLst>
          </p:cNvPr>
          <p:cNvSpPr/>
          <p:nvPr/>
        </p:nvSpPr>
        <p:spPr>
          <a:xfrm>
            <a:off x="2119094" y="496358"/>
            <a:ext cx="465160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623C53-05D6-2CAE-E8FB-482C47B8E17E}"/>
              </a:ext>
            </a:extLst>
          </p:cNvPr>
          <p:cNvSpPr/>
          <p:nvPr/>
        </p:nvSpPr>
        <p:spPr>
          <a:xfrm>
            <a:off x="1768709" y="496359"/>
            <a:ext cx="428038" cy="188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맛집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1414642-D058-8680-FC07-33704E88EE84}"/>
              </a:ext>
            </a:extLst>
          </p:cNvPr>
          <p:cNvSpPr/>
          <p:nvPr/>
        </p:nvSpPr>
        <p:spPr>
          <a:xfrm>
            <a:off x="2505039" y="514379"/>
            <a:ext cx="418199" cy="157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일상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13E9ECB-95BD-EE74-C2EA-8CDFFC845BF6}"/>
              </a:ext>
            </a:extLst>
          </p:cNvPr>
          <p:cNvSpPr/>
          <p:nvPr/>
        </p:nvSpPr>
        <p:spPr>
          <a:xfrm>
            <a:off x="1390140" y="508678"/>
            <a:ext cx="470102" cy="170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게임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76424B-676D-2D44-062C-667F769D43F1}"/>
              </a:ext>
            </a:extLst>
          </p:cNvPr>
          <p:cNvCxnSpPr>
            <a:cxnSpLocks/>
          </p:cNvCxnSpPr>
          <p:nvPr/>
        </p:nvCxnSpPr>
        <p:spPr>
          <a:xfrm>
            <a:off x="716094" y="1011832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B967F7-E72B-21DF-F689-8D2CFAF80D83}"/>
              </a:ext>
            </a:extLst>
          </p:cNvPr>
          <p:cNvCxnSpPr>
            <a:cxnSpLocks/>
          </p:cNvCxnSpPr>
          <p:nvPr/>
        </p:nvCxnSpPr>
        <p:spPr>
          <a:xfrm>
            <a:off x="733197" y="8664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54BC2F-482F-AFD9-01A7-345E16305D10}"/>
              </a:ext>
            </a:extLst>
          </p:cNvPr>
          <p:cNvSpPr/>
          <p:nvPr/>
        </p:nvSpPr>
        <p:spPr>
          <a:xfrm>
            <a:off x="705820" y="1757662"/>
            <a:ext cx="6018728" cy="501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A544C-4372-E140-A861-F0BCA1351D59}"/>
              </a:ext>
            </a:extLst>
          </p:cNvPr>
          <p:cNvSpPr/>
          <p:nvPr/>
        </p:nvSpPr>
        <p:spPr>
          <a:xfrm>
            <a:off x="475095" y="1757913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4AC4D2-7413-C37E-E9D2-0F3364009389}"/>
              </a:ext>
            </a:extLst>
          </p:cNvPr>
          <p:cNvCxnSpPr>
            <a:cxnSpLocks/>
          </p:cNvCxnSpPr>
          <p:nvPr/>
        </p:nvCxnSpPr>
        <p:spPr>
          <a:xfrm>
            <a:off x="580081" y="1893710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20F8F0-A746-7191-2CEC-F3C6CFBD00E3}"/>
              </a:ext>
            </a:extLst>
          </p:cNvPr>
          <p:cNvCxnSpPr>
            <a:cxnSpLocks/>
          </p:cNvCxnSpPr>
          <p:nvPr/>
        </p:nvCxnSpPr>
        <p:spPr>
          <a:xfrm>
            <a:off x="580081" y="1998133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C37BF5-42B4-415D-B950-23ADE1021119}"/>
              </a:ext>
            </a:extLst>
          </p:cNvPr>
          <p:cNvCxnSpPr>
            <a:cxnSpLocks/>
          </p:cNvCxnSpPr>
          <p:nvPr/>
        </p:nvCxnSpPr>
        <p:spPr>
          <a:xfrm>
            <a:off x="580081" y="2108199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6B21E4-DF58-5333-55F3-4A3CB2C4C19A}"/>
              </a:ext>
            </a:extLst>
          </p:cNvPr>
          <p:cNvSpPr/>
          <p:nvPr/>
        </p:nvSpPr>
        <p:spPr>
          <a:xfrm>
            <a:off x="1150669" y="1913467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98E6C-894E-60DD-1C68-1977CA210E3C}"/>
              </a:ext>
            </a:extLst>
          </p:cNvPr>
          <p:cNvSpPr/>
          <p:nvPr/>
        </p:nvSpPr>
        <p:spPr>
          <a:xfrm>
            <a:off x="5820659" y="1875770"/>
            <a:ext cx="809867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DDB07B-145A-47B0-243A-9907DC16969A}"/>
              </a:ext>
            </a:extLst>
          </p:cNvPr>
          <p:cNvSpPr/>
          <p:nvPr/>
        </p:nvSpPr>
        <p:spPr>
          <a:xfrm>
            <a:off x="2617183" y="1928353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181555-8F84-34D2-8079-904F27DF7D50}"/>
              </a:ext>
            </a:extLst>
          </p:cNvPr>
          <p:cNvSpPr/>
          <p:nvPr/>
        </p:nvSpPr>
        <p:spPr>
          <a:xfrm>
            <a:off x="2071417" y="1924192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32A88F-13DC-5842-1DD2-7FCD136F4889}"/>
              </a:ext>
            </a:extLst>
          </p:cNvPr>
          <p:cNvSpPr/>
          <p:nvPr/>
        </p:nvSpPr>
        <p:spPr>
          <a:xfrm>
            <a:off x="3075684" y="1955065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575D6E-1B89-2C52-B84D-5CB9ED33E653}"/>
              </a:ext>
            </a:extLst>
          </p:cNvPr>
          <p:cNvSpPr/>
          <p:nvPr/>
        </p:nvSpPr>
        <p:spPr>
          <a:xfrm>
            <a:off x="1541927" y="1928252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B14EE-2807-F723-BC9F-63E8B63D0EA1}"/>
              </a:ext>
            </a:extLst>
          </p:cNvPr>
          <p:cNvSpPr/>
          <p:nvPr/>
        </p:nvSpPr>
        <p:spPr>
          <a:xfrm>
            <a:off x="474264" y="2259175"/>
            <a:ext cx="3125041" cy="431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445CA9-073B-B098-116A-0063867E9208}"/>
              </a:ext>
            </a:extLst>
          </p:cNvPr>
          <p:cNvSpPr/>
          <p:nvPr/>
        </p:nvSpPr>
        <p:spPr>
          <a:xfrm>
            <a:off x="474264" y="2259167"/>
            <a:ext cx="3125041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EB2DFE-4257-0E3F-89A3-637199B3F954}"/>
              </a:ext>
            </a:extLst>
          </p:cNvPr>
          <p:cNvSpPr/>
          <p:nvPr/>
        </p:nvSpPr>
        <p:spPr>
          <a:xfrm>
            <a:off x="548659" y="2719192"/>
            <a:ext cx="276856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48E9A1-C292-4EEA-2214-5694ED8F25CC}"/>
              </a:ext>
            </a:extLst>
          </p:cNvPr>
          <p:cNvCxnSpPr>
            <a:cxnSpLocks/>
          </p:cNvCxnSpPr>
          <p:nvPr/>
        </p:nvCxnSpPr>
        <p:spPr>
          <a:xfrm>
            <a:off x="630365" y="3187686"/>
            <a:ext cx="268685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0FFAF4-3750-12B3-0FA0-DDFB73BDD7E6}"/>
              </a:ext>
            </a:extLst>
          </p:cNvPr>
          <p:cNvSpPr/>
          <p:nvPr/>
        </p:nvSpPr>
        <p:spPr>
          <a:xfrm>
            <a:off x="548659" y="3249776"/>
            <a:ext cx="276856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99DD33-440F-A74D-9BE4-3C3AAABC7C1E}"/>
              </a:ext>
            </a:extLst>
          </p:cNvPr>
          <p:cNvCxnSpPr>
            <a:cxnSpLocks/>
          </p:cNvCxnSpPr>
          <p:nvPr/>
        </p:nvCxnSpPr>
        <p:spPr>
          <a:xfrm>
            <a:off x="630365" y="3718270"/>
            <a:ext cx="268685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9A0922-7E77-3290-A8AB-E0FFB197488B}"/>
              </a:ext>
            </a:extLst>
          </p:cNvPr>
          <p:cNvSpPr/>
          <p:nvPr/>
        </p:nvSpPr>
        <p:spPr>
          <a:xfrm>
            <a:off x="559430" y="3780350"/>
            <a:ext cx="2686853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3410CA-A69F-63B5-ADFA-847276D399CD}"/>
              </a:ext>
            </a:extLst>
          </p:cNvPr>
          <p:cNvCxnSpPr>
            <a:cxnSpLocks/>
          </p:cNvCxnSpPr>
          <p:nvPr/>
        </p:nvCxnSpPr>
        <p:spPr>
          <a:xfrm>
            <a:off x="630364" y="4220624"/>
            <a:ext cx="2686854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477A42-161D-98B6-CC05-1D8791802AAE}"/>
              </a:ext>
            </a:extLst>
          </p:cNvPr>
          <p:cNvSpPr/>
          <p:nvPr/>
        </p:nvSpPr>
        <p:spPr>
          <a:xfrm>
            <a:off x="559430" y="4310925"/>
            <a:ext cx="2727707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EBC2AE-DF12-8E56-C35C-42FBD18557F1}"/>
              </a:ext>
            </a:extLst>
          </p:cNvPr>
          <p:cNvCxnSpPr>
            <a:cxnSpLocks/>
          </p:cNvCxnSpPr>
          <p:nvPr/>
        </p:nvCxnSpPr>
        <p:spPr>
          <a:xfrm>
            <a:off x="589511" y="4717330"/>
            <a:ext cx="2727707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294FD4E-E1EE-DC39-0981-0067A45F49D5}"/>
              </a:ext>
            </a:extLst>
          </p:cNvPr>
          <p:cNvSpPr/>
          <p:nvPr/>
        </p:nvSpPr>
        <p:spPr>
          <a:xfrm>
            <a:off x="4976610" y="458508"/>
            <a:ext cx="869946" cy="290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관리자 메뉴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8838042-198A-C5FB-4C0B-468D114D4463}"/>
              </a:ext>
            </a:extLst>
          </p:cNvPr>
          <p:cNvSpPr/>
          <p:nvPr/>
        </p:nvSpPr>
        <p:spPr>
          <a:xfrm>
            <a:off x="4856692" y="1862966"/>
            <a:ext cx="869946" cy="290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관리자 메뉴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9A0AB3-A18C-53B6-B86E-51D7C7DCF23A}"/>
              </a:ext>
            </a:extLst>
          </p:cNvPr>
          <p:cNvSpPr/>
          <p:nvPr/>
        </p:nvSpPr>
        <p:spPr>
          <a:xfrm>
            <a:off x="1015752" y="1912365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7CC6464-CB85-057B-2CFA-AA91409B4BA5}"/>
              </a:ext>
            </a:extLst>
          </p:cNvPr>
          <p:cNvCxnSpPr/>
          <p:nvPr/>
        </p:nvCxnSpPr>
        <p:spPr>
          <a:xfrm>
            <a:off x="5344886" y="1012033"/>
            <a:ext cx="0" cy="33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03153D-A17F-3851-D61E-1EEFA907B9A5}"/>
              </a:ext>
            </a:extLst>
          </p:cNvPr>
          <p:cNvCxnSpPr>
            <a:cxnSpLocks/>
          </p:cNvCxnSpPr>
          <p:nvPr/>
        </p:nvCxnSpPr>
        <p:spPr>
          <a:xfrm>
            <a:off x="4645555" y="2738101"/>
            <a:ext cx="1398662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05EC14-1D94-D429-36E4-CF7449DAAA65}"/>
              </a:ext>
            </a:extLst>
          </p:cNvPr>
          <p:cNvCxnSpPr>
            <a:cxnSpLocks/>
          </p:cNvCxnSpPr>
          <p:nvPr/>
        </p:nvCxnSpPr>
        <p:spPr>
          <a:xfrm>
            <a:off x="4656441" y="3249776"/>
            <a:ext cx="1398662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766367-BC32-672F-E732-6B837BD16B36}"/>
              </a:ext>
            </a:extLst>
          </p:cNvPr>
          <p:cNvSpPr/>
          <p:nvPr/>
        </p:nvSpPr>
        <p:spPr>
          <a:xfrm>
            <a:off x="4734630" y="2873005"/>
            <a:ext cx="1168400" cy="270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삭제 이력 관리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777FC8-F89B-263E-9FE1-12CEC7F82D9A}"/>
              </a:ext>
            </a:extLst>
          </p:cNvPr>
          <p:cNvSpPr/>
          <p:nvPr/>
        </p:nvSpPr>
        <p:spPr>
          <a:xfrm>
            <a:off x="4734630" y="2353426"/>
            <a:ext cx="1168400" cy="270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방문자 통계 </a:t>
            </a:r>
            <a:r>
              <a:rPr lang="en-US" altLang="ko-KR" sz="900">
                <a:solidFill>
                  <a:schemeClr val="tx1"/>
                </a:solidFill>
              </a:rPr>
              <a:t>&amp; </a:t>
            </a:r>
            <a:r>
              <a:rPr lang="ko-KR" altLang="en-US" sz="900">
                <a:solidFill>
                  <a:schemeClr val="tx1"/>
                </a:solidFill>
              </a:rPr>
              <a:t>첨부파일 관리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DBD7D3E-341F-D80C-D517-CA6A9031C174}"/>
              </a:ext>
            </a:extLst>
          </p:cNvPr>
          <p:cNvSpPr/>
          <p:nvPr/>
        </p:nvSpPr>
        <p:spPr>
          <a:xfrm>
            <a:off x="4734630" y="3344035"/>
            <a:ext cx="1168400" cy="270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48BD5B7-2417-31BB-D4DD-5EE25564645F}"/>
              </a:ext>
            </a:extLst>
          </p:cNvPr>
          <p:cNvSpPr/>
          <p:nvPr/>
        </p:nvSpPr>
        <p:spPr>
          <a:xfrm>
            <a:off x="4514629" y="2249755"/>
            <a:ext cx="1608402" cy="146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222</TotalTime>
  <Words>34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16</cp:revision>
  <dcterms:created xsi:type="dcterms:W3CDTF">2025-09-19T05:46:53Z</dcterms:created>
  <dcterms:modified xsi:type="dcterms:W3CDTF">2025-09-22T04:52:20Z</dcterms:modified>
</cp:coreProperties>
</file>