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1D9623-DCF6-430A-A075-C7E96853A7DC}"/>
              </a:ext>
            </a:extLst>
          </p:cNvPr>
          <p:cNvCxnSpPr>
            <a:cxnSpLocks/>
          </p:cNvCxnSpPr>
          <p:nvPr/>
        </p:nvCxnSpPr>
        <p:spPr>
          <a:xfrm>
            <a:off x="738477" y="1589919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B230-A3E9-ED3F-24D9-C4FEE8E8E0A7}"/>
              </a:ext>
            </a:extLst>
          </p:cNvPr>
          <p:cNvSpPr/>
          <p:nvPr/>
        </p:nvSpPr>
        <p:spPr>
          <a:xfrm>
            <a:off x="665796" y="2275517"/>
            <a:ext cx="6018728" cy="47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C4565-A862-26BA-D42D-53CB06699B8E}"/>
              </a:ext>
            </a:extLst>
          </p:cNvPr>
          <p:cNvSpPr/>
          <p:nvPr/>
        </p:nvSpPr>
        <p:spPr>
          <a:xfrm>
            <a:off x="444390" y="2275517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E2407B-68F7-2057-3E50-0D4684177E27}"/>
              </a:ext>
            </a:extLst>
          </p:cNvPr>
          <p:cNvCxnSpPr>
            <a:cxnSpLocks/>
          </p:cNvCxnSpPr>
          <p:nvPr/>
        </p:nvCxnSpPr>
        <p:spPr>
          <a:xfrm>
            <a:off x="540773" y="241662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D11F2A-B24A-FAE2-6274-F8B590216F27}"/>
              </a:ext>
            </a:extLst>
          </p:cNvPr>
          <p:cNvCxnSpPr>
            <a:cxnSpLocks/>
          </p:cNvCxnSpPr>
          <p:nvPr/>
        </p:nvCxnSpPr>
        <p:spPr>
          <a:xfrm>
            <a:off x="540773" y="2521051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D2C94C-77BD-35A1-5B77-0928A19A15A8}"/>
              </a:ext>
            </a:extLst>
          </p:cNvPr>
          <p:cNvCxnSpPr>
            <a:cxnSpLocks/>
          </p:cNvCxnSpPr>
          <p:nvPr/>
        </p:nvCxnSpPr>
        <p:spPr>
          <a:xfrm>
            <a:off x="540773" y="2631117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35F19-32A4-626B-0B54-B63EF396F8C8}"/>
              </a:ext>
            </a:extLst>
          </p:cNvPr>
          <p:cNvSpPr/>
          <p:nvPr/>
        </p:nvSpPr>
        <p:spPr>
          <a:xfrm>
            <a:off x="1111361" y="2436385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EC079F-9FEF-EFA9-0538-64DDFE5A3B72}"/>
              </a:ext>
            </a:extLst>
          </p:cNvPr>
          <p:cNvSpPr/>
          <p:nvPr/>
        </p:nvSpPr>
        <p:spPr>
          <a:xfrm>
            <a:off x="5808394" y="2379942"/>
            <a:ext cx="804165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D19DD2-4744-6863-0467-863FD1503DA2}"/>
              </a:ext>
            </a:extLst>
          </p:cNvPr>
          <p:cNvSpPr/>
          <p:nvPr/>
        </p:nvSpPr>
        <p:spPr>
          <a:xfrm>
            <a:off x="3598221" y="2430739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52B5C0-6328-BB41-17E6-718F62EE73BE}"/>
              </a:ext>
            </a:extLst>
          </p:cNvPr>
          <p:cNvSpPr/>
          <p:nvPr/>
        </p:nvSpPr>
        <p:spPr>
          <a:xfrm>
            <a:off x="2759267" y="2430737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C128C0-8168-DA91-5FAA-7207F5F2208A}"/>
              </a:ext>
            </a:extLst>
          </p:cNvPr>
          <p:cNvSpPr/>
          <p:nvPr/>
        </p:nvSpPr>
        <p:spPr>
          <a:xfrm>
            <a:off x="4397623" y="2447673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59DED-E6FF-9F1E-3496-EB251F4CC260}"/>
              </a:ext>
            </a:extLst>
          </p:cNvPr>
          <p:cNvSpPr/>
          <p:nvPr/>
        </p:nvSpPr>
        <p:spPr>
          <a:xfrm>
            <a:off x="1886765" y="2439206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20387-3D6B-B7ED-C89D-F07E51B3D615}"/>
              </a:ext>
            </a:extLst>
          </p:cNvPr>
          <p:cNvSpPr/>
          <p:nvPr/>
        </p:nvSpPr>
        <p:spPr>
          <a:xfrm>
            <a:off x="445106" y="2747570"/>
            <a:ext cx="4627032" cy="431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BE0E10-82ED-4C5D-ABBB-047D4878EE81}"/>
              </a:ext>
            </a:extLst>
          </p:cNvPr>
          <p:cNvSpPr/>
          <p:nvPr/>
        </p:nvSpPr>
        <p:spPr>
          <a:xfrm>
            <a:off x="445106" y="2747561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57DBC4-DA67-BEE8-DC59-421DCF388B0D}"/>
              </a:ext>
            </a:extLst>
          </p:cNvPr>
          <p:cNvSpPr/>
          <p:nvPr/>
        </p:nvSpPr>
        <p:spPr>
          <a:xfrm>
            <a:off x="519500" y="3207586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E835E7-D725-C6B0-B016-A60F0395A1CB}"/>
              </a:ext>
            </a:extLst>
          </p:cNvPr>
          <p:cNvCxnSpPr>
            <a:cxnSpLocks/>
          </p:cNvCxnSpPr>
          <p:nvPr/>
        </p:nvCxnSpPr>
        <p:spPr>
          <a:xfrm>
            <a:off x="601207" y="3676080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C6023-EF9F-7E0C-9628-C2699B10DDAA}"/>
              </a:ext>
            </a:extLst>
          </p:cNvPr>
          <p:cNvSpPr/>
          <p:nvPr/>
        </p:nvSpPr>
        <p:spPr>
          <a:xfrm>
            <a:off x="519500" y="3738170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C03F23-F0CD-3813-F08D-46218A67DB0F}"/>
              </a:ext>
            </a:extLst>
          </p:cNvPr>
          <p:cNvCxnSpPr>
            <a:cxnSpLocks/>
          </p:cNvCxnSpPr>
          <p:nvPr/>
        </p:nvCxnSpPr>
        <p:spPr>
          <a:xfrm>
            <a:off x="601207" y="4206664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C58A8E-B1FB-F7D0-8BCB-A64C4218AA1B}"/>
              </a:ext>
            </a:extLst>
          </p:cNvPr>
          <p:cNvSpPr/>
          <p:nvPr/>
        </p:nvSpPr>
        <p:spPr>
          <a:xfrm>
            <a:off x="530272" y="4283595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D2A7693-DAEB-7F86-8CE7-BE53A95B931B}"/>
              </a:ext>
            </a:extLst>
          </p:cNvPr>
          <p:cNvCxnSpPr>
            <a:cxnSpLocks/>
          </p:cNvCxnSpPr>
          <p:nvPr/>
        </p:nvCxnSpPr>
        <p:spPr>
          <a:xfrm>
            <a:off x="601206" y="4709018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2240EA-2AEF-64DC-43B1-D24882ABB525}"/>
              </a:ext>
            </a:extLst>
          </p:cNvPr>
          <p:cNvSpPr/>
          <p:nvPr/>
        </p:nvSpPr>
        <p:spPr>
          <a:xfrm>
            <a:off x="530272" y="4799319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0F10165-7F30-EBF9-2520-E3444CB04031}"/>
              </a:ext>
            </a:extLst>
          </p:cNvPr>
          <p:cNvCxnSpPr>
            <a:cxnSpLocks/>
          </p:cNvCxnSpPr>
          <p:nvPr/>
        </p:nvCxnSpPr>
        <p:spPr>
          <a:xfrm>
            <a:off x="560353" y="5205724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3EEEB5A-89FF-8709-92AD-4AD39AAE08E7}"/>
              </a:ext>
            </a:extLst>
          </p:cNvPr>
          <p:cNvSpPr/>
          <p:nvPr/>
        </p:nvSpPr>
        <p:spPr>
          <a:xfrm>
            <a:off x="666512" y="1025474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B50DD95-CD22-4BF5-2273-5BB53573B91B}"/>
              </a:ext>
            </a:extLst>
          </p:cNvPr>
          <p:cNvSpPr/>
          <p:nvPr/>
        </p:nvSpPr>
        <p:spPr>
          <a:xfrm>
            <a:off x="445106" y="1025474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7B60776-9ACC-4174-FE6C-50B6DEB583F2}"/>
              </a:ext>
            </a:extLst>
          </p:cNvPr>
          <p:cNvCxnSpPr>
            <a:cxnSpLocks/>
          </p:cNvCxnSpPr>
          <p:nvPr/>
        </p:nvCxnSpPr>
        <p:spPr>
          <a:xfrm>
            <a:off x="541489" y="1166585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1D95B91-A134-FE23-A66D-52825AB0FB9E}"/>
              </a:ext>
            </a:extLst>
          </p:cNvPr>
          <p:cNvCxnSpPr>
            <a:cxnSpLocks/>
          </p:cNvCxnSpPr>
          <p:nvPr/>
        </p:nvCxnSpPr>
        <p:spPr>
          <a:xfrm>
            <a:off x="541489" y="127100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0A879-6354-4BFA-28F8-9C088B42EB1D}"/>
              </a:ext>
            </a:extLst>
          </p:cNvPr>
          <p:cNvCxnSpPr>
            <a:cxnSpLocks/>
          </p:cNvCxnSpPr>
          <p:nvPr/>
        </p:nvCxnSpPr>
        <p:spPr>
          <a:xfrm>
            <a:off x="541489" y="1381074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7C2268-7409-7C4B-93D3-234C3B60ADAE}"/>
              </a:ext>
            </a:extLst>
          </p:cNvPr>
          <p:cNvSpPr/>
          <p:nvPr/>
        </p:nvSpPr>
        <p:spPr>
          <a:xfrm>
            <a:off x="1001740" y="1180694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DFE15FE-162F-DC6B-E97A-2E04ACFCF0E7}"/>
              </a:ext>
            </a:extLst>
          </p:cNvPr>
          <p:cNvSpPr/>
          <p:nvPr/>
        </p:nvSpPr>
        <p:spPr>
          <a:xfrm>
            <a:off x="5808394" y="1129899"/>
            <a:ext cx="804881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E9CACF1-721B-34B9-DBE2-D1119DB22A40}"/>
              </a:ext>
            </a:extLst>
          </p:cNvPr>
          <p:cNvSpPr/>
          <p:nvPr/>
        </p:nvSpPr>
        <p:spPr>
          <a:xfrm>
            <a:off x="2854118" y="1160939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550D38-8D9B-AFEA-C0B5-6F95EA3BB75C}"/>
              </a:ext>
            </a:extLst>
          </p:cNvPr>
          <p:cNvSpPr/>
          <p:nvPr/>
        </p:nvSpPr>
        <p:spPr>
          <a:xfrm>
            <a:off x="2265660" y="1169408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981B1F0-B5DF-EA5D-B489-D77218885CA0}"/>
              </a:ext>
            </a:extLst>
          </p:cNvPr>
          <p:cNvSpPr/>
          <p:nvPr/>
        </p:nvSpPr>
        <p:spPr>
          <a:xfrm>
            <a:off x="3426300" y="1189160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2B3FA41-7736-4FE0-C08D-1CA9C5999B39}"/>
              </a:ext>
            </a:extLst>
          </p:cNvPr>
          <p:cNvSpPr/>
          <p:nvPr/>
        </p:nvSpPr>
        <p:spPr>
          <a:xfrm>
            <a:off x="1635138" y="1180693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EC4D2C-1C1D-2C23-88E2-A60A7C68822B}"/>
              </a:ext>
            </a:extLst>
          </p:cNvPr>
          <p:cNvSpPr/>
          <p:nvPr/>
        </p:nvSpPr>
        <p:spPr>
          <a:xfrm>
            <a:off x="3914746" y="1191982"/>
            <a:ext cx="1040863" cy="14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마이페이지</a:t>
            </a:r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</TotalTime>
  <Words>20</Words>
  <Application>Microsoft Office PowerPoint</Application>
  <PresentationFormat>화면 슬라이드 쇼(4:3)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13</cp:revision>
  <dcterms:created xsi:type="dcterms:W3CDTF">2025-09-19T05:46:53Z</dcterms:created>
  <dcterms:modified xsi:type="dcterms:W3CDTF">2025-09-22T05:20:43Z</dcterms:modified>
</cp:coreProperties>
</file>