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30655-1449-782A-425D-8905433781DC}"/>
              </a:ext>
            </a:extLst>
          </p:cNvPr>
          <p:cNvSpPr/>
          <p:nvPr/>
        </p:nvSpPr>
        <p:spPr>
          <a:xfrm>
            <a:off x="705820" y="348565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ADCC9-B9C6-EA2A-1287-FD978797EF30}"/>
              </a:ext>
            </a:extLst>
          </p:cNvPr>
          <p:cNvSpPr/>
          <p:nvPr/>
        </p:nvSpPr>
        <p:spPr>
          <a:xfrm>
            <a:off x="484414" y="348565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5887BF-85D6-580B-DD28-33B14E6E61DF}"/>
              </a:ext>
            </a:extLst>
          </p:cNvPr>
          <p:cNvCxnSpPr>
            <a:cxnSpLocks/>
          </p:cNvCxnSpPr>
          <p:nvPr/>
        </p:nvCxnSpPr>
        <p:spPr>
          <a:xfrm>
            <a:off x="580797" y="4995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5394E-4EF0-DDA6-F07D-E4ECFDEF1B49}"/>
              </a:ext>
            </a:extLst>
          </p:cNvPr>
          <p:cNvCxnSpPr>
            <a:cxnSpLocks/>
          </p:cNvCxnSpPr>
          <p:nvPr/>
        </p:nvCxnSpPr>
        <p:spPr>
          <a:xfrm>
            <a:off x="580797" y="603956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B441B4-3C4C-DFE9-A0F3-60EBCC030EB3}"/>
              </a:ext>
            </a:extLst>
          </p:cNvPr>
          <p:cNvCxnSpPr>
            <a:cxnSpLocks/>
          </p:cNvCxnSpPr>
          <p:nvPr/>
        </p:nvCxnSpPr>
        <p:spPr>
          <a:xfrm>
            <a:off x="580797" y="7140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3CB2FE-861F-F07F-F2A7-B76423871BC1}"/>
              </a:ext>
            </a:extLst>
          </p:cNvPr>
          <p:cNvSpPr/>
          <p:nvPr/>
        </p:nvSpPr>
        <p:spPr>
          <a:xfrm>
            <a:off x="1015752" y="498250"/>
            <a:ext cx="479611" cy="1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HYJW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D89237-55A0-F6CC-5CB3-9EA27FAB3F9E}"/>
              </a:ext>
            </a:extLst>
          </p:cNvPr>
          <p:cNvSpPr/>
          <p:nvPr/>
        </p:nvSpPr>
        <p:spPr>
          <a:xfrm>
            <a:off x="5725983" y="447779"/>
            <a:ext cx="990977" cy="27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관리자 로그아웃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320F98-A79C-55F8-EA06-850513FD74AB}"/>
              </a:ext>
            </a:extLst>
          </p:cNvPr>
          <p:cNvSpPr/>
          <p:nvPr/>
        </p:nvSpPr>
        <p:spPr>
          <a:xfrm>
            <a:off x="2119094" y="496358"/>
            <a:ext cx="465160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623C53-05D6-2CAE-E8FB-482C47B8E17E}"/>
              </a:ext>
            </a:extLst>
          </p:cNvPr>
          <p:cNvSpPr/>
          <p:nvPr/>
        </p:nvSpPr>
        <p:spPr>
          <a:xfrm>
            <a:off x="1768709" y="496359"/>
            <a:ext cx="428038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맛집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414642-D058-8680-FC07-33704E88EE84}"/>
              </a:ext>
            </a:extLst>
          </p:cNvPr>
          <p:cNvSpPr/>
          <p:nvPr/>
        </p:nvSpPr>
        <p:spPr>
          <a:xfrm>
            <a:off x="2505039" y="514379"/>
            <a:ext cx="418199" cy="157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일상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E9ECB-95BD-EE74-C2EA-8CDFFC845BF6}"/>
              </a:ext>
            </a:extLst>
          </p:cNvPr>
          <p:cNvSpPr/>
          <p:nvPr/>
        </p:nvSpPr>
        <p:spPr>
          <a:xfrm>
            <a:off x="1390140" y="508678"/>
            <a:ext cx="470102" cy="170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게임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76424B-676D-2D44-062C-667F769D43F1}"/>
              </a:ext>
            </a:extLst>
          </p:cNvPr>
          <p:cNvCxnSpPr>
            <a:cxnSpLocks/>
          </p:cNvCxnSpPr>
          <p:nvPr/>
        </p:nvCxnSpPr>
        <p:spPr>
          <a:xfrm>
            <a:off x="716094" y="1011832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D124AE-BE5B-30F5-F37D-E4ED49891D83}"/>
              </a:ext>
            </a:extLst>
          </p:cNvPr>
          <p:cNvSpPr/>
          <p:nvPr/>
        </p:nvSpPr>
        <p:spPr>
          <a:xfrm>
            <a:off x="705820" y="1763888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9767B9-1259-411E-3754-7CA7BCF40FCA}"/>
              </a:ext>
            </a:extLst>
          </p:cNvPr>
          <p:cNvSpPr/>
          <p:nvPr/>
        </p:nvSpPr>
        <p:spPr>
          <a:xfrm>
            <a:off x="484414" y="1763888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097B848-4561-F9CD-0A1D-C219D294B937}"/>
              </a:ext>
            </a:extLst>
          </p:cNvPr>
          <p:cNvCxnSpPr>
            <a:cxnSpLocks/>
          </p:cNvCxnSpPr>
          <p:nvPr/>
        </p:nvCxnSpPr>
        <p:spPr>
          <a:xfrm>
            <a:off x="580797" y="190499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795961D-3B52-D21C-1078-6D93F32092F5}"/>
              </a:ext>
            </a:extLst>
          </p:cNvPr>
          <p:cNvCxnSpPr>
            <a:cxnSpLocks/>
          </p:cNvCxnSpPr>
          <p:nvPr/>
        </p:nvCxnSpPr>
        <p:spPr>
          <a:xfrm>
            <a:off x="580797" y="2009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85C6D83-99FF-A84D-01F1-C1DC5E6E5D6A}"/>
              </a:ext>
            </a:extLst>
          </p:cNvPr>
          <p:cNvCxnSpPr>
            <a:cxnSpLocks/>
          </p:cNvCxnSpPr>
          <p:nvPr/>
        </p:nvCxnSpPr>
        <p:spPr>
          <a:xfrm>
            <a:off x="580797" y="211948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5ED8FCE-908D-EBC3-5C5F-4C9EB580CC7B}"/>
              </a:ext>
            </a:extLst>
          </p:cNvPr>
          <p:cNvSpPr/>
          <p:nvPr/>
        </p:nvSpPr>
        <p:spPr>
          <a:xfrm>
            <a:off x="1151385" y="1924756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FFDECDA-FC6E-9DD9-DEED-B93B05096787}"/>
              </a:ext>
            </a:extLst>
          </p:cNvPr>
          <p:cNvSpPr/>
          <p:nvPr/>
        </p:nvSpPr>
        <p:spPr>
          <a:xfrm>
            <a:off x="5332852" y="1868313"/>
            <a:ext cx="131973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관리자 로그아웃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1454084-48EF-5EF9-0BEC-0067A36C0890}"/>
              </a:ext>
            </a:extLst>
          </p:cNvPr>
          <p:cNvSpPr/>
          <p:nvPr/>
        </p:nvSpPr>
        <p:spPr>
          <a:xfrm>
            <a:off x="3638245" y="1919110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B6CF265-1652-289F-8DF4-92BA2DD57EA8}"/>
              </a:ext>
            </a:extLst>
          </p:cNvPr>
          <p:cNvSpPr/>
          <p:nvPr/>
        </p:nvSpPr>
        <p:spPr>
          <a:xfrm>
            <a:off x="2799291" y="19191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6C230B9-E09C-2C19-B4F4-0B81820B9AB1}"/>
              </a:ext>
            </a:extLst>
          </p:cNvPr>
          <p:cNvSpPr/>
          <p:nvPr/>
        </p:nvSpPr>
        <p:spPr>
          <a:xfrm>
            <a:off x="4437647" y="1936044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8CEE9AC-FAF7-71C8-70DB-4C4B23B761AD}"/>
              </a:ext>
            </a:extLst>
          </p:cNvPr>
          <p:cNvSpPr/>
          <p:nvPr/>
        </p:nvSpPr>
        <p:spPr>
          <a:xfrm>
            <a:off x="1926789" y="1927577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EF0AC61-07FD-954C-F7E1-17E3AB07F64B}"/>
              </a:ext>
            </a:extLst>
          </p:cNvPr>
          <p:cNvSpPr/>
          <p:nvPr/>
        </p:nvSpPr>
        <p:spPr>
          <a:xfrm>
            <a:off x="484414" y="1763886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618643D-87E9-36C9-3654-9ED436F9C2EF}"/>
              </a:ext>
            </a:extLst>
          </p:cNvPr>
          <p:cNvSpPr/>
          <p:nvPr/>
        </p:nvSpPr>
        <p:spPr>
          <a:xfrm>
            <a:off x="4554423" y="1796343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101" name="그래픽 100" descr="닫기">
            <a:extLst>
              <a:ext uri="{FF2B5EF4-FFF2-40B4-BE49-F238E27FC236}">
                <a16:creationId xmlns:a16="http://schemas.microsoft.com/office/drawing/2014/main" id="{92BE0AD3-FA79-CE84-FBF9-4CC153E0B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6968" y="1796344"/>
            <a:ext cx="378178" cy="383820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E991827-8F07-6ED6-25D6-1B3D4E5A8AAA}"/>
              </a:ext>
            </a:extLst>
          </p:cNvPr>
          <p:cNvSpPr/>
          <p:nvPr/>
        </p:nvSpPr>
        <p:spPr>
          <a:xfrm>
            <a:off x="485130" y="2235941"/>
            <a:ext cx="4627032" cy="5993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E9317FC-B8BA-4DDE-A797-7C10DC099D3B}"/>
              </a:ext>
            </a:extLst>
          </p:cNvPr>
          <p:cNvSpPr/>
          <p:nvPr/>
        </p:nvSpPr>
        <p:spPr>
          <a:xfrm>
            <a:off x="485130" y="2235932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관리자 게시판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DE9F313-873C-5C24-DC22-378D4D5DEDF7}"/>
              </a:ext>
            </a:extLst>
          </p:cNvPr>
          <p:cNvSpPr/>
          <p:nvPr/>
        </p:nvSpPr>
        <p:spPr>
          <a:xfrm>
            <a:off x="559524" y="2695957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방문자 통계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D0E1122-2B33-A5CF-BA19-37D323B16906}"/>
              </a:ext>
            </a:extLst>
          </p:cNvPr>
          <p:cNvCxnSpPr>
            <a:cxnSpLocks/>
          </p:cNvCxnSpPr>
          <p:nvPr/>
        </p:nvCxnSpPr>
        <p:spPr>
          <a:xfrm>
            <a:off x="641231" y="3164451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85D46AF-9927-5A8C-A815-5788D4561E5B}"/>
              </a:ext>
            </a:extLst>
          </p:cNvPr>
          <p:cNvSpPr/>
          <p:nvPr/>
        </p:nvSpPr>
        <p:spPr>
          <a:xfrm>
            <a:off x="559524" y="3226541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삭제 이력 관리</a:t>
            </a:r>
            <a:r>
              <a:rPr lang="en-US" altLang="ko-KR" sz="1200">
                <a:solidFill>
                  <a:schemeClr val="tx1"/>
                </a:solidFill>
              </a:rPr>
              <a:t>	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12A2604-BEA7-D3A6-A06F-96520FBB4CE1}"/>
              </a:ext>
            </a:extLst>
          </p:cNvPr>
          <p:cNvCxnSpPr>
            <a:cxnSpLocks/>
          </p:cNvCxnSpPr>
          <p:nvPr/>
        </p:nvCxnSpPr>
        <p:spPr>
          <a:xfrm>
            <a:off x="641231" y="3695035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0E1ED8C-328F-B93C-E133-632AF542DF57}"/>
              </a:ext>
            </a:extLst>
          </p:cNvPr>
          <p:cNvSpPr/>
          <p:nvPr/>
        </p:nvSpPr>
        <p:spPr>
          <a:xfrm>
            <a:off x="570296" y="377196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첨부파일 관리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D1D05505-0A18-4EDA-D6AE-B0DA07CD6704}"/>
              </a:ext>
            </a:extLst>
          </p:cNvPr>
          <p:cNvCxnSpPr>
            <a:cxnSpLocks/>
          </p:cNvCxnSpPr>
          <p:nvPr/>
        </p:nvCxnSpPr>
        <p:spPr>
          <a:xfrm>
            <a:off x="641230" y="4197389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70F33C2-B89D-0333-742A-B81496DFFDB9}"/>
              </a:ext>
            </a:extLst>
          </p:cNvPr>
          <p:cNvSpPr/>
          <p:nvPr/>
        </p:nvSpPr>
        <p:spPr>
          <a:xfrm>
            <a:off x="570296" y="428769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조회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55BE36F-5776-32D8-5288-6B1E51AD64FB}"/>
              </a:ext>
            </a:extLst>
          </p:cNvPr>
          <p:cNvCxnSpPr>
            <a:cxnSpLocks/>
          </p:cNvCxnSpPr>
          <p:nvPr/>
        </p:nvCxnSpPr>
        <p:spPr>
          <a:xfrm>
            <a:off x="600377" y="4694095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2B9012-4E29-A53B-3D93-550F5CEC75FC}"/>
              </a:ext>
            </a:extLst>
          </p:cNvPr>
          <p:cNvSpPr/>
          <p:nvPr/>
        </p:nvSpPr>
        <p:spPr>
          <a:xfrm>
            <a:off x="4251281" y="494340"/>
            <a:ext cx="1008118" cy="1843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첨부파일 관리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C6F1414-C3AC-EDF1-D3F6-E66FFD595DFA}"/>
              </a:ext>
            </a:extLst>
          </p:cNvPr>
          <p:cNvSpPr/>
          <p:nvPr/>
        </p:nvSpPr>
        <p:spPr>
          <a:xfrm>
            <a:off x="3555940" y="508745"/>
            <a:ext cx="842577" cy="163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 이력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DBF7BB-D366-64DC-C552-1F339F181BA3}"/>
              </a:ext>
            </a:extLst>
          </p:cNvPr>
          <p:cNvSpPr/>
          <p:nvPr/>
        </p:nvSpPr>
        <p:spPr>
          <a:xfrm>
            <a:off x="2883278" y="493287"/>
            <a:ext cx="715007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방문자 통계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5B0791D-E575-8483-FF8E-0C20D44B3628}"/>
              </a:ext>
            </a:extLst>
          </p:cNvPr>
          <p:cNvSpPr/>
          <p:nvPr/>
        </p:nvSpPr>
        <p:spPr>
          <a:xfrm>
            <a:off x="5112162" y="502523"/>
            <a:ext cx="432517" cy="1607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조회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B967F7-E72B-21DF-F689-8D2CFAF80D83}"/>
              </a:ext>
            </a:extLst>
          </p:cNvPr>
          <p:cNvCxnSpPr>
            <a:cxnSpLocks/>
          </p:cNvCxnSpPr>
          <p:nvPr/>
        </p:nvCxnSpPr>
        <p:spPr>
          <a:xfrm>
            <a:off x="733197" y="866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E9B8E0C-DA2A-8329-FB11-2FBA82936A1C}"/>
              </a:ext>
            </a:extLst>
          </p:cNvPr>
          <p:cNvSpPr/>
          <p:nvPr/>
        </p:nvSpPr>
        <p:spPr>
          <a:xfrm>
            <a:off x="507898" y="570014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111B652-72D7-9115-1D82-CBD65B5F0476}"/>
              </a:ext>
            </a:extLst>
          </p:cNvPr>
          <p:cNvCxnSpPr>
            <a:cxnSpLocks/>
          </p:cNvCxnSpPr>
          <p:nvPr/>
        </p:nvCxnSpPr>
        <p:spPr>
          <a:xfrm>
            <a:off x="589605" y="6168639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6083E9-DCC7-78EA-9A3C-C614B3F55172}"/>
              </a:ext>
            </a:extLst>
          </p:cNvPr>
          <p:cNvSpPr/>
          <p:nvPr/>
        </p:nvSpPr>
        <p:spPr>
          <a:xfrm>
            <a:off x="507898" y="623072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7D4D3811-FD8C-3867-84AA-61954FCCBA41}"/>
              </a:ext>
            </a:extLst>
          </p:cNvPr>
          <p:cNvCxnSpPr>
            <a:cxnSpLocks/>
          </p:cNvCxnSpPr>
          <p:nvPr/>
        </p:nvCxnSpPr>
        <p:spPr>
          <a:xfrm>
            <a:off x="589605" y="669922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4BEA9-648F-A328-CC60-BD19C8187314}"/>
              </a:ext>
            </a:extLst>
          </p:cNvPr>
          <p:cNvSpPr/>
          <p:nvPr/>
        </p:nvSpPr>
        <p:spPr>
          <a:xfrm>
            <a:off x="518670" y="6776154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2810174-6342-8774-65D9-EF4E020A063C}"/>
              </a:ext>
            </a:extLst>
          </p:cNvPr>
          <p:cNvCxnSpPr>
            <a:cxnSpLocks/>
          </p:cNvCxnSpPr>
          <p:nvPr/>
        </p:nvCxnSpPr>
        <p:spPr>
          <a:xfrm>
            <a:off x="589604" y="720157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F58F031-4985-7A9F-865D-D7031A4BA06E}"/>
              </a:ext>
            </a:extLst>
          </p:cNvPr>
          <p:cNvSpPr/>
          <p:nvPr/>
        </p:nvSpPr>
        <p:spPr>
          <a:xfrm>
            <a:off x="518670" y="7291878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2AA65FD-93A0-2544-B59B-8924A84A9561}"/>
              </a:ext>
            </a:extLst>
          </p:cNvPr>
          <p:cNvCxnSpPr>
            <a:cxnSpLocks/>
          </p:cNvCxnSpPr>
          <p:nvPr/>
        </p:nvCxnSpPr>
        <p:spPr>
          <a:xfrm>
            <a:off x="548751" y="769828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3788D5F-DA7C-3B27-CFA0-E42F30A3BB4A}"/>
              </a:ext>
            </a:extLst>
          </p:cNvPr>
          <p:cNvSpPr/>
          <p:nvPr/>
        </p:nvSpPr>
        <p:spPr>
          <a:xfrm>
            <a:off x="485130" y="5212951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120</TotalTime>
  <Words>42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2025-09-19T05:46:53Z</dcterms:created>
  <dcterms:modified xsi:type="dcterms:W3CDTF">2025-09-22T02:53:03Z</dcterms:modified>
</cp:coreProperties>
</file>