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B17E9-FAC5-BBD0-916D-E53D8FD74834}"/>
              </a:ext>
            </a:extLst>
          </p:cNvPr>
          <p:cNvSpPr/>
          <p:nvPr/>
        </p:nvSpPr>
        <p:spPr>
          <a:xfrm>
            <a:off x="609864" y="1001638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3BE0-272D-602E-EC18-1B9284916490}"/>
              </a:ext>
            </a:extLst>
          </p:cNvPr>
          <p:cNvSpPr/>
          <p:nvPr/>
        </p:nvSpPr>
        <p:spPr>
          <a:xfrm>
            <a:off x="388458" y="1001638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2F5E0-04AD-A645-54C7-D43EE1128C23}"/>
              </a:ext>
            </a:extLst>
          </p:cNvPr>
          <p:cNvCxnSpPr>
            <a:cxnSpLocks/>
          </p:cNvCxnSpPr>
          <p:nvPr/>
        </p:nvCxnSpPr>
        <p:spPr>
          <a:xfrm>
            <a:off x="484841" y="114274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ABDB1A-7A78-C58A-BBCE-E2CC29372F4E}"/>
              </a:ext>
            </a:extLst>
          </p:cNvPr>
          <p:cNvCxnSpPr>
            <a:cxnSpLocks/>
          </p:cNvCxnSpPr>
          <p:nvPr/>
        </p:nvCxnSpPr>
        <p:spPr>
          <a:xfrm>
            <a:off x="484841" y="124717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29BF9-7894-A76B-E1BD-40C6D62F675A}"/>
              </a:ext>
            </a:extLst>
          </p:cNvPr>
          <p:cNvCxnSpPr>
            <a:cxnSpLocks/>
          </p:cNvCxnSpPr>
          <p:nvPr/>
        </p:nvCxnSpPr>
        <p:spPr>
          <a:xfrm>
            <a:off x="484841" y="135723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313902-977E-E3F8-0000-8343BB1F5911}"/>
              </a:ext>
            </a:extLst>
          </p:cNvPr>
          <p:cNvSpPr/>
          <p:nvPr/>
        </p:nvSpPr>
        <p:spPr>
          <a:xfrm>
            <a:off x="1055429" y="1162506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E52DFD-1A4A-EF7F-F514-2CBE52733ED9}"/>
              </a:ext>
            </a:extLst>
          </p:cNvPr>
          <p:cNvSpPr/>
          <p:nvPr/>
        </p:nvSpPr>
        <p:spPr>
          <a:xfrm>
            <a:off x="5856521" y="1106063"/>
            <a:ext cx="700106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58C34-26C9-FC3E-928F-6026B1653321}"/>
              </a:ext>
            </a:extLst>
          </p:cNvPr>
          <p:cNvSpPr/>
          <p:nvPr/>
        </p:nvSpPr>
        <p:spPr>
          <a:xfrm>
            <a:off x="3542289" y="1156860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5A4D1-5E05-F128-A95C-0F219DE3BA43}"/>
              </a:ext>
            </a:extLst>
          </p:cNvPr>
          <p:cNvSpPr/>
          <p:nvPr/>
        </p:nvSpPr>
        <p:spPr>
          <a:xfrm>
            <a:off x="2703335" y="115685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261AE9-424F-92AA-4BED-FF66C8C85263}"/>
              </a:ext>
            </a:extLst>
          </p:cNvPr>
          <p:cNvSpPr/>
          <p:nvPr/>
        </p:nvSpPr>
        <p:spPr>
          <a:xfrm>
            <a:off x="4341691" y="1173794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D4D103-29D1-D067-D65D-945005F1895E}"/>
              </a:ext>
            </a:extLst>
          </p:cNvPr>
          <p:cNvSpPr/>
          <p:nvPr/>
        </p:nvSpPr>
        <p:spPr>
          <a:xfrm>
            <a:off x="1830833" y="1165327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609864" y="1619955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09864" y="2300110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388458" y="2300110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484841" y="244122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484841" y="254564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484841" y="2655710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055429" y="2460978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56521" y="2404535"/>
            <a:ext cx="700106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42289" y="2455332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03335" y="2455330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41691" y="2472266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30833" y="2463799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1581FD-5F16-C91D-FCAA-ED8DBB2CBD99}"/>
              </a:ext>
            </a:extLst>
          </p:cNvPr>
          <p:cNvSpPr/>
          <p:nvPr/>
        </p:nvSpPr>
        <p:spPr>
          <a:xfrm>
            <a:off x="388458" y="2300108"/>
            <a:ext cx="4627748" cy="5384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38C2A-80CC-8A85-D85F-B1966B03F064}"/>
              </a:ext>
            </a:extLst>
          </p:cNvPr>
          <p:cNvSpPr/>
          <p:nvPr/>
        </p:nvSpPr>
        <p:spPr>
          <a:xfrm>
            <a:off x="4458467" y="2332565"/>
            <a:ext cx="460724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32" name="그래픽 31" descr="닫기">
            <a:extLst>
              <a:ext uri="{FF2B5EF4-FFF2-40B4-BE49-F238E27FC236}">
                <a16:creationId xmlns:a16="http://schemas.microsoft.com/office/drawing/2014/main" id="{A8DC0B9C-A0E5-95B1-B49C-C673043A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012" y="2332566"/>
            <a:ext cx="378178" cy="3838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389174" y="2772163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E0E10-82ED-4C5D-ABBB-047D4878EE81}"/>
              </a:ext>
            </a:extLst>
          </p:cNvPr>
          <p:cNvSpPr/>
          <p:nvPr/>
        </p:nvSpPr>
        <p:spPr>
          <a:xfrm>
            <a:off x="389174" y="2772154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463568" y="323217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545275" y="370067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463568" y="3762763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545275" y="423125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474340" y="4308188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545274" y="4733611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474340" y="4823912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04421" y="523031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21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12</cp:revision>
  <dcterms:created xsi:type="dcterms:W3CDTF">2025-09-19T05:46:53Z</dcterms:created>
  <dcterms:modified xsi:type="dcterms:W3CDTF">2025-09-22T02:53:54Z</dcterms:modified>
</cp:coreProperties>
</file>