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3C9C7-9F45-42B7-B5DB-D407B1B64652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6F5C0-75C1-484D-88FB-9870F6D4B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2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F5C0-75C1-484D-88FB-9870F6D4BA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7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6A1C1-E03D-B0A3-CE9D-538283677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65697D0-AEBD-0961-84FD-FF4C59333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476B23-F387-D084-278A-22E419284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7B04C-41AC-6A69-9E39-D8E344727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F5C0-75C1-484D-88FB-9870F6D4BA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4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0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4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03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2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6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7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3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1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6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1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1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.jpeg"/><Relationship Id="rId21" Type="http://schemas.openxmlformats.org/officeDocument/2006/relationships/image" Target="../media/image20.png"/><Relationship Id="rId7" Type="http://schemas.openxmlformats.org/officeDocument/2006/relationships/image" Target="../media/image4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6.jpe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7EFDD28-0645-DA36-9308-5466EB5909C2}"/>
              </a:ext>
            </a:extLst>
          </p:cNvPr>
          <p:cNvSpPr/>
          <p:nvPr/>
        </p:nvSpPr>
        <p:spPr>
          <a:xfrm>
            <a:off x="391886" y="3457522"/>
            <a:ext cx="6041572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6" name="Picture 22" descr="Thỏa mãn đam mê vẽ tranh Game nghệ thuật qua Splash Art">
            <a:extLst>
              <a:ext uri="{FF2B5EF4-FFF2-40B4-BE49-F238E27FC236}">
                <a16:creationId xmlns:a16="http://schemas.microsoft.com/office/drawing/2014/main" id="{5046083B-319C-4AF9-EDA7-DDAF32436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220"/>
            <a:ext cx="6858000" cy="19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842FE8-7E0A-9EF8-0BE2-C97C224DB333}"/>
              </a:ext>
            </a:extLst>
          </p:cNvPr>
          <p:cNvSpPr/>
          <p:nvPr/>
        </p:nvSpPr>
        <p:spPr>
          <a:xfrm>
            <a:off x="424542" y="2271588"/>
            <a:ext cx="486888" cy="11201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089A6D-6A92-B76D-4CF6-25BCB4359310}"/>
              </a:ext>
            </a:extLst>
          </p:cNvPr>
          <p:cNvSpPr/>
          <p:nvPr/>
        </p:nvSpPr>
        <p:spPr>
          <a:xfrm>
            <a:off x="0" y="415636"/>
            <a:ext cx="6858000" cy="575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F2C32-2C0A-0D8B-3B79-D697B0B00FA2}"/>
              </a:ext>
            </a:extLst>
          </p:cNvPr>
          <p:cNvSpPr txBox="1"/>
          <p:nvPr/>
        </p:nvSpPr>
        <p:spPr>
          <a:xfrm>
            <a:off x="2494097" y="505452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바 </a:t>
            </a:r>
            <a:r>
              <a:rPr lang="en-US" altLang="ko-KR" dirty="0"/>
              <a:t>/ </a:t>
            </a:r>
            <a:r>
              <a:rPr lang="ko-KR" altLang="en-US" dirty="0"/>
              <a:t>카테고리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3719D3-078D-F25B-81AE-0BA0E9F6FCFA}"/>
              </a:ext>
            </a:extLst>
          </p:cNvPr>
          <p:cNvSpPr/>
          <p:nvPr/>
        </p:nvSpPr>
        <p:spPr>
          <a:xfrm>
            <a:off x="418606" y="2281123"/>
            <a:ext cx="4684816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6B378F-122D-A1C8-37C8-602895C01E51}"/>
              </a:ext>
            </a:extLst>
          </p:cNvPr>
          <p:cNvSpPr/>
          <p:nvPr/>
        </p:nvSpPr>
        <p:spPr>
          <a:xfrm>
            <a:off x="5462649" y="2273959"/>
            <a:ext cx="1003465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글쓰기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562A7350-0571-D439-ED62-44CB08B6AE2B}"/>
              </a:ext>
            </a:extLst>
          </p:cNvPr>
          <p:cNvSpPr/>
          <p:nvPr/>
        </p:nvSpPr>
        <p:spPr>
          <a:xfrm rot="10800000">
            <a:off x="531419" y="2372425"/>
            <a:ext cx="273133" cy="213756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2" name="Picture 8" descr="돋보기 ">
            <a:extLst>
              <a:ext uri="{FF2B5EF4-FFF2-40B4-BE49-F238E27FC236}">
                <a16:creationId xmlns:a16="http://schemas.microsoft.com/office/drawing/2014/main" id="{E49CA9E9-B33E-FE92-D810-1F081ABF5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72" y="2273959"/>
            <a:ext cx="410688" cy="4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8217DC-A285-6D84-9EB5-963F50218152}"/>
              </a:ext>
            </a:extLst>
          </p:cNvPr>
          <p:cNvSpPr txBox="1"/>
          <p:nvPr/>
        </p:nvSpPr>
        <p:spPr>
          <a:xfrm>
            <a:off x="382977" y="1521844"/>
            <a:ext cx="284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HYJW</a:t>
            </a:r>
            <a:r>
              <a:rPr lang="ko-KR" altLang="en-US" sz="36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F33745B-D874-70B4-A738-7F874B65EFF5}"/>
              </a:ext>
            </a:extLst>
          </p:cNvPr>
          <p:cNvSpPr/>
          <p:nvPr/>
        </p:nvSpPr>
        <p:spPr>
          <a:xfrm>
            <a:off x="425038" y="4200929"/>
            <a:ext cx="2918362" cy="20536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1</a:t>
            </a:r>
            <a:r>
              <a:rPr lang="ko-KR" altLang="en-US" sz="1300" dirty="0"/>
              <a:t>번 </a:t>
            </a:r>
            <a:r>
              <a:rPr lang="en-US" altLang="ko-KR" sz="1300" dirty="0"/>
              <a:t>| T1</a:t>
            </a:r>
            <a:r>
              <a:rPr lang="ko-KR" altLang="en-US" sz="1300" dirty="0" err="1"/>
              <a:t>바루스</a:t>
            </a:r>
            <a:r>
              <a:rPr lang="ko-KR" altLang="en-US" sz="1300" dirty="0"/>
              <a:t>   </a:t>
            </a:r>
            <a:r>
              <a:rPr lang="en-US" altLang="ko-KR" sz="1300" dirty="0"/>
              <a:t>	    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/>
              <a:t>강지수  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게임 </a:t>
            </a:r>
            <a:r>
              <a:rPr lang="en-US" altLang="ko-KR" sz="1100" dirty="0"/>
              <a:t>| 25.09.19 | 10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 err="1"/>
              <a:t>바루스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롤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존잘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3D64AA-E47E-83A4-6944-42AB238FA00E}"/>
              </a:ext>
            </a:extLst>
          </p:cNvPr>
          <p:cNvSpPr/>
          <p:nvPr/>
        </p:nvSpPr>
        <p:spPr>
          <a:xfrm>
            <a:off x="2003565" y="3505639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err="1"/>
              <a:t>글번호</a:t>
            </a:r>
            <a:endParaRPr lang="ko-KR" altLang="en-US" sz="13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6581680-36C4-B459-B288-4A770043B1A3}"/>
              </a:ext>
            </a:extLst>
          </p:cNvPr>
          <p:cNvSpPr/>
          <p:nvPr/>
        </p:nvSpPr>
        <p:spPr>
          <a:xfrm>
            <a:off x="2862547" y="3505638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제목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CA7408-69D9-E1F0-16A6-0AD57AC1E98B}"/>
              </a:ext>
            </a:extLst>
          </p:cNvPr>
          <p:cNvSpPr/>
          <p:nvPr/>
        </p:nvSpPr>
        <p:spPr>
          <a:xfrm>
            <a:off x="3721529" y="3505638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작성자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FC7A13C-D787-BF62-9B88-15A2900BC06B}"/>
              </a:ext>
            </a:extLst>
          </p:cNvPr>
          <p:cNvSpPr/>
          <p:nvPr/>
        </p:nvSpPr>
        <p:spPr>
          <a:xfrm>
            <a:off x="4580511" y="3499720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조회수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A7BA3EC-7835-218B-5418-B020D09DF869}"/>
              </a:ext>
            </a:extLst>
          </p:cNvPr>
          <p:cNvSpPr/>
          <p:nvPr/>
        </p:nvSpPr>
        <p:spPr>
          <a:xfrm>
            <a:off x="5467448" y="3499719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좋아요</a:t>
            </a:r>
          </a:p>
        </p:txBody>
      </p:sp>
      <p:pic>
        <p:nvPicPr>
          <p:cNvPr id="1058" name="Picture 34" descr="심장 ">
            <a:extLst>
              <a:ext uri="{FF2B5EF4-FFF2-40B4-BE49-F238E27FC236}">
                <a16:creationId xmlns:a16="http://schemas.microsoft.com/office/drawing/2014/main" id="{24489ED8-13D9-26BA-1C26-52D41C213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205" y="5965533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BC4F9BE-7730-E33C-002C-AC5B450C3167}"/>
              </a:ext>
            </a:extLst>
          </p:cNvPr>
          <p:cNvSpPr/>
          <p:nvPr/>
        </p:nvSpPr>
        <p:spPr>
          <a:xfrm>
            <a:off x="2375883" y="5981173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87014F7-A6F8-146E-F101-BA878D3C10A4}"/>
              </a:ext>
            </a:extLst>
          </p:cNvPr>
          <p:cNvSpPr/>
          <p:nvPr/>
        </p:nvSpPr>
        <p:spPr>
          <a:xfrm>
            <a:off x="1829137" y="5974399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AC374A7-B5BD-8640-7809-F1904EDEE865}"/>
              </a:ext>
            </a:extLst>
          </p:cNvPr>
          <p:cNvSpPr/>
          <p:nvPr/>
        </p:nvSpPr>
        <p:spPr>
          <a:xfrm>
            <a:off x="3621479" y="4196951"/>
            <a:ext cx="2918362" cy="20128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2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많고많은마법사</a:t>
            </a:r>
            <a:r>
              <a:rPr lang="ko-KR" altLang="en-US" sz="1300" dirty="0"/>
              <a:t> </a:t>
            </a:r>
            <a:r>
              <a:rPr lang="ko-KR" altLang="en-US" sz="1100" dirty="0"/>
              <a:t>작성자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정예빈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유머 </a:t>
            </a:r>
            <a:r>
              <a:rPr lang="en-US" altLang="ko-KR" sz="1100" dirty="0"/>
              <a:t>| 25.09.19 | 11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 err="1"/>
              <a:t>이즈리얼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롤드컵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pic>
        <p:nvPicPr>
          <p:cNvPr id="41" name="Picture 34" descr="심장 ">
            <a:extLst>
              <a:ext uri="{FF2B5EF4-FFF2-40B4-BE49-F238E27FC236}">
                <a16:creationId xmlns:a16="http://schemas.microsoft.com/office/drawing/2014/main" id="{6AFC56DB-C645-01DD-BA2F-7D9632479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9646" y="5942406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DB9741C-4C4A-2466-22E4-E64CE3E25334}"/>
              </a:ext>
            </a:extLst>
          </p:cNvPr>
          <p:cNvSpPr/>
          <p:nvPr/>
        </p:nvSpPr>
        <p:spPr>
          <a:xfrm>
            <a:off x="5572324" y="593847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77C47D7-BB14-A7BF-1DC3-A25F161BAC35}"/>
              </a:ext>
            </a:extLst>
          </p:cNvPr>
          <p:cNvSpPr/>
          <p:nvPr/>
        </p:nvSpPr>
        <p:spPr>
          <a:xfrm>
            <a:off x="5025578" y="593847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64" name="Picture 40" descr="LoL 상점">
            <a:extLst>
              <a:ext uri="{FF2B5EF4-FFF2-40B4-BE49-F238E27FC236}">
                <a16:creationId xmlns:a16="http://schemas.microsoft.com/office/drawing/2014/main" id="{62B46E9A-50EE-D14F-6201-B85CEDD71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28" y="4512333"/>
            <a:ext cx="2160577" cy="121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728E6F2-4315-4399-14A8-F23CA02CD7DC}"/>
              </a:ext>
            </a:extLst>
          </p:cNvPr>
          <p:cNvSpPr/>
          <p:nvPr/>
        </p:nvSpPr>
        <p:spPr>
          <a:xfrm>
            <a:off x="425038" y="6428591"/>
            <a:ext cx="2918362" cy="20128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3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캐리아</a:t>
            </a:r>
            <a:r>
              <a:rPr lang="ko-KR" altLang="en-US" sz="1300" dirty="0"/>
              <a:t> </a:t>
            </a:r>
            <a:r>
              <a:rPr lang="en-US" altLang="ko-KR" sz="1300" dirty="0"/>
              <a:t>	</a:t>
            </a:r>
            <a:r>
              <a:rPr lang="ko-KR" altLang="en-US" sz="1100" dirty="0"/>
              <a:t>작성자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류민우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맛집 </a:t>
            </a:r>
            <a:r>
              <a:rPr lang="en-US" altLang="ko-KR" sz="1100" dirty="0"/>
              <a:t>| 25.09.19 | 550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 err="1"/>
              <a:t>케리아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귀여워 </a:t>
            </a:r>
            <a:r>
              <a:rPr lang="en-US" altLang="ko-KR" sz="1100" dirty="0"/>
              <a:t>#t1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pic>
        <p:nvPicPr>
          <p:cNvPr id="46" name="Picture 34" descr="심장 ">
            <a:extLst>
              <a:ext uri="{FF2B5EF4-FFF2-40B4-BE49-F238E27FC236}">
                <a16:creationId xmlns:a16="http://schemas.microsoft.com/office/drawing/2014/main" id="{92FCCB31-9182-7564-17E8-44167D51E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205" y="8174046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B6079EC-F079-9209-B26B-27103D893C44}"/>
              </a:ext>
            </a:extLst>
          </p:cNvPr>
          <p:cNvSpPr/>
          <p:nvPr/>
        </p:nvSpPr>
        <p:spPr>
          <a:xfrm>
            <a:off x="2375883" y="817011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3049694-AB0E-64EB-48A3-49C4A1D61FF5}"/>
              </a:ext>
            </a:extLst>
          </p:cNvPr>
          <p:cNvSpPr/>
          <p:nvPr/>
        </p:nvSpPr>
        <p:spPr>
          <a:xfrm>
            <a:off x="1829137" y="817011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68" name="Picture 44" descr="은오 (@Eunoh_1014) on X: &quot;#KERIA 제가 만든 프라이팬 케리아입니다. 이 이미지는 누구나 사용할 수 있습니다...&quot;">
            <a:extLst>
              <a:ext uri="{FF2B5EF4-FFF2-40B4-BE49-F238E27FC236}">
                <a16:creationId xmlns:a16="http://schemas.microsoft.com/office/drawing/2014/main" id="{32D87A2F-2F33-AA21-BD19-B4AC0F7B5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06" y="6761480"/>
            <a:ext cx="2007551" cy="125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539277F-C0D0-9B61-AEB7-091C682F8C4D}"/>
              </a:ext>
            </a:extLst>
          </p:cNvPr>
          <p:cNvSpPr/>
          <p:nvPr/>
        </p:nvSpPr>
        <p:spPr>
          <a:xfrm>
            <a:off x="3621479" y="6438692"/>
            <a:ext cx="2918362" cy="20128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4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대상혁</a:t>
            </a:r>
            <a:r>
              <a:rPr lang="en-US" altLang="ko-KR" sz="1300" dirty="0"/>
              <a:t>		   </a:t>
            </a:r>
            <a:r>
              <a:rPr lang="ko-KR" altLang="en-US" sz="1100" dirty="0"/>
              <a:t>작성자 </a:t>
            </a:r>
            <a:r>
              <a:rPr lang="en-US" altLang="ko-KR" sz="1100" dirty="0"/>
              <a:t>: </a:t>
            </a:r>
            <a:r>
              <a:rPr lang="ko-KR" altLang="en-US" sz="1100" dirty="0"/>
              <a:t>정해성 </a:t>
            </a:r>
            <a:endParaRPr lang="en-US" altLang="ko-KR" sz="11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일상 </a:t>
            </a:r>
            <a:r>
              <a:rPr lang="en-US" altLang="ko-KR" sz="1100" dirty="0"/>
              <a:t>| 25.09.19 | 1100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#t1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롤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대상혁</a:t>
            </a:r>
            <a:endParaRPr lang="en-US" altLang="ko-KR" sz="1100" dirty="0"/>
          </a:p>
        </p:txBody>
      </p:sp>
      <p:pic>
        <p:nvPicPr>
          <p:cNvPr id="56" name="Picture 34" descr="심장 ">
            <a:extLst>
              <a:ext uri="{FF2B5EF4-FFF2-40B4-BE49-F238E27FC236}">
                <a16:creationId xmlns:a16="http://schemas.microsoft.com/office/drawing/2014/main" id="{75AA9589-5579-960C-14C1-04F2FF942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9646" y="8184147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4615663-87C6-C5F2-7801-51F67A126C43}"/>
              </a:ext>
            </a:extLst>
          </p:cNvPr>
          <p:cNvSpPr/>
          <p:nvPr/>
        </p:nvSpPr>
        <p:spPr>
          <a:xfrm>
            <a:off x="5572324" y="8180215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EE7BBFC-3B8E-F16C-B5D5-8552B24935B9}"/>
              </a:ext>
            </a:extLst>
          </p:cNvPr>
          <p:cNvSpPr/>
          <p:nvPr/>
        </p:nvSpPr>
        <p:spPr>
          <a:xfrm>
            <a:off x="5025578" y="8180215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72" name="Picture 48">
            <a:extLst>
              <a:ext uri="{FF2B5EF4-FFF2-40B4-BE49-F238E27FC236}">
                <a16:creationId xmlns:a16="http://schemas.microsoft.com/office/drawing/2014/main" id="{8BC2D74C-06FC-62FA-F4EE-4C454368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28" y="6761479"/>
            <a:ext cx="2160577" cy="125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F90D767-0C09-A027-884F-0C8637882FB4}"/>
              </a:ext>
            </a:extLst>
          </p:cNvPr>
          <p:cNvSpPr/>
          <p:nvPr/>
        </p:nvSpPr>
        <p:spPr>
          <a:xfrm>
            <a:off x="424542" y="2684647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일상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8127509-924D-489F-ADD6-5DA0D6BDF4C7}"/>
              </a:ext>
            </a:extLst>
          </p:cNvPr>
          <p:cNvSpPr/>
          <p:nvPr/>
        </p:nvSpPr>
        <p:spPr>
          <a:xfrm>
            <a:off x="424542" y="2913294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EBB7F2-CFD5-19F7-5BFD-2896646D3F88}"/>
              </a:ext>
            </a:extLst>
          </p:cNvPr>
          <p:cNvSpPr/>
          <p:nvPr/>
        </p:nvSpPr>
        <p:spPr>
          <a:xfrm>
            <a:off x="425038" y="3145850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맛집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5875F69-4A5E-0EF3-B662-F6B75C93FC37}"/>
              </a:ext>
            </a:extLst>
          </p:cNvPr>
          <p:cNvSpPr/>
          <p:nvPr/>
        </p:nvSpPr>
        <p:spPr>
          <a:xfrm>
            <a:off x="430478" y="3375155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유머</a:t>
            </a:r>
            <a:endParaRPr lang="en-US" altLang="ko-KR" sz="1100" dirty="0"/>
          </a:p>
        </p:txBody>
      </p:sp>
      <p:sp>
        <p:nvSpPr>
          <p:cNvPr id="1024" name="사각형: 둥근 모서리 1023">
            <a:extLst>
              <a:ext uri="{FF2B5EF4-FFF2-40B4-BE49-F238E27FC236}">
                <a16:creationId xmlns:a16="http://schemas.microsoft.com/office/drawing/2014/main" id="{A8E6894B-E5AC-0404-86F7-C9DE4E9205E3}"/>
              </a:ext>
            </a:extLst>
          </p:cNvPr>
          <p:cNvSpPr/>
          <p:nvPr/>
        </p:nvSpPr>
        <p:spPr>
          <a:xfrm>
            <a:off x="1084226" y="3507729"/>
            <a:ext cx="802823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/>
              <a:t>카테고리</a:t>
            </a:r>
          </a:p>
        </p:txBody>
      </p:sp>
      <p:pic>
        <p:nvPicPr>
          <p:cNvPr id="1076" name="Picture 52" descr="🐻 : 바루스 머리가 장발 구마유시 같다면 🐻 ; 그것은 의도된겁니다 @t1_gumayusi">
            <a:extLst>
              <a:ext uri="{FF2B5EF4-FFF2-40B4-BE49-F238E27FC236}">
                <a16:creationId xmlns:a16="http://schemas.microsoft.com/office/drawing/2014/main" id="{9D9F91B8-C7E5-B6E3-C97A-64F272167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05" y="4535103"/>
            <a:ext cx="2003841" cy="126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93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D0330-A4CD-8BFC-14A0-A6312F23D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E1EEDA-8486-70E8-8FFD-8775161B0B79}"/>
              </a:ext>
            </a:extLst>
          </p:cNvPr>
          <p:cNvSpPr/>
          <p:nvPr/>
        </p:nvSpPr>
        <p:spPr>
          <a:xfrm>
            <a:off x="391886" y="3457522"/>
            <a:ext cx="6041572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6" name="Picture 22" descr="Thỏa mãn đam mê vẽ tranh Game nghệ thuật qua Splash Art">
            <a:extLst>
              <a:ext uri="{FF2B5EF4-FFF2-40B4-BE49-F238E27FC236}">
                <a16:creationId xmlns:a16="http://schemas.microsoft.com/office/drawing/2014/main" id="{F5FBB12F-5C95-E6D3-D9FA-1A4E1874D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220"/>
            <a:ext cx="6858000" cy="19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F45A9A-6148-7A5A-3DE5-142C56CC4C7A}"/>
              </a:ext>
            </a:extLst>
          </p:cNvPr>
          <p:cNvSpPr/>
          <p:nvPr/>
        </p:nvSpPr>
        <p:spPr>
          <a:xfrm>
            <a:off x="424542" y="2271588"/>
            <a:ext cx="486888" cy="11201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F3441-FA47-CC33-8499-1358BD68F33D}"/>
              </a:ext>
            </a:extLst>
          </p:cNvPr>
          <p:cNvSpPr/>
          <p:nvPr/>
        </p:nvSpPr>
        <p:spPr>
          <a:xfrm>
            <a:off x="0" y="415636"/>
            <a:ext cx="6858000" cy="575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96E38-08D8-2BB7-C697-925FBEC7EA85}"/>
              </a:ext>
            </a:extLst>
          </p:cNvPr>
          <p:cNvSpPr txBox="1"/>
          <p:nvPr/>
        </p:nvSpPr>
        <p:spPr>
          <a:xfrm>
            <a:off x="2494097" y="505452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바 </a:t>
            </a:r>
            <a:r>
              <a:rPr lang="en-US" altLang="ko-KR" dirty="0"/>
              <a:t>/ </a:t>
            </a:r>
            <a:r>
              <a:rPr lang="ko-KR" altLang="en-US" dirty="0"/>
              <a:t>카테고리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B2E970-84C3-E70C-BA33-6177145337C2}"/>
              </a:ext>
            </a:extLst>
          </p:cNvPr>
          <p:cNvSpPr/>
          <p:nvPr/>
        </p:nvSpPr>
        <p:spPr>
          <a:xfrm>
            <a:off x="418606" y="2281123"/>
            <a:ext cx="4684816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3CFF02-8E68-BC75-BC4A-F5C850E51776}"/>
              </a:ext>
            </a:extLst>
          </p:cNvPr>
          <p:cNvSpPr/>
          <p:nvPr/>
        </p:nvSpPr>
        <p:spPr>
          <a:xfrm>
            <a:off x="5462649" y="2273959"/>
            <a:ext cx="1003465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글쓰기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FC70CDE-E166-713A-F3D4-AB83B4F009E9}"/>
              </a:ext>
            </a:extLst>
          </p:cNvPr>
          <p:cNvSpPr/>
          <p:nvPr/>
        </p:nvSpPr>
        <p:spPr>
          <a:xfrm rot="10800000">
            <a:off x="531419" y="2372425"/>
            <a:ext cx="273133" cy="213756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2" name="Picture 8" descr="돋보기 ">
            <a:extLst>
              <a:ext uri="{FF2B5EF4-FFF2-40B4-BE49-F238E27FC236}">
                <a16:creationId xmlns:a16="http://schemas.microsoft.com/office/drawing/2014/main" id="{6C279247-A9E8-386E-B067-3439282E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72" y="2273959"/>
            <a:ext cx="410688" cy="4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58356C-C9E5-25D5-A69B-694BEA00FF94}"/>
              </a:ext>
            </a:extLst>
          </p:cNvPr>
          <p:cNvSpPr txBox="1"/>
          <p:nvPr/>
        </p:nvSpPr>
        <p:spPr>
          <a:xfrm>
            <a:off x="382977" y="1521844"/>
            <a:ext cx="284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HYJW</a:t>
            </a:r>
            <a:r>
              <a:rPr lang="ko-KR" altLang="en-US" sz="36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D02AFB5-D912-234E-84DA-4B4613E135B5}"/>
              </a:ext>
            </a:extLst>
          </p:cNvPr>
          <p:cNvSpPr/>
          <p:nvPr/>
        </p:nvSpPr>
        <p:spPr>
          <a:xfrm>
            <a:off x="425038" y="4200929"/>
            <a:ext cx="2918362" cy="20536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1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영혼꽃요네</a:t>
            </a:r>
            <a:r>
              <a:rPr lang="ko-KR" altLang="en-US" sz="1300" dirty="0"/>
              <a:t>   </a:t>
            </a:r>
            <a:r>
              <a:rPr lang="en-US" altLang="ko-KR" sz="1300" dirty="0"/>
              <a:t>	    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/>
              <a:t>강지수  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게임 </a:t>
            </a:r>
            <a:r>
              <a:rPr lang="en-US" altLang="ko-KR" sz="1100" dirty="0"/>
              <a:t>| 25.09.19 | yone.png | 10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 err="1"/>
              <a:t>요네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롤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존잘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9282819-0846-7DB5-8419-3F4B168AB4D7}"/>
              </a:ext>
            </a:extLst>
          </p:cNvPr>
          <p:cNvSpPr/>
          <p:nvPr/>
        </p:nvSpPr>
        <p:spPr>
          <a:xfrm>
            <a:off x="2003565" y="3505639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err="1"/>
              <a:t>글번호</a:t>
            </a:r>
            <a:endParaRPr lang="ko-KR" altLang="en-US" sz="13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DBE4F3F-9FDD-182B-6D7A-A02D28BCC210}"/>
              </a:ext>
            </a:extLst>
          </p:cNvPr>
          <p:cNvSpPr/>
          <p:nvPr/>
        </p:nvSpPr>
        <p:spPr>
          <a:xfrm>
            <a:off x="2862547" y="3505638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제목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FEEBF2D-6B8A-9671-6562-BBE4D1897A5B}"/>
              </a:ext>
            </a:extLst>
          </p:cNvPr>
          <p:cNvSpPr/>
          <p:nvPr/>
        </p:nvSpPr>
        <p:spPr>
          <a:xfrm>
            <a:off x="3721529" y="3505638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작성자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8C56F7-78D7-EB99-2283-A7CB02CB2ABE}"/>
              </a:ext>
            </a:extLst>
          </p:cNvPr>
          <p:cNvSpPr/>
          <p:nvPr/>
        </p:nvSpPr>
        <p:spPr>
          <a:xfrm>
            <a:off x="4580511" y="3499720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조회수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C02C6CD-B11B-53D5-9682-66EA06308BDA}"/>
              </a:ext>
            </a:extLst>
          </p:cNvPr>
          <p:cNvSpPr/>
          <p:nvPr/>
        </p:nvSpPr>
        <p:spPr>
          <a:xfrm>
            <a:off x="5467448" y="3499719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좋아요</a:t>
            </a:r>
          </a:p>
        </p:txBody>
      </p:sp>
      <p:pic>
        <p:nvPicPr>
          <p:cNvPr id="1058" name="Picture 34" descr="심장 ">
            <a:extLst>
              <a:ext uri="{FF2B5EF4-FFF2-40B4-BE49-F238E27FC236}">
                <a16:creationId xmlns:a16="http://schemas.microsoft.com/office/drawing/2014/main" id="{47E55EB7-72FF-1C0E-41FD-D430D7FC9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205" y="5965533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리그오브레전드 라이엇 게임즈의 일러스트레이터 '보 첸' 작가님에 대해 알아보자 / 창원일러스트학원 / 창원디지털일러스트학원 /  창원만화학원 / 창원미술학원 / 창원웹툰학원 : 네이버 블로그">
            <a:extLst>
              <a:ext uri="{FF2B5EF4-FFF2-40B4-BE49-F238E27FC236}">
                <a16:creationId xmlns:a16="http://schemas.microsoft.com/office/drawing/2014/main" id="{90C11D9A-B4D8-3BCC-2249-263167644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06" y="4580757"/>
            <a:ext cx="1974207" cy="114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8BFF5C6-C6A6-64EE-07D6-D7E8A241C804}"/>
              </a:ext>
            </a:extLst>
          </p:cNvPr>
          <p:cNvSpPr/>
          <p:nvPr/>
        </p:nvSpPr>
        <p:spPr>
          <a:xfrm>
            <a:off x="2375883" y="5981173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FA486A7-FAA1-E14A-B5F1-3A6538437E59}"/>
              </a:ext>
            </a:extLst>
          </p:cNvPr>
          <p:cNvSpPr/>
          <p:nvPr/>
        </p:nvSpPr>
        <p:spPr>
          <a:xfrm>
            <a:off x="1829137" y="5974399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43161D5-BF74-CCDB-F247-75151A1B0545}"/>
              </a:ext>
            </a:extLst>
          </p:cNvPr>
          <p:cNvSpPr/>
          <p:nvPr/>
        </p:nvSpPr>
        <p:spPr>
          <a:xfrm>
            <a:off x="3621479" y="4196951"/>
            <a:ext cx="2918362" cy="20128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2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많고많은마법사</a:t>
            </a:r>
            <a:r>
              <a:rPr lang="ko-KR" altLang="en-US" sz="1300" dirty="0"/>
              <a:t> </a:t>
            </a:r>
            <a:r>
              <a:rPr lang="ko-KR" altLang="en-US" sz="1100" dirty="0"/>
              <a:t>작성자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정예빈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유머 </a:t>
            </a:r>
            <a:r>
              <a:rPr lang="en-US" altLang="ko-KR" sz="1100" dirty="0"/>
              <a:t>| 25.09.19 | yone.png | 11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 err="1"/>
              <a:t>이즈리얼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롤드컵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pic>
        <p:nvPicPr>
          <p:cNvPr id="41" name="Picture 34" descr="심장 ">
            <a:extLst>
              <a:ext uri="{FF2B5EF4-FFF2-40B4-BE49-F238E27FC236}">
                <a16:creationId xmlns:a16="http://schemas.microsoft.com/office/drawing/2014/main" id="{E3447F54-8362-DF4C-86CD-C68DFD65D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9646" y="5942406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87CA2ED-6C92-105C-FA24-1D09442F3BEB}"/>
              </a:ext>
            </a:extLst>
          </p:cNvPr>
          <p:cNvSpPr/>
          <p:nvPr/>
        </p:nvSpPr>
        <p:spPr>
          <a:xfrm>
            <a:off x="5572324" y="593847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5CA914D-1366-1AEC-BF86-C09BFCF19BFF}"/>
              </a:ext>
            </a:extLst>
          </p:cNvPr>
          <p:cNvSpPr/>
          <p:nvPr/>
        </p:nvSpPr>
        <p:spPr>
          <a:xfrm>
            <a:off x="5025578" y="593847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64" name="Picture 40" descr="LoL 상점">
            <a:extLst>
              <a:ext uri="{FF2B5EF4-FFF2-40B4-BE49-F238E27FC236}">
                <a16:creationId xmlns:a16="http://schemas.microsoft.com/office/drawing/2014/main" id="{53BF0CAE-7AA7-E310-A548-B9D7F7884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28" y="4512333"/>
            <a:ext cx="2160577" cy="121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34D0D9D-2E2E-8B38-878D-9D806528C43C}"/>
              </a:ext>
            </a:extLst>
          </p:cNvPr>
          <p:cNvSpPr/>
          <p:nvPr/>
        </p:nvSpPr>
        <p:spPr>
          <a:xfrm>
            <a:off x="425038" y="6428591"/>
            <a:ext cx="2918362" cy="20128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3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캐리아</a:t>
            </a:r>
            <a:r>
              <a:rPr lang="ko-KR" altLang="en-US" sz="1300" dirty="0"/>
              <a:t> </a:t>
            </a:r>
            <a:r>
              <a:rPr lang="en-US" altLang="ko-KR" sz="1300" dirty="0"/>
              <a:t>	</a:t>
            </a:r>
            <a:r>
              <a:rPr lang="ko-KR" altLang="en-US" sz="1100" dirty="0"/>
              <a:t>작성자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류민우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맛집 </a:t>
            </a:r>
            <a:r>
              <a:rPr lang="en-US" altLang="ko-KR" sz="1100" dirty="0"/>
              <a:t>| 25.09.19 | yone.png | 550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 err="1"/>
              <a:t>케리아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귀여워 </a:t>
            </a:r>
            <a:r>
              <a:rPr lang="en-US" altLang="ko-KR" sz="1100" dirty="0"/>
              <a:t>#t1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pic>
        <p:nvPicPr>
          <p:cNvPr id="46" name="Picture 34" descr="심장 ">
            <a:extLst>
              <a:ext uri="{FF2B5EF4-FFF2-40B4-BE49-F238E27FC236}">
                <a16:creationId xmlns:a16="http://schemas.microsoft.com/office/drawing/2014/main" id="{BCA6D88D-90CD-AD85-A9B0-7FE4294FB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205" y="8174046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13E46CA-AF94-1026-71C7-9BF2A5C21756}"/>
              </a:ext>
            </a:extLst>
          </p:cNvPr>
          <p:cNvSpPr/>
          <p:nvPr/>
        </p:nvSpPr>
        <p:spPr>
          <a:xfrm>
            <a:off x="2375883" y="817011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EA80040-338B-DDB7-DE74-FDD945243374}"/>
              </a:ext>
            </a:extLst>
          </p:cNvPr>
          <p:cNvSpPr/>
          <p:nvPr/>
        </p:nvSpPr>
        <p:spPr>
          <a:xfrm>
            <a:off x="1829137" y="817011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68" name="Picture 44" descr="은오 (@Eunoh_1014) on X: &quot;#KERIA 제가 만든 프라이팬 케리아입니다. 이 이미지는 누구나 사용할 수 있습니다...&quot;">
            <a:extLst>
              <a:ext uri="{FF2B5EF4-FFF2-40B4-BE49-F238E27FC236}">
                <a16:creationId xmlns:a16="http://schemas.microsoft.com/office/drawing/2014/main" id="{202DDC18-D10F-E07C-3775-7C3F3ED6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06" y="6761480"/>
            <a:ext cx="2007551" cy="125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C6BEE4D-E602-B685-C94B-C92FFB3FA762}"/>
              </a:ext>
            </a:extLst>
          </p:cNvPr>
          <p:cNvSpPr/>
          <p:nvPr/>
        </p:nvSpPr>
        <p:spPr>
          <a:xfrm>
            <a:off x="3621479" y="6438692"/>
            <a:ext cx="2918362" cy="20128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4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대상혁</a:t>
            </a:r>
            <a:r>
              <a:rPr lang="en-US" altLang="ko-KR" sz="1300" dirty="0"/>
              <a:t>		   </a:t>
            </a:r>
            <a:r>
              <a:rPr lang="ko-KR" altLang="en-US" sz="1100" dirty="0"/>
              <a:t>작성자 </a:t>
            </a:r>
            <a:r>
              <a:rPr lang="en-US" altLang="ko-KR" sz="1100" dirty="0"/>
              <a:t>: </a:t>
            </a:r>
            <a:r>
              <a:rPr lang="ko-KR" altLang="en-US" sz="1100" dirty="0"/>
              <a:t>정해성 </a:t>
            </a:r>
            <a:endParaRPr lang="en-US" altLang="ko-KR" sz="11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일상 </a:t>
            </a:r>
            <a:r>
              <a:rPr lang="en-US" altLang="ko-KR" sz="1100" dirty="0"/>
              <a:t>| 25.09.19 | yone.png | 1100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#t1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롤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대상혁</a:t>
            </a:r>
            <a:endParaRPr lang="en-US" altLang="ko-KR" sz="1100" dirty="0"/>
          </a:p>
        </p:txBody>
      </p:sp>
      <p:pic>
        <p:nvPicPr>
          <p:cNvPr id="56" name="Picture 34" descr="심장 ">
            <a:extLst>
              <a:ext uri="{FF2B5EF4-FFF2-40B4-BE49-F238E27FC236}">
                <a16:creationId xmlns:a16="http://schemas.microsoft.com/office/drawing/2014/main" id="{A02C8966-D721-C7B7-1AD2-FEFE9523F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9646" y="8184147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08826EA-84D7-B720-0273-2A5C0EA4793D}"/>
              </a:ext>
            </a:extLst>
          </p:cNvPr>
          <p:cNvSpPr/>
          <p:nvPr/>
        </p:nvSpPr>
        <p:spPr>
          <a:xfrm>
            <a:off x="5572324" y="8180215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8905FF4-64DE-BD6F-853C-51AC9C10B581}"/>
              </a:ext>
            </a:extLst>
          </p:cNvPr>
          <p:cNvSpPr/>
          <p:nvPr/>
        </p:nvSpPr>
        <p:spPr>
          <a:xfrm>
            <a:off x="5025578" y="8180215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72" name="Picture 48">
            <a:extLst>
              <a:ext uri="{FF2B5EF4-FFF2-40B4-BE49-F238E27FC236}">
                <a16:creationId xmlns:a16="http://schemas.microsoft.com/office/drawing/2014/main" id="{A03C1029-DBFD-B38E-32DE-BDF6DF772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28" y="6761479"/>
            <a:ext cx="2160577" cy="125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853A4FC-5C94-6618-BFBB-FA36F77268B7}"/>
              </a:ext>
            </a:extLst>
          </p:cNvPr>
          <p:cNvSpPr/>
          <p:nvPr/>
        </p:nvSpPr>
        <p:spPr>
          <a:xfrm>
            <a:off x="424542" y="2684647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일상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0340F31-B6DC-70D5-F272-77BB9E4A8CC6}"/>
              </a:ext>
            </a:extLst>
          </p:cNvPr>
          <p:cNvSpPr/>
          <p:nvPr/>
        </p:nvSpPr>
        <p:spPr>
          <a:xfrm>
            <a:off x="424542" y="2913294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5F91BDC-8086-80CC-01CE-D9D72B2CB75D}"/>
              </a:ext>
            </a:extLst>
          </p:cNvPr>
          <p:cNvSpPr/>
          <p:nvPr/>
        </p:nvSpPr>
        <p:spPr>
          <a:xfrm>
            <a:off x="425038" y="3145850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맛집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0818D48-E9C2-BC69-73DA-025D952A8339}"/>
              </a:ext>
            </a:extLst>
          </p:cNvPr>
          <p:cNvSpPr/>
          <p:nvPr/>
        </p:nvSpPr>
        <p:spPr>
          <a:xfrm>
            <a:off x="430478" y="3375155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유머</a:t>
            </a:r>
            <a:endParaRPr lang="en-US" altLang="ko-KR" sz="1100" dirty="0"/>
          </a:p>
        </p:txBody>
      </p:sp>
      <p:sp>
        <p:nvSpPr>
          <p:cNvPr id="1024" name="사각형: 둥근 모서리 1023">
            <a:extLst>
              <a:ext uri="{FF2B5EF4-FFF2-40B4-BE49-F238E27FC236}">
                <a16:creationId xmlns:a16="http://schemas.microsoft.com/office/drawing/2014/main" id="{060F6F9C-94A5-839A-F7CE-7888FEBD39F2}"/>
              </a:ext>
            </a:extLst>
          </p:cNvPr>
          <p:cNvSpPr/>
          <p:nvPr/>
        </p:nvSpPr>
        <p:spPr>
          <a:xfrm>
            <a:off x="1084226" y="3507729"/>
            <a:ext cx="802823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/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4C470A-AC57-C1CD-A072-00CDCFEE27D9}"/>
              </a:ext>
            </a:extLst>
          </p:cNvPr>
          <p:cNvSpPr/>
          <p:nvPr/>
        </p:nvSpPr>
        <p:spPr>
          <a:xfrm>
            <a:off x="5103422" y="8657713"/>
            <a:ext cx="1330036" cy="3852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번호 </a:t>
            </a:r>
            <a:r>
              <a:rPr lang="ko-KR" altLang="en-US" sz="1300" dirty="0" err="1"/>
              <a:t>매김페이지</a:t>
            </a:r>
            <a:endParaRPr lang="en-US" altLang="ko-KR" sz="1300" dirty="0"/>
          </a:p>
        </p:txBody>
      </p:sp>
      <p:pic>
        <p:nvPicPr>
          <p:cNvPr id="2052" name="Picture 4" descr="1번 ">
            <a:extLst>
              <a:ext uri="{FF2B5EF4-FFF2-40B4-BE49-F238E27FC236}">
                <a16:creationId xmlns:a16="http://schemas.microsoft.com/office/drawing/2014/main" id="{ECB2F343-9781-7CF2-F709-79D7076A3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66" y="1700445"/>
            <a:ext cx="302445" cy="30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 번 ">
            <a:extLst>
              <a:ext uri="{FF2B5EF4-FFF2-40B4-BE49-F238E27FC236}">
                <a16:creationId xmlns:a16="http://schemas.microsoft.com/office/drawing/2014/main" id="{98A004C1-F568-D803-0865-0DB1236FB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" y="2288055"/>
            <a:ext cx="356542" cy="3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3번 ">
            <a:extLst>
              <a:ext uri="{FF2B5EF4-FFF2-40B4-BE49-F238E27FC236}">
                <a16:creationId xmlns:a16="http://schemas.microsoft.com/office/drawing/2014/main" id="{76BDF01F-EDD9-F53F-C0CB-B5FE35F7C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11" y="2303132"/>
            <a:ext cx="371616" cy="37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4번 ">
            <a:extLst>
              <a:ext uri="{FF2B5EF4-FFF2-40B4-BE49-F238E27FC236}">
                <a16:creationId xmlns:a16="http://schemas.microsoft.com/office/drawing/2014/main" id="{2ADE8DD8-03B6-D465-C2B9-4EC9ADCDD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466" y="2288055"/>
            <a:ext cx="364842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5번 ">
            <a:extLst>
              <a:ext uri="{FF2B5EF4-FFF2-40B4-BE49-F238E27FC236}">
                <a16:creationId xmlns:a16="http://schemas.microsoft.com/office/drawing/2014/main" id="{62F60A17-FA73-6CA3-C97C-C5569945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" y="3482573"/>
            <a:ext cx="364842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FC3DA19-3591-B923-940B-7032CA5BA8D3}"/>
              </a:ext>
            </a:extLst>
          </p:cNvPr>
          <p:cNvSpPr/>
          <p:nvPr/>
        </p:nvSpPr>
        <p:spPr>
          <a:xfrm>
            <a:off x="201025" y="4118889"/>
            <a:ext cx="363245" cy="339415"/>
          </a:xfrm>
          <a:prstGeom prst="ellipse">
            <a:avLst/>
          </a:prstGeom>
          <a:noFill/>
          <a:ln w="19050">
            <a:solidFill>
              <a:srgbClr val="D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50000"/>
                </a:solidFill>
              </a:rPr>
              <a:t>6</a:t>
            </a:r>
            <a:endParaRPr lang="ko-KR" altLang="en-US" b="1" dirty="0">
              <a:solidFill>
                <a:srgbClr val="D5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FBB2213-1738-96D3-6F55-697EFFAB0371}"/>
              </a:ext>
            </a:extLst>
          </p:cNvPr>
          <p:cNvSpPr/>
          <p:nvPr/>
        </p:nvSpPr>
        <p:spPr>
          <a:xfrm>
            <a:off x="1004804" y="3948188"/>
            <a:ext cx="363245" cy="342950"/>
          </a:xfrm>
          <a:prstGeom prst="ellipse">
            <a:avLst/>
          </a:prstGeom>
          <a:noFill/>
          <a:ln w="19050">
            <a:solidFill>
              <a:srgbClr val="D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50000"/>
                </a:solidFill>
              </a:rPr>
              <a:t>7</a:t>
            </a:r>
            <a:endParaRPr lang="ko-KR" altLang="en-US" b="1" dirty="0">
              <a:solidFill>
                <a:srgbClr val="D5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C394AF-37C0-F49F-2C2E-841EB72F5769}"/>
              </a:ext>
            </a:extLst>
          </p:cNvPr>
          <p:cNvSpPr/>
          <p:nvPr/>
        </p:nvSpPr>
        <p:spPr>
          <a:xfrm>
            <a:off x="2249116" y="3955198"/>
            <a:ext cx="363245" cy="342950"/>
          </a:xfrm>
          <a:prstGeom prst="ellipse">
            <a:avLst/>
          </a:prstGeom>
          <a:noFill/>
          <a:ln w="19050">
            <a:solidFill>
              <a:srgbClr val="D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50000"/>
                </a:solidFill>
              </a:rPr>
              <a:t>8</a:t>
            </a:r>
            <a:endParaRPr lang="ko-KR" altLang="en-US" b="1" dirty="0">
              <a:solidFill>
                <a:srgbClr val="D5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66BE838-C28E-6965-A5E2-3DF375899684}"/>
              </a:ext>
            </a:extLst>
          </p:cNvPr>
          <p:cNvSpPr/>
          <p:nvPr/>
        </p:nvSpPr>
        <p:spPr>
          <a:xfrm>
            <a:off x="475159" y="5025764"/>
            <a:ext cx="363245" cy="342950"/>
          </a:xfrm>
          <a:prstGeom prst="ellipse">
            <a:avLst/>
          </a:prstGeom>
          <a:noFill/>
          <a:ln w="19050">
            <a:solidFill>
              <a:srgbClr val="D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50000"/>
                </a:solidFill>
              </a:rPr>
              <a:t>9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05ACD599-E150-D748-31C1-C26CC85B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8" y="5693930"/>
            <a:ext cx="386615" cy="38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324BBAB7-D7B9-9EEB-D9C8-057D6679B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43" y="5518298"/>
            <a:ext cx="386615" cy="33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12번 ">
            <a:extLst>
              <a:ext uri="{FF2B5EF4-FFF2-40B4-BE49-F238E27FC236}">
                <a16:creationId xmlns:a16="http://schemas.microsoft.com/office/drawing/2014/main" id="{8F4A682A-E043-FE30-9EBD-921448CB3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54" y="5474960"/>
            <a:ext cx="379456" cy="37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13번 ">
            <a:extLst>
              <a:ext uri="{FF2B5EF4-FFF2-40B4-BE49-F238E27FC236}">
                <a16:creationId xmlns:a16="http://schemas.microsoft.com/office/drawing/2014/main" id="{CF485F09-B4BD-2208-2402-71128CAE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74" y="5464536"/>
            <a:ext cx="363245" cy="35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14번 ">
            <a:extLst>
              <a:ext uri="{FF2B5EF4-FFF2-40B4-BE49-F238E27FC236}">
                <a16:creationId xmlns:a16="http://schemas.microsoft.com/office/drawing/2014/main" id="{FBBD21CC-3933-E6DE-C222-3AB105BB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37" y="6119726"/>
            <a:ext cx="364842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44FAD05C-F1D7-6EE4-856E-E88FCD38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71" y="6123150"/>
            <a:ext cx="364842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15BA180E-CA67-C5E1-6F1D-A1C21651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95" y="6122512"/>
            <a:ext cx="371611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68B38822-656D-52BA-F980-508A14FC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39" y="6150767"/>
            <a:ext cx="383344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234</TotalTime>
  <Words>237</Words>
  <Application>Microsoft Office PowerPoint</Application>
  <PresentationFormat>화면 슬라이드 쇼(4:3)</PresentationFormat>
  <Paragraphs>115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7</cp:revision>
  <dcterms:created xsi:type="dcterms:W3CDTF">2025-09-19T05:52:58Z</dcterms:created>
  <dcterms:modified xsi:type="dcterms:W3CDTF">2025-09-22T01:20:37Z</dcterms:modified>
</cp:coreProperties>
</file>