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해성" initials="해" lastIdx="2" clrIdx="0">
    <p:extLst>
      <p:ext uri="{19B8F6BF-5375-455C-9EA6-DF929625EA0E}">
        <p15:presenceInfo xmlns:p15="http://schemas.microsoft.com/office/powerpoint/2012/main" userId="5f4241955a8b7e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4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6FE43-57B8-461E-A394-244D28BFC3EC}" type="datetimeFigureOut">
              <a:rPr lang="ko-KR" altLang="en-US" smtClean="0"/>
              <a:t>2025-09-20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3CD88-B564-4FD3-89E0-279ECD97B3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01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84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78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13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62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40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51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79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18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2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63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DE7C-9811-4805-A550-EF8692ADCD18}" type="datetimeFigureOut">
              <a:rPr lang="ko-KR" altLang="en-US" smtClean="0"/>
              <a:t>2025-09-20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70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597F2D-911A-49D1-82A6-1296FCA2F90E}"/>
              </a:ext>
            </a:extLst>
          </p:cNvPr>
          <p:cNvSpPr/>
          <p:nvPr/>
        </p:nvSpPr>
        <p:spPr>
          <a:xfrm>
            <a:off x="701414" y="679938"/>
            <a:ext cx="5455169" cy="486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메인 바</a:t>
            </a:r>
            <a:r>
              <a:rPr lang="en-US" altLang="ko-KR" b="1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카테고리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AE3B46C-6DD3-44D9-A48F-83DC38E99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8"/>
          <a:stretch/>
        </p:blipFill>
        <p:spPr>
          <a:xfrm>
            <a:off x="795337" y="1238460"/>
            <a:ext cx="5267325" cy="720749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FFA632-783F-457F-9F91-BEA06F0D6CDA}"/>
              </a:ext>
            </a:extLst>
          </p:cNvPr>
          <p:cNvSpPr/>
          <p:nvPr/>
        </p:nvSpPr>
        <p:spPr>
          <a:xfrm>
            <a:off x="607768" y="1922585"/>
            <a:ext cx="3260848" cy="486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300" b="1" dirty="0">
                <a:solidFill>
                  <a:schemeClr val="tx1"/>
                </a:solidFill>
              </a:rPr>
              <a:t>게시글 제목 입니다</a:t>
            </a:r>
            <a:r>
              <a:rPr lang="en-US" altLang="ko-KR" sz="2300" b="1" dirty="0">
                <a:solidFill>
                  <a:schemeClr val="tx1"/>
                </a:solidFill>
              </a:rPr>
              <a:t>.</a:t>
            </a:r>
            <a:endParaRPr lang="ko-KR" altLang="en-US" sz="23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F9E4A7-06DC-4971-805E-AC90F776B3C8}"/>
              </a:ext>
            </a:extLst>
          </p:cNvPr>
          <p:cNvSpPr/>
          <p:nvPr/>
        </p:nvSpPr>
        <p:spPr>
          <a:xfrm>
            <a:off x="5159987" y="1255329"/>
            <a:ext cx="1014319" cy="319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500" b="1" dirty="0">
                <a:solidFill>
                  <a:schemeClr val="tx1"/>
                </a:solidFill>
              </a:rPr>
              <a:t>좋아요 </a:t>
            </a:r>
            <a:r>
              <a:rPr lang="en-US" altLang="ko-KR" sz="1700" b="1" dirty="0">
                <a:solidFill>
                  <a:schemeClr val="tx1"/>
                </a:solidFill>
              </a:rPr>
              <a:t>7</a:t>
            </a:r>
            <a:endParaRPr lang="ko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D07EDB-0E76-482D-B03C-967EA7F0EFD4}"/>
              </a:ext>
            </a:extLst>
          </p:cNvPr>
          <p:cNvSpPr/>
          <p:nvPr/>
        </p:nvSpPr>
        <p:spPr>
          <a:xfrm>
            <a:off x="3856893" y="1223598"/>
            <a:ext cx="1031630" cy="361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500" b="1" dirty="0">
                <a:solidFill>
                  <a:schemeClr val="tx1"/>
                </a:solidFill>
              </a:rPr>
              <a:t>조회수 </a:t>
            </a:r>
            <a:r>
              <a:rPr lang="en-US" altLang="ko-KR" sz="1700" b="1" dirty="0">
                <a:solidFill>
                  <a:schemeClr val="tx1"/>
                </a:solidFill>
              </a:rPr>
              <a:t>10</a:t>
            </a:r>
            <a:endParaRPr lang="ko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7F8BF5-7A7F-4BC5-9697-15C5EFFFA9F2}"/>
              </a:ext>
            </a:extLst>
          </p:cNvPr>
          <p:cNvSpPr/>
          <p:nvPr/>
        </p:nvSpPr>
        <p:spPr>
          <a:xfrm>
            <a:off x="795338" y="2418617"/>
            <a:ext cx="5267324" cy="361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 작성자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홍길동                                                       </a:t>
            </a:r>
            <a:r>
              <a:rPr lang="en-US" altLang="ko-KR" sz="1600" b="1" dirty="0">
                <a:solidFill>
                  <a:schemeClr val="tx1"/>
                </a:solidFill>
              </a:rPr>
              <a:t>2025.09.21.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E0A448-3B16-4BA3-BBD5-97A560A6274C}"/>
              </a:ext>
            </a:extLst>
          </p:cNvPr>
          <p:cNvSpPr/>
          <p:nvPr/>
        </p:nvSpPr>
        <p:spPr>
          <a:xfrm>
            <a:off x="1787767" y="3211389"/>
            <a:ext cx="3282461" cy="738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본문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이미지 첨부 가능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193103-864C-4C18-8F49-8D69DB249EF0}"/>
              </a:ext>
            </a:extLst>
          </p:cNvPr>
          <p:cNvSpPr/>
          <p:nvPr/>
        </p:nvSpPr>
        <p:spPr>
          <a:xfrm>
            <a:off x="504963" y="4496960"/>
            <a:ext cx="2838955" cy="389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700" b="1" dirty="0">
                <a:solidFill>
                  <a:schemeClr val="tx1"/>
                </a:solidFill>
              </a:rPr>
              <a:t>#</a:t>
            </a:r>
            <a:r>
              <a:rPr lang="ko-KR" altLang="en-US" sz="1700" b="1" dirty="0">
                <a:solidFill>
                  <a:schemeClr val="tx1"/>
                </a:solidFill>
              </a:rPr>
              <a:t>해시태그 </a:t>
            </a:r>
            <a:r>
              <a:rPr lang="en-US" altLang="ko-KR" sz="1700" b="1" dirty="0">
                <a:solidFill>
                  <a:schemeClr val="tx1"/>
                </a:solidFill>
              </a:rPr>
              <a:t>#</a:t>
            </a:r>
            <a:r>
              <a:rPr lang="ko-KR" altLang="en-US" sz="17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2F0861-7479-4035-886F-B7DBAF97DC00}"/>
              </a:ext>
            </a:extLst>
          </p:cNvPr>
          <p:cNvSpPr/>
          <p:nvPr/>
        </p:nvSpPr>
        <p:spPr>
          <a:xfrm>
            <a:off x="1327180" y="5463424"/>
            <a:ext cx="4735482" cy="389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첨부파일</a:t>
            </a:r>
            <a:r>
              <a:rPr lang="en-US" altLang="ko-KR" sz="1500" b="1" dirty="0">
                <a:solidFill>
                  <a:schemeClr val="tx1"/>
                </a:solidFill>
              </a:rPr>
              <a:t>_</a:t>
            </a:r>
            <a:r>
              <a:rPr lang="ko-KR" altLang="en-US" sz="1500" b="1" dirty="0">
                <a:solidFill>
                  <a:schemeClr val="tx1"/>
                </a:solidFill>
              </a:rPr>
              <a:t>예시</a:t>
            </a:r>
            <a:r>
              <a:rPr lang="en-US" altLang="ko-KR" sz="1500" b="1" dirty="0">
                <a:solidFill>
                  <a:schemeClr val="tx1"/>
                </a:solidFill>
              </a:rPr>
              <a:t>.pdf                                                       </a:t>
            </a:r>
            <a:r>
              <a:rPr lang="en-US" altLang="ko-KR" sz="1700" dirty="0">
                <a:solidFill>
                  <a:schemeClr val="tx1"/>
                </a:solidFill>
              </a:rPr>
              <a:t>1MB (7)</a:t>
            </a:r>
            <a:r>
              <a:rPr lang="en-US" altLang="ko-KR" sz="1500" b="1" dirty="0">
                <a:solidFill>
                  <a:schemeClr val="tx1"/>
                </a:solidFill>
              </a:rPr>
              <a:t>                 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790DE8-8936-4766-87D4-8B7518EE57E0}"/>
              </a:ext>
            </a:extLst>
          </p:cNvPr>
          <p:cNvSpPr/>
          <p:nvPr/>
        </p:nvSpPr>
        <p:spPr>
          <a:xfrm>
            <a:off x="901761" y="5055144"/>
            <a:ext cx="1022680" cy="389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첨부파일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12E9FB-6472-4B66-A7D9-97A803FCB52F}"/>
              </a:ext>
            </a:extLst>
          </p:cNvPr>
          <p:cNvSpPr/>
          <p:nvPr/>
        </p:nvSpPr>
        <p:spPr>
          <a:xfrm>
            <a:off x="901761" y="5969422"/>
            <a:ext cx="3271654" cy="179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500" b="1" dirty="0">
                <a:solidFill>
                  <a:schemeClr val="tx1"/>
                </a:solidFill>
              </a:rPr>
              <a:t>댓글 </a:t>
            </a:r>
            <a:r>
              <a:rPr lang="en-US" altLang="ko-KR" sz="1500" b="1" dirty="0">
                <a:solidFill>
                  <a:schemeClr val="tx1"/>
                </a:solidFill>
              </a:rPr>
              <a:t>(1)</a:t>
            </a:r>
          </a:p>
          <a:p>
            <a:endParaRPr lang="en-US" altLang="ko-KR" sz="600" b="1" dirty="0">
              <a:solidFill>
                <a:schemeClr val="tx1"/>
              </a:solidFill>
            </a:endParaRPr>
          </a:p>
          <a:p>
            <a:r>
              <a:rPr lang="ko-KR" altLang="en-US" sz="1500" b="1" dirty="0">
                <a:solidFill>
                  <a:schemeClr val="tx1"/>
                </a:solidFill>
              </a:rPr>
              <a:t>사용자 </a:t>
            </a:r>
            <a:r>
              <a:rPr lang="en-US" altLang="ko-KR" sz="1500" b="1" dirty="0">
                <a:solidFill>
                  <a:schemeClr val="tx1"/>
                </a:solidFill>
              </a:rPr>
              <a:t>A </a:t>
            </a:r>
            <a:r>
              <a:rPr lang="en-US" altLang="ko-KR" sz="1500" dirty="0">
                <a:solidFill>
                  <a:schemeClr val="tx1"/>
                </a:solidFill>
              </a:rPr>
              <a:t>2025.09.20. 03:12</a:t>
            </a:r>
            <a:r>
              <a:rPr lang="en-US" altLang="ko-KR" sz="1500" b="1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답글쓰기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좋은 글 잘 읽었습니다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500" b="1" dirty="0">
                <a:solidFill>
                  <a:schemeClr val="tx1"/>
                </a:solidFill>
              </a:rPr>
              <a:t>       사용자 </a:t>
            </a:r>
            <a:r>
              <a:rPr lang="en-US" altLang="ko-KR" sz="1500" b="1" dirty="0">
                <a:solidFill>
                  <a:schemeClr val="tx1"/>
                </a:solidFill>
              </a:rPr>
              <a:t>B </a:t>
            </a:r>
            <a:r>
              <a:rPr lang="en-US" altLang="ko-KR" sz="1500" dirty="0">
                <a:solidFill>
                  <a:schemeClr val="tx1"/>
                </a:solidFill>
              </a:rPr>
              <a:t>2025.09.20. 03:13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       </a:t>
            </a:r>
            <a:r>
              <a:rPr lang="ko-KR" altLang="en-US" sz="1400" dirty="0">
                <a:solidFill>
                  <a:schemeClr val="tx1"/>
                </a:solidFill>
              </a:rPr>
              <a:t>글이 좋네요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C92C45-5112-42AB-929F-94092A447669}"/>
              </a:ext>
            </a:extLst>
          </p:cNvPr>
          <p:cNvCxnSpPr>
            <a:cxnSpLocks/>
          </p:cNvCxnSpPr>
          <p:nvPr/>
        </p:nvCxnSpPr>
        <p:spPr>
          <a:xfrm>
            <a:off x="719138" y="1729153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7B2103-EE27-4DCD-B23A-23D7D115DDC6}"/>
              </a:ext>
            </a:extLst>
          </p:cNvPr>
          <p:cNvCxnSpPr>
            <a:cxnSpLocks/>
          </p:cNvCxnSpPr>
          <p:nvPr/>
        </p:nvCxnSpPr>
        <p:spPr>
          <a:xfrm>
            <a:off x="719138" y="5969422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54F500F-06A5-4A94-A24A-44A4840D8E4A}"/>
              </a:ext>
            </a:extLst>
          </p:cNvPr>
          <p:cNvCxnSpPr>
            <a:cxnSpLocks/>
          </p:cNvCxnSpPr>
          <p:nvPr/>
        </p:nvCxnSpPr>
        <p:spPr>
          <a:xfrm>
            <a:off x="701415" y="4954099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BC81540-263D-4144-9B0E-342879539C03}"/>
              </a:ext>
            </a:extLst>
          </p:cNvPr>
          <p:cNvCxnSpPr>
            <a:cxnSpLocks/>
          </p:cNvCxnSpPr>
          <p:nvPr/>
        </p:nvCxnSpPr>
        <p:spPr>
          <a:xfrm>
            <a:off x="701412" y="6920113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867699-1E96-478A-96D3-85B01E317611}"/>
              </a:ext>
            </a:extLst>
          </p:cNvPr>
          <p:cNvSpPr/>
          <p:nvPr/>
        </p:nvSpPr>
        <p:spPr>
          <a:xfrm>
            <a:off x="719138" y="7608631"/>
            <a:ext cx="5552708" cy="785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073B720-9257-42C4-B173-088E48594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61" y="7583896"/>
            <a:ext cx="4162425" cy="50482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7AF348-2662-401A-9E6D-2209BD3D6F71}"/>
              </a:ext>
            </a:extLst>
          </p:cNvPr>
          <p:cNvSpPr/>
          <p:nvPr/>
        </p:nvSpPr>
        <p:spPr>
          <a:xfrm>
            <a:off x="5423762" y="6122177"/>
            <a:ext cx="543820" cy="267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DCF2933-8063-461C-9B04-F9F087352A46}"/>
              </a:ext>
            </a:extLst>
          </p:cNvPr>
          <p:cNvSpPr/>
          <p:nvPr/>
        </p:nvSpPr>
        <p:spPr>
          <a:xfrm>
            <a:off x="5423762" y="6506207"/>
            <a:ext cx="543820" cy="267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40A991C-2FFB-4B9F-8370-A5A841AAD83C}"/>
              </a:ext>
            </a:extLst>
          </p:cNvPr>
          <p:cNvCxnSpPr>
            <a:cxnSpLocks/>
          </p:cNvCxnSpPr>
          <p:nvPr/>
        </p:nvCxnSpPr>
        <p:spPr>
          <a:xfrm>
            <a:off x="719137" y="7499590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9B3081-AE35-48F5-BC31-DDFCDC262C6E}"/>
              </a:ext>
            </a:extLst>
          </p:cNvPr>
          <p:cNvSpPr/>
          <p:nvPr/>
        </p:nvSpPr>
        <p:spPr>
          <a:xfrm>
            <a:off x="407009" y="1292518"/>
            <a:ext cx="1380758" cy="286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3C39C02-36F7-41FE-A1F7-806B8E38EE7B}"/>
              </a:ext>
            </a:extLst>
          </p:cNvPr>
          <p:cNvSpPr/>
          <p:nvPr/>
        </p:nvSpPr>
        <p:spPr>
          <a:xfrm>
            <a:off x="5017226" y="1761830"/>
            <a:ext cx="1092395" cy="4021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수정  삭제</a:t>
            </a:r>
          </a:p>
        </p:txBody>
      </p:sp>
    </p:spTree>
    <p:extLst>
      <p:ext uri="{BB962C8B-B14F-4D97-AF65-F5344CB8AC3E}">
        <p14:creationId xmlns:p14="http://schemas.microsoft.com/office/powerpoint/2010/main" val="85674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5E1DB7-AC78-4C6A-82D4-7FDECC681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05"/>
          <a:stretch/>
        </p:blipFill>
        <p:spPr>
          <a:xfrm>
            <a:off x="546197" y="820615"/>
            <a:ext cx="5765605" cy="27649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2CB8E1-AE31-41F8-AB8A-A2C019F6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9" y="4153834"/>
            <a:ext cx="5271721" cy="319832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C1A8D2-1F7A-4905-B670-57FAEC7AE610}"/>
              </a:ext>
            </a:extLst>
          </p:cNvPr>
          <p:cNvSpPr/>
          <p:nvPr/>
        </p:nvSpPr>
        <p:spPr>
          <a:xfrm>
            <a:off x="1137139" y="6818428"/>
            <a:ext cx="2391507" cy="191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좋은 글 잘 읽었습니다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998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2123</TotalTime>
  <Words>73</Words>
  <Application>Microsoft Office PowerPoint</Application>
  <PresentationFormat>화면 슬라이드 쇼(4:3)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해성</dc:creator>
  <cp:lastModifiedBy>해성</cp:lastModifiedBy>
  <cp:revision>21</cp:revision>
  <dcterms:created xsi:type="dcterms:W3CDTF">2025-09-20T05:59:43Z</dcterms:created>
  <dcterms:modified xsi:type="dcterms:W3CDTF">2025-09-21T17:26:22Z</dcterms:modified>
</cp:coreProperties>
</file>