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150" d="100"/>
          <a:sy n="150" d="100"/>
        </p:scale>
        <p:origin x="5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C830655-1449-782A-425D-8905433781DC}"/>
              </a:ext>
            </a:extLst>
          </p:cNvPr>
          <p:cNvSpPr/>
          <p:nvPr/>
        </p:nvSpPr>
        <p:spPr>
          <a:xfrm>
            <a:off x="705820" y="348565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7ADCC9-B9C6-EA2A-1287-FD978797EF30}"/>
              </a:ext>
            </a:extLst>
          </p:cNvPr>
          <p:cNvSpPr/>
          <p:nvPr/>
        </p:nvSpPr>
        <p:spPr>
          <a:xfrm>
            <a:off x="484414" y="348565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85887BF-85D6-580B-DD28-33B14E6E61DF}"/>
              </a:ext>
            </a:extLst>
          </p:cNvPr>
          <p:cNvCxnSpPr>
            <a:cxnSpLocks/>
          </p:cNvCxnSpPr>
          <p:nvPr/>
        </p:nvCxnSpPr>
        <p:spPr>
          <a:xfrm>
            <a:off x="580797" y="499533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DD5394E-4EF0-DDA6-F07D-E4ECFDEF1B49}"/>
              </a:ext>
            </a:extLst>
          </p:cNvPr>
          <p:cNvCxnSpPr>
            <a:cxnSpLocks/>
          </p:cNvCxnSpPr>
          <p:nvPr/>
        </p:nvCxnSpPr>
        <p:spPr>
          <a:xfrm>
            <a:off x="580797" y="603956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9B441B4-3C4C-DFE9-A0F3-60EBCC030EB3}"/>
              </a:ext>
            </a:extLst>
          </p:cNvPr>
          <p:cNvCxnSpPr>
            <a:cxnSpLocks/>
          </p:cNvCxnSpPr>
          <p:nvPr/>
        </p:nvCxnSpPr>
        <p:spPr>
          <a:xfrm>
            <a:off x="580797" y="7140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03CB2FE-861F-F07F-F2A7-B76423871BC1}"/>
              </a:ext>
            </a:extLst>
          </p:cNvPr>
          <p:cNvSpPr/>
          <p:nvPr/>
        </p:nvSpPr>
        <p:spPr>
          <a:xfrm>
            <a:off x="1015752" y="498250"/>
            <a:ext cx="479611" cy="1525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HYJW</a:t>
            </a:r>
            <a:endParaRPr lang="ko-KR" altLang="en-US" sz="80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D89237-55A0-F6CC-5CB3-9EA27FAB3F9E}"/>
              </a:ext>
            </a:extLst>
          </p:cNvPr>
          <p:cNvSpPr/>
          <p:nvPr/>
        </p:nvSpPr>
        <p:spPr>
          <a:xfrm>
            <a:off x="5725983" y="447779"/>
            <a:ext cx="990977" cy="274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 로그아웃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24320F98-A79C-55F8-EA06-850513FD74AB}"/>
              </a:ext>
            </a:extLst>
          </p:cNvPr>
          <p:cNvSpPr/>
          <p:nvPr/>
        </p:nvSpPr>
        <p:spPr>
          <a:xfrm>
            <a:off x="2119094" y="496358"/>
            <a:ext cx="465160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유머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623C53-05D6-2CAE-E8FB-482C47B8E17E}"/>
              </a:ext>
            </a:extLst>
          </p:cNvPr>
          <p:cNvSpPr/>
          <p:nvPr/>
        </p:nvSpPr>
        <p:spPr>
          <a:xfrm>
            <a:off x="1768709" y="496359"/>
            <a:ext cx="428038" cy="1882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맛집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1414642-D058-8680-FC07-33704E88EE84}"/>
              </a:ext>
            </a:extLst>
          </p:cNvPr>
          <p:cNvSpPr/>
          <p:nvPr/>
        </p:nvSpPr>
        <p:spPr>
          <a:xfrm>
            <a:off x="2505039" y="514379"/>
            <a:ext cx="418199" cy="157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일상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13E9ECB-95BD-EE74-C2EA-8CDFFC845BF6}"/>
              </a:ext>
            </a:extLst>
          </p:cNvPr>
          <p:cNvSpPr/>
          <p:nvPr/>
        </p:nvSpPr>
        <p:spPr>
          <a:xfrm>
            <a:off x="1390140" y="508678"/>
            <a:ext cx="470102" cy="1700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게임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B76424B-676D-2D44-062C-667F769D43F1}"/>
              </a:ext>
            </a:extLst>
          </p:cNvPr>
          <p:cNvCxnSpPr>
            <a:cxnSpLocks/>
          </p:cNvCxnSpPr>
          <p:nvPr/>
        </p:nvCxnSpPr>
        <p:spPr>
          <a:xfrm>
            <a:off x="716094" y="1011832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9B967F7-E72B-21DF-F689-8D2CFAF80D83}"/>
              </a:ext>
            </a:extLst>
          </p:cNvPr>
          <p:cNvCxnSpPr>
            <a:cxnSpLocks/>
          </p:cNvCxnSpPr>
          <p:nvPr/>
        </p:nvCxnSpPr>
        <p:spPr>
          <a:xfrm>
            <a:off x="733197" y="86642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254BC2F-482F-AFD9-01A7-345E16305D10}"/>
              </a:ext>
            </a:extLst>
          </p:cNvPr>
          <p:cNvSpPr/>
          <p:nvPr/>
        </p:nvSpPr>
        <p:spPr>
          <a:xfrm>
            <a:off x="705820" y="1757662"/>
            <a:ext cx="6018728" cy="501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0A544C-4372-E140-A861-F0BCA1351D59}"/>
              </a:ext>
            </a:extLst>
          </p:cNvPr>
          <p:cNvSpPr/>
          <p:nvPr/>
        </p:nvSpPr>
        <p:spPr>
          <a:xfrm>
            <a:off x="475095" y="1757913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E4AC4D2-7413-C37E-E9D2-0F3364009389}"/>
              </a:ext>
            </a:extLst>
          </p:cNvPr>
          <p:cNvCxnSpPr>
            <a:cxnSpLocks/>
          </p:cNvCxnSpPr>
          <p:nvPr/>
        </p:nvCxnSpPr>
        <p:spPr>
          <a:xfrm>
            <a:off x="580081" y="1893710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520F8F0-A746-7191-2CEC-F3C6CFBD00E3}"/>
              </a:ext>
            </a:extLst>
          </p:cNvPr>
          <p:cNvCxnSpPr>
            <a:cxnSpLocks/>
          </p:cNvCxnSpPr>
          <p:nvPr/>
        </p:nvCxnSpPr>
        <p:spPr>
          <a:xfrm>
            <a:off x="580081" y="1998133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DC37BF5-42B4-415D-B950-23ADE1021119}"/>
              </a:ext>
            </a:extLst>
          </p:cNvPr>
          <p:cNvCxnSpPr>
            <a:cxnSpLocks/>
          </p:cNvCxnSpPr>
          <p:nvPr/>
        </p:nvCxnSpPr>
        <p:spPr>
          <a:xfrm>
            <a:off x="580081" y="2108199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6B21E4-DF58-5333-55F3-4A3CB2C4C19A}"/>
              </a:ext>
            </a:extLst>
          </p:cNvPr>
          <p:cNvSpPr/>
          <p:nvPr/>
        </p:nvSpPr>
        <p:spPr>
          <a:xfrm>
            <a:off x="1150669" y="1913467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A98E6C-894E-60DD-1C68-1977CA210E3C}"/>
              </a:ext>
            </a:extLst>
          </p:cNvPr>
          <p:cNvSpPr/>
          <p:nvPr/>
        </p:nvSpPr>
        <p:spPr>
          <a:xfrm>
            <a:off x="5820659" y="1875770"/>
            <a:ext cx="809867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DDB07B-145A-47B0-243A-9907DC16969A}"/>
              </a:ext>
            </a:extLst>
          </p:cNvPr>
          <p:cNvSpPr/>
          <p:nvPr/>
        </p:nvSpPr>
        <p:spPr>
          <a:xfrm>
            <a:off x="2617183" y="1928353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181555-8F84-34D2-8079-904F27DF7D50}"/>
              </a:ext>
            </a:extLst>
          </p:cNvPr>
          <p:cNvSpPr/>
          <p:nvPr/>
        </p:nvSpPr>
        <p:spPr>
          <a:xfrm>
            <a:off x="2071417" y="1924192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32A88F-13DC-5842-1DD2-7FCD136F4889}"/>
              </a:ext>
            </a:extLst>
          </p:cNvPr>
          <p:cNvSpPr/>
          <p:nvPr/>
        </p:nvSpPr>
        <p:spPr>
          <a:xfrm>
            <a:off x="3069378" y="1942458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3575D6E-1B89-2C52-B84D-5CB9ED33E653}"/>
              </a:ext>
            </a:extLst>
          </p:cNvPr>
          <p:cNvSpPr/>
          <p:nvPr/>
        </p:nvSpPr>
        <p:spPr>
          <a:xfrm>
            <a:off x="1541927" y="1928252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B14EE-2807-F723-BC9F-63E8B63D0EA1}"/>
              </a:ext>
            </a:extLst>
          </p:cNvPr>
          <p:cNvSpPr/>
          <p:nvPr/>
        </p:nvSpPr>
        <p:spPr>
          <a:xfrm>
            <a:off x="474263" y="2249273"/>
            <a:ext cx="3125041" cy="431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EB2DFE-4257-0E3F-89A3-637199B3F954}"/>
              </a:ext>
            </a:extLst>
          </p:cNvPr>
          <p:cNvSpPr/>
          <p:nvPr/>
        </p:nvSpPr>
        <p:spPr>
          <a:xfrm>
            <a:off x="548659" y="2719192"/>
            <a:ext cx="276856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F48E9A1-C292-4EEA-2214-5694ED8F25CC}"/>
              </a:ext>
            </a:extLst>
          </p:cNvPr>
          <p:cNvCxnSpPr>
            <a:cxnSpLocks/>
          </p:cNvCxnSpPr>
          <p:nvPr/>
        </p:nvCxnSpPr>
        <p:spPr>
          <a:xfrm>
            <a:off x="630365" y="3187686"/>
            <a:ext cx="268685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40FFAF4-3750-12B3-0FA0-DDFB73BDD7E6}"/>
              </a:ext>
            </a:extLst>
          </p:cNvPr>
          <p:cNvSpPr/>
          <p:nvPr/>
        </p:nvSpPr>
        <p:spPr>
          <a:xfrm>
            <a:off x="548659" y="3249776"/>
            <a:ext cx="276856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C99DD33-440F-A74D-9BE4-3C3AAABC7C1E}"/>
              </a:ext>
            </a:extLst>
          </p:cNvPr>
          <p:cNvCxnSpPr>
            <a:cxnSpLocks/>
          </p:cNvCxnSpPr>
          <p:nvPr/>
        </p:nvCxnSpPr>
        <p:spPr>
          <a:xfrm>
            <a:off x="630365" y="3718270"/>
            <a:ext cx="268685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39A0922-7E77-3290-A8AB-E0FFB197488B}"/>
              </a:ext>
            </a:extLst>
          </p:cNvPr>
          <p:cNvSpPr/>
          <p:nvPr/>
        </p:nvSpPr>
        <p:spPr>
          <a:xfrm>
            <a:off x="559430" y="3780350"/>
            <a:ext cx="2686853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33410CA-A69F-63B5-ADFA-847276D399CD}"/>
              </a:ext>
            </a:extLst>
          </p:cNvPr>
          <p:cNvCxnSpPr>
            <a:cxnSpLocks/>
          </p:cNvCxnSpPr>
          <p:nvPr/>
        </p:nvCxnSpPr>
        <p:spPr>
          <a:xfrm>
            <a:off x="630364" y="4220624"/>
            <a:ext cx="2686854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477A42-161D-98B6-CC05-1D8791802AAE}"/>
              </a:ext>
            </a:extLst>
          </p:cNvPr>
          <p:cNvSpPr/>
          <p:nvPr/>
        </p:nvSpPr>
        <p:spPr>
          <a:xfrm>
            <a:off x="589510" y="4308252"/>
            <a:ext cx="2727707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일상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0EBC2AE-DF12-8E56-C35C-42FBD18557F1}"/>
              </a:ext>
            </a:extLst>
          </p:cNvPr>
          <p:cNvCxnSpPr>
            <a:cxnSpLocks/>
          </p:cNvCxnSpPr>
          <p:nvPr/>
        </p:nvCxnSpPr>
        <p:spPr>
          <a:xfrm>
            <a:off x="619591" y="4714657"/>
            <a:ext cx="2727707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294FD4E-E1EE-DC39-0981-0067A45F49D5}"/>
              </a:ext>
            </a:extLst>
          </p:cNvPr>
          <p:cNvSpPr/>
          <p:nvPr/>
        </p:nvSpPr>
        <p:spPr>
          <a:xfrm>
            <a:off x="4976610" y="458508"/>
            <a:ext cx="869946" cy="290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관리자 메뉴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8838042-198A-C5FB-4C0B-468D114D4463}"/>
              </a:ext>
            </a:extLst>
          </p:cNvPr>
          <p:cNvSpPr/>
          <p:nvPr/>
        </p:nvSpPr>
        <p:spPr>
          <a:xfrm>
            <a:off x="4856692" y="1862966"/>
            <a:ext cx="869946" cy="29089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관리자 메뉴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89A0AB3-A18C-53B6-B86E-51D7C7DCF23A}"/>
              </a:ext>
            </a:extLst>
          </p:cNvPr>
          <p:cNvSpPr/>
          <p:nvPr/>
        </p:nvSpPr>
        <p:spPr>
          <a:xfrm>
            <a:off x="1015752" y="1912365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7CC6464-CB85-057B-2CFA-AA91409B4BA5}"/>
              </a:ext>
            </a:extLst>
          </p:cNvPr>
          <p:cNvCxnSpPr/>
          <p:nvPr/>
        </p:nvCxnSpPr>
        <p:spPr>
          <a:xfrm>
            <a:off x="5344886" y="1012033"/>
            <a:ext cx="0" cy="330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5803153D-A17F-3851-D61E-1EEFA907B9A5}"/>
              </a:ext>
            </a:extLst>
          </p:cNvPr>
          <p:cNvCxnSpPr>
            <a:cxnSpLocks/>
          </p:cNvCxnSpPr>
          <p:nvPr/>
        </p:nvCxnSpPr>
        <p:spPr>
          <a:xfrm>
            <a:off x="4645555" y="2738101"/>
            <a:ext cx="1398662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805EC14-1D94-D429-36E4-CF7449DAAA65}"/>
              </a:ext>
            </a:extLst>
          </p:cNvPr>
          <p:cNvCxnSpPr>
            <a:cxnSpLocks/>
          </p:cNvCxnSpPr>
          <p:nvPr/>
        </p:nvCxnSpPr>
        <p:spPr>
          <a:xfrm>
            <a:off x="4656441" y="3249776"/>
            <a:ext cx="1398662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4766367-BC32-672F-E732-6B837BD16B36}"/>
              </a:ext>
            </a:extLst>
          </p:cNvPr>
          <p:cNvSpPr/>
          <p:nvPr/>
        </p:nvSpPr>
        <p:spPr>
          <a:xfrm>
            <a:off x="4734630" y="2873005"/>
            <a:ext cx="1168400" cy="270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삭제 이력 관리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A777FC8-F89B-263E-9FE1-12CEC7F82D9A}"/>
              </a:ext>
            </a:extLst>
          </p:cNvPr>
          <p:cNvSpPr/>
          <p:nvPr/>
        </p:nvSpPr>
        <p:spPr>
          <a:xfrm>
            <a:off x="4734630" y="2353426"/>
            <a:ext cx="1168400" cy="270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방문자 통계 </a:t>
            </a:r>
            <a:r>
              <a:rPr lang="en-US" altLang="ko-KR" sz="900">
                <a:solidFill>
                  <a:schemeClr val="tx1"/>
                </a:solidFill>
              </a:rPr>
              <a:t>&amp; </a:t>
            </a:r>
            <a:r>
              <a:rPr lang="ko-KR" altLang="en-US" sz="900">
                <a:solidFill>
                  <a:schemeClr val="tx1"/>
                </a:solidFill>
              </a:rPr>
              <a:t>첨부파일 관리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DBD7D3E-341F-D80C-D517-CA6A9031C174}"/>
              </a:ext>
            </a:extLst>
          </p:cNvPr>
          <p:cNvSpPr/>
          <p:nvPr/>
        </p:nvSpPr>
        <p:spPr>
          <a:xfrm>
            <a:off x="4734630" y="3344035"/>
            <a:ext cx="1168400" cy="2709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chemeClr val="tx1"/>
                </a:solidFill>
              </a:rPr>
              <a:t>조회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48BD5B7-2417-31BB-D4DD-5EE25564645F}"/>
              </a:ext>
            </a:extLst>
          </p:cNvPr>
          <p:cNvSpPr/>
          <p:nvPr/>
        </p:nvSpPr>
        <p:spPr>
          <a:xfrm>
            <a:off x="4514629" y="2249755"/>
            <a:ext cx="1608402" cy="1468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424B272-8B64-BAC1-61C3-5456FB523B96}"/>
              </a:ext>
            </a:extLst>
          </p:cNvPr>
          <p:cNvSpPr/>
          <p:nvPr/>
        </p:nvSpPr>
        <p:spPr>
          <a:xfrm>
            <a:off x="2881573" y="508076"/>
            <a:ext cx="717731" cy="1686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마이페이지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D47A526-257C-C467-EC1C-ADA556008DD6}"/>
              </a:ext>
            </a:extLst>
          </p:cNvPr>
          <p:cNvSpPr/>
          <p:nvPr/>
        </p:nvSpPr>
        <p:spPr>
          <a:xfrm>
            <a:off x="3473766" y="1947443"/>
            <a:ext cx="1040863" cy="14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마이페이지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CAC2F3-4D97-5411-B04D-0ED49566D2A4}"/>
              </a:ext>
            </a:extLst>
          </p:cNvPr>
          <p:cNvSpPr/>
          <p:nvPr/>
        </p:nvSpPr>
        <p:spPr>
          <a:xfrm>
            <a:off x="548659" y="2300116"/>
            <a:ext cx="276856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HYJW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8FC0AA6-C825-F654-F529-9089FCDA5555}"/>
              </a:ext>
            </a:extLst>
          </p:cNvPr>
          <p:cNvCxnSpPr>
            <a:cxnSpLocks/>
          </p:cNvCxnSpPr>
          <p:nvPr/>
        </p:nvCxnSpPr>
        <p:spPr>
          <a:xfrm>
            <a:off x="630365" y="2768610"/>
            <a:ext cx="268685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200DBD-81B1-78AB-5346-F7AF04FF9B3B}"/>
              </a:ext>
            </a:extLst>
          </p:cNvPr>
          <p:cNvSpPr/>
          <p:nvPr/>
        </p:nvSpPr>
        <p:spPr>
          <a:xfrm>
            <a:off x="548658" y="4802285"/>
            <a:ext cx="276856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마이페이지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F70560E-27FA-AE13-D1BE-9B021F7F602A}"/>
              </a:ext>
            </a:extLst>
          </p:cNvPr>
          <p:cNvCxnSpPr>
            <a:cxnSpLocks/>
          </p:cNvCxnSpPr>
          <p:nvPr/>
        </p:nvCxnSpPr>
        <p:spPr>
          <a:xfrm>
            <a:off x="630364" y="5270779"/>
            <a:ext cx="268685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224</TotalTime>
  <Words>37</Words>
  <Application>Microsoft Office PowerPoint</Application>
  <PresentationFormat>화면 슬라이드 쇼(4:3)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민우 류</cp:lastModifiedBy>
  <cp:revision>17</cp:revision>
  <dcterms:created xsi:type="dcterms:W3CDTF">2025-09-19T05:46:53Z</dcterms:created>
  <dcterms:modified xsi:type="dcterms:W3CDTF">2025-09-22T06:11:39Z</dcterms:modified>
</cp:coreProperties>
</file>