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738477" y="1589919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65796" y="2275517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444390" y="2275517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540773" y="241662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540773" y="252105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540773" y="2631117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111361" y="2436385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08394" y="2379942"/>
            <a:ext cx="804165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98221" y="24307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59267" y="2430737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97623" y="2447673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86765" y="2439206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445106" y="2747570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519500" y="3207586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601207" y="3676080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519500" y="373817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601207" y="420666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530272" y="4283595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601206" y="4709018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530272" y="479931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60353" y="520572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3EEEB5A-89FF-8709-92AD-4AD39AAE08E7}"/>
              </a:ext>
            </a:extLst>
          </p:cNvPr>
          <p:cNvSpPr/>
          <p:nvPr/>
        </p:nvSpPr>
        <p:spPr>
          <a:xfrm>
            <a:off x="666512" y="1025474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50DD95-CD22-4BF5-2273-5BB53573B91B}"/>
              </a:ext>
            </a:extLst>
          </p:cNvPr>
          <p:cNvSpPr/>
          <p:nvPr/>
        </p:nvSpPr>
        <p:spPr>
          <a:xfrm>
            <a:off x="445106" y="1025474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B60776-9ACC-4174-FE6C-50B6DEB583F2}"/>
              </a:ext>
            </a:extLst>
          </p:cNvPr>
          <p:cNvCxnSpPr>
            <a:cxnSpLocks/>
          </p:cNvCxnSpPr>
          <p:nvPr/>
        </p:nvCxnSpPr>
        <p:spPr>
          <a:xfrm>
            <a:off x="541489" y="1166585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1D95B91-A134-FE23-A66D-52825AB0FB9E}"/>
              </a:ext>
            </a:extLst>
          </p:cNvPr>
          <p:cNvCxnSpPr>
            <a:cxnSpLocks/>
          </p:cNvCxnSpPr>
          <p:nvPr/>
        </p:nvCxnSpPr>
        <p:spPr>
          <a:xfrm>
            <a:off x="541489" y="127100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0A879-6354-4BFA-28F8-9C088B42EB1D}"/>
              </a:ext>
            </a:extLst>
          </p:cNvPr>
          <p:cNvCxnSpPr>
            <a:cxnSpLocks/>
          </p:cNvCxnSpPr>
          <p:nvPr/>
        </p:nvCxnSpPr>
        <p:spPr>
          <a:xfrm>
            <a:off x="541489" y="138107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7C2268-7409-7C4B-93D3-234C3B60ADAE}"/>
              </a:ext>
            </a:extLst>
          </p:cNvPr>
          <p:cNvSpPr/>
          <p:nvPr/>
        </p:nvSpPr>
        <p:spPr>
          <a:xfrm>
            <a:off x="1001740" y="1180694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DFE15FE-162F-DC6B-E97A-2E04ACFCF0E7}"/>
              </a:ext>
            </a:extLst>
          </p:cNvPr>
          <p:cNvSpPr/>
          <p:nvPr/>
        </p:nvSpPr>
        <p:spPr>
          <a:xfrm>
            <a:off x="5808394" y="1129899"/>
            <a:ext cx="80488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E9CACF1-721B-34B9-DBE2-D1119DB22A40}"/>
              </a:ext>
            </a:extLst>
          </p:cNvPr>
          <p:cNvSpPr/>
          <p:nvPr/>
        </p:nvSpPr>
        <p:spPr>
          <a:xfrm>
            <a:off x="2854118" y="11609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550D38-8D9B-AFEA-C0B5-6F95EA3BB75C}"/>
              </a:ext>
            </a:extLst>
          </p:cNvPr>
          <p:cNvSpPr/>
          <p:nvPr/>
        </p:nvSpPr>
        <p:spPr>
          <a:xfrm>
            <a:off x="2265660" y="116940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81B1F0-B5DF-EA5D-B489-D77218885CA0}"/>
              </a:ext>
            </a:extLst>
          </p:cNvPr>
          <p:cNvSpPr/>
          <p:nvPr/>
        </p:nvSpPr>
        <p:spPr>
          <a:xfrm>
            <a:off x="3426300" y="1189160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2B3FA41-7736-4FE0-C08D-1CA9C5999B39}"/>
              </a:ext>
            </a:extLst>
          </p:cNvPr>
          <p:cNvSpPr/>
          <p:nvPr/>
        </p:nvSpPr>
        <p:spPr>
          <a:xfrm>
            <a:off x="1635138" y="1180693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EC4D2C-1C1D-2C23-88E2-A60A7C68822B}"/>
              </a:ext>
            </a:extLst>
          </p:cNvPr>
          <p:cNvSpPr/>
          <p:nvPr/>
        </p:nvSpPr>
        <p:spPr>
          <a:xfrm>
            <a:off x="3914746" y="1191982"/>
            <a:ext cx="1040863" cy="14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E0224A-3565-E36C-E4A1-5E93FD09E61E}"/>
              </a:ext>
            </a:extLst>
          </p:cNvPr>
          <p:cNvSpPr/>
          <p:nvPr/>
        </p:nvSpPr>
        <p:spPr>
          <a:xfrm>
            <a:off x="665796" y="2262359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0AE51B-3A8B-5AD7-BFCC-4FE7E43E8AA4}"/>
              </a:ext>
            </a:extLst>
          </p:cNvPr>
          <p:cNvSpPr/>
          <p:nvPr/>
        </p:nvSpPr>
        <p:spPr>
          <a:xfrm>
            <a:off x="444390" y="2262359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BA75C2-9FB0-3694-5D6A-B42F06956635}"/>
              </a:ext>
            </a:extLst>
          </p:cNvPr>
          <p:cNvCxnSpPr>
            <a:cxnSpLocks/>
          </p:cNvCxnSpPr>
          <p:nvPr/>
        </p:nvCxnSpPr>
        <p:spPr>
          <a:xfrm>
            <a:off x="540773" y="2403470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49535E-B341-3013-7FAB-1283707DB3D4}"/>
              </a:ext>
            </a:extLst>
          </p:cNvPr>
          <p:cNvCxnSpPr>
            <a:cxnSpLocks/>
          </p:cNvCxnSpPr>
          <p:nvPr/>
        </p:nvCxnSpPr>
        <p:spPr>
          <a:xfrm>
            <a:off x="540773" y="250789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2AC34B-ECC3-AF92-37A9-6BE2CE5A1D5F}"/>
              </a:ext>
            </a:extLst>
          </p:cNvPr>
          <p:cNvCxnSpPr>
            <a:cxnSpLocks/>
          </p:cNvCxnSpPr>
          <p:nvPr/>
        </p:nvCxnSpPr>
        <p:spPr>
          <a:xfrm>
            <a:off x="540773" y="261795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D03B10-7B42-BB84-3681-8181D2DDB116}"/>
              </a:ext>
            </a:extLst>
          </p:cNvPr>
          <p:cNvSpPr/>
          <p:nvPr/>
        </p:nvSpPr>
        <p:spPr>
          <a:xfrm>
            <a:off x="1001024" y="2417579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HYJW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32418-BFC7-F4F9-D532-131E53B664C2}"/>
              </a:ext>
            </a:extLst>
          </p:cNvPr>
          <p:cNvSpPr/>
          <p:nvPr/>
        </p:nvSpPr>
        <p:spPr>
          <a:xfrm>
            <a:off x="5807678" y="2366784"/>
            <a:ext cx="80488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EF0E25-582B-3E7F-9924-191498229D4A}"/>
              </a:ext>
            </a:extLst>
          </p:cNvPr>
          <p:cNvSpPr/>
          <p:nvPr/>
        </p:nvSpPr>
        <p:spPr>
          <a:xfrm>
            <a:off x="2853402" y="2397824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CF299-7C61-9996-C5BA-4162FC659358}"/>
              </a:ext>
            </a:extLst>
          </p:cNvPr>
          <p:cNvSpPr/>
          <p:nvPr/>
        </p:nvSpPr>
        <p:spPr>
          <a:xfrm>
            <a:off x="2264944" y="2406293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EA63F-F207-927E-27DA-96E34FE2DC72}"/>
              </a:ext>
            </a:extLst>
          </p:cNvPr>
          <p:cNvSpPr/>
          <p:nvPr/>
        </p:nvSpPr>
        <p:spPr>
          <a:xfrm>
            <a:off x="3425584" y="2426045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E1964-4E72-8855-B5E7-F01738EBC31C}"/>
              </a:ext>
            </a:extLst>
          </p:cNvPr>
          <p:cNvSpPr/>
          <p:nvPr/>
        </p:nvSpPr>
        <p:spPr>
          <a:xfrm>
            <a:off x="1634422" y="2417578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A81050-F975-E9A7-B64E-87A208B43A0F}"/>
              </a:ext>
            </a:extLst>
          </p:cNvPr>
          <p:cNvSpPr/>
          <p:nvPr/>
        </p:nvSpPr>
        <p:spPr>
          <a:xfrm>
            <a:off x="3914030" y="2428867"/>
            <a:ext cx="1040863" cy="14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A0E07F-7BE4-B57D-58D9-47A029681B83}"/>
              </a:ext>
            </a:extLst>
          </p:cNvPr>
          <p:cNvSpPr/>
          <p:nvPr/>
        </p:nvSpPr>
        <p:spPr>
          <a:xfrm>
            <a:off x="519499" y="2799501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HYJW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69E587-DF25-7DDD-E537-4C8645FAA881}"/>
              </a:ext>
            </a:extLst>
          </p:cNvPr>
          <p:cNvCxnSpPr>
            <a:cxnSpLocks/>
          </p:cNvCxnSpPr>
          <p:nvPr/>
        </p:nvCxnSpPr>
        <p:spPr>
          <a:xfrm>
            <a:off x="601206" y="3267995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4027E6-CB83-6EF9-64E9-C935049B7DF3}"/>
              </a:ext>
            </a:extLst>
          </p:cNvPr>
          <p:cNvSpPr/>
          <p:nvPr/>
        </p:nvSpPr>
        <p:spPr>
          <a:xfrm>
            <a:off x="521497" y="525705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B2478C-D1E8-A261-0CCA-F87559AD3713}"/>
              </a:ext>
            </a:extLst>
          </p:cNvPr>
          <p:cNvCxnSpPr>
            <a:cxnSpLocks/>
          </p:cNvCxnSpPr>
          <p:nvPr/>
        </p:nvCxnSpPr>
        <p:spPr>
          <a:xfrm>
            <a:off x="603204" y="572554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232</TotalTime>
  <Words>29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민우 류</cp:lastModifiedBy>
  <cp:revision>14</cp:revision>
  <dcterms:created xsi:type="dcterms:W3CDTF">2025-09-19T05:46:53Z</dcterms:created>
  <dcterms:modified xsi:type="dcterms:W3CDTF">2025-09-22T06:09:34Z</dcterms:modified>
</cp:coreProperties>
</file>