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7BB89-EA39-FE08-5CED-59E66F6E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63595-7708-C059-8127-26723F8D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07208-AAFD-2713-9AC2-B169EAF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11B5-6696-AD3A-9F5A-C320C4D6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702D-59DC-971A-A85D-98E6936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27BC-09D7-FEAE-99C8-206E55E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3FCC2-A1D7-3ED5-F9BE-A33C2F6C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2AA03-C997-503C-1BFF-0D52D98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EB09A-75EE-E871-70EE-A78EBD3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83EB3-3A9C-7C82-1E4F-BAA0EC39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322BC-A2F2-AF66-2A34-7D37B6F6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08803-7182-3DDA-6329-5CEA33C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CCB3D-4756-6FD9-9E4B-33AE56B7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E0CD-DA1C-BC88-3173-4B7A6759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181A-CF39-3334-4634-10618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69EA-A113-3D65-1CC8-C58BE9D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2482-5507-3E4B-75A1-46FAD7BD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5B7C-D0E4-D192-176F-C7CBBFA4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1655-0239-4881-FD91-664D66CF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66A1C-5B5C-C806-F562-70ECFF64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2A7A7-3BE3-D29D-7688-F828C63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AF74-37C4-015D-491C-95B91CE2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9F357-044D-5D0C-F501-F6E7CA40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6B95-064E-A501-3367-A83B76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A51A1-D4B4-E796-3D48-C68EE683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588D-2841-C983-5BC8-30E715BA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BCAC-78EF-11F2-C1A8-B19CA178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0A97E-807A-9E2A-FCE4-09063F70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6E2E-BB13-79B8-93A5-9CF81FC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7B7EF-804D-A204-2367-ADDFCAB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EFAA0-E920-A243-7A56-47F86AB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4660-81E5-8F59-673E-0616569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383B-2F51-3CD2-1443-88FBC07A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0DC4B-C037-23EC-157A-755215FF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F6FC8-06E1-2BEF-03DF-EEDAD90C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286EC-A06C-1990-FC03-007DFBED7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284FE-371E-50B9-3384-A94CB7C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8E125-601E-3F76-AAC3-96841175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BB55D-67CB-C83A-9601-C66AAF5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15A5-B5DC-E954-7638-BCC46A3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73564-4BE1-CD8A-65E2-CB2E9F9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AA913-FD00-59F2-D091-1118605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44D89-177A-DE69-0281-444D779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CAAC0F-8733-4199-5D01-BB5E20E2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051B7F-07CC-1F60-CC1E-EC8910E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07EBD-EF52-150C-FF64-6033FAE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4BAB-D73D-51C5-C2ED-0048FC64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70242-3F95-DC29-3F11-7370C461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EB1D4-2F85-A693-8DC3-58737602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68D1-A74C-FAB0-8614-E62CDB46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4A143-DA1E-E2D7-E09B-AC29AC7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16050-4B11-F7BB-FAFB-2ABBA30C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00848-7A26-3FBD-F6D6-5B4FF5B4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563EF-598A-209F-8445-ED9B0D338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3CB47-7CE9-D635-770D-BCB57EBD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36DA9-CBD7-71C9-2438-EC1FA0D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2360-029F-7EBA-9C9D-960482D3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A9321-0592-356C-2093-48B42A8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8C98F-E9CC-72C2-382B-D3A266C1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E962-2713-B410-7E55-E91E07CC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6E36D-7D12-6BB5-766D-C9F7FC268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7F607-17FA-1B1F-A303-19723601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9A681-7895-33A8-EBB1-0BB208E1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09223-3049-1E15-49A5-2DFE462E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94" y="1260368"/>
            <a:ext cx="4115011" cy="41721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D1552D-26A1-10B3-D488-6CD4F3976F09}"/>
              </a:ext>
            </a:extLst>
          </p:cNvPr>
          <p:cNvSpPr/>
          <p:nvPr/>
        </p:nvSpPr>
        <p:spPr>
          <a:xfrm>
            <a:off x="5895383" y="1079822"/>
            <a:ext cx="1015139" cy="105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8F951-7170-F639-E193-BB235C513024}"/>
              </a:ext>
            </a:extLst>
          </p:cNvPr>
          <p:cNvSpPr/>
          <p:nvPr/>
        </p:nvSpPr>
        <p:spPr>
          <a:xfrm>
            <a:off x="2885430" y="1712669"/>
            <a:ext cx="1467872" cy="343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1F22A2-8557-A87C-2B6D-5ECF15B52D79}"/>
              </a:ext>
            </a:extLst>
          </p:cNvPr>
          <p:cNvSpPr/>
          <p:nvPr/>
        </p:nvSpPr>
        <p:spPr>
          <a:xfrm>
            <a:off x="2974330" y="1260368"/>
            <a:ext cx="3936192" cy="87333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138E3B-C9E0-BFAC-B82C-F6B55CEC5EDD}"/>
              </a:ext>
            </a:extLst>
          </p:cNvPr>
          <p:cNvSpPr/>
          <p:nvPr/>
        </p:nvSpPr>
        <p:spPr>
          <a:xfrm>
            <a:off x="2885430" y="4810860"/>
            <a:ext cx="4201170" cy="23188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E26ADC-849C-6877-71F1-F0A8E9F6ECE6}"/>
              </a:ext>
            </a:extLst>
          </p:cNvPr>
          <p:cNvSpPr/>
          <p:nvPr/>
        </p:nvSpPr>
        <p:spPr>
          <a:xfrm>
            <a:off x="6335308" y="5145447"/>
            <a:ext cx="539750" cy="2318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C92B7F-1EF6-553E-9559-E8F625B6802B}"/>
              </a:ext>
            </a:extLst>
          </p:cNvPr>
          <p:cNvSpPr/>
          <p:nvPr/>
        </p:nvSpPr>
        <p:spPr>
          <a:xfrm>
            <a:off x="2920894" y="5377329"/>
            <a:ext cx="165206" cy="15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FF646-5AD9-039C-C71F-7BF3C3849A45}"/>
              </a:ext>
            </a:extLst>
          </p:cNvPr>
          <p:cNvSpPr/>
          <p:nvPr/>
        </p:nvSpPr>
        <p:spPr>
          <a:xfrm>
            <a:off x="2840980" y="807906"/>
            <a:ext cx="1959620" cy="374971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작성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0E1F8E-3CDD-B1DD-0DEB-08849278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95" y="2236762"/>
            <a:ext cx="4045594" cy="223951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D229B1-F36A-F22A-1F9D-05953844783A}"/>
              </a:ext>
            </a:extLst>
          </p:cNvPr>
          <p:cNvCxnSpPr>
            <a:cxnSpLocks/>
          </p:cNvCxnSpPr>
          <p:nvPr/>
        </p:nvCxnSpPr>
        <p:spPr>
          <a:xfrm>
            <a:off x="2920894" y="1193101"/>
            <a:ext cx="411501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2</cp:revision>
  <dcterms:created xsi:type="dcterms:W3CDTF">2025-09-22T02:10:55Z</dcterms:created>
  <dcterms:modified xsi:type="dcterms:W3CDTF">2025-09-22T05:45:51Z</dcterms:modified>
</cp:coreProperties>
</file>