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ehows" initials="c" lastIdx="1" clrIdx="0">
    <p:extLst>
      <p:ext uri="{19B8F6BF-5375-455C-9EA6-DF929625EA0E}">
        <p15:presenceInfo xmlns:p15="http://schemas.microsoft.com/office/powerpoint/2012/main" userId="codeh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9C7-9F45-42B7-B5DB-D407B1B64652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6F5C0-75C1-484D-88FB-9870F6D4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A1C1-E03D-B0A3-CE9D-53828367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697D0-AEBD-0961-84FD-FF4C59333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476B23-F387-D084-278A-22E41928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7B04C-41AC-6A69-9E39-D8E344727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1.jpeg"/><Relationship Id="rId21" Type="http://schemas.openxmlformats.org/officeDocument/2006/relationships/image" Target="../media/image23.png"/><Relationship Id="rId7" Type="http://schemas.openxmlformats.org/officeDocument/2006/relationships/image" Target="../media/image4.jpe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E5A211-1268-895C-CD98-27AF999ECBE9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5046083B-319C-4AF9-EDA7-DDAF32436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3088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842FE8-7E0A-9EF8-0BE2-C97C224DB333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89A6D-6A92-B76D-4CF6-25BCB4359310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F2C32-2C0A-0D8B-3B79-D697B0B00FA2}"/>
              </a:ext>
            </a:extLst>
          </p:cNvPr>
          <p:cNvSpPr txBox="1"/>
          <p:nvPr/>
        </p:nvSpPr>
        <p:spPr>
          <a:xfrm>
            <a:off x="2348965" y="4335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719D3-078D-F25B-81AE-0BA0E9F6FCFA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6B378F-122D-A1C8-37C8-602895C01E51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562A7350-0571-D439-ED62-44CB08B6AE2B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E49CA9E9-B33E-FE92-D810-1F081AB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88217DC-A285-6D84-9EB5-963F50218152}"/>
              </a:ext>
            </a:extLst>
          </p:cNvPr>
          <p:cNvSpPr txBox="1"/>
          <p:nvPr/>
        </p:nvSpPr>
        <p:spPr>
          <a:xfrm>
            <a:off x="381418" y="167018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C374A7-B5BD-8640-7809-F1904EDEE86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6AFC56DB-C645-01DD-BA2F-7D963247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B9741C-4C4A-2466-22E4-E64CE3E25334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7C47D7-BB14-A7BF-1DC3-A25F161BAC35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62B46E9A-50EE-D14F-6201-B85CEDD7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F90D767-0C09-A027-884F-0C8637882FB4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8127509-924D-489F-ADD6-5DA0D6BDF4C7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5875F69-4A5E-0EF3-B662-F6B75C93FC37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A2FD-0B3F-4D68-1F76-62C5D4FEDE87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84854A-DFE3-B130-9271-00EBFE4C0152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D82180-FBF3-FC82-D54B-7464F599BFFC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0C3DAD7-4548-01FC-7379-852F5578158D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CDC0609-A75D-4774-1524-2DFC551D1671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396ACB40-F16D-471F-873A-6A07DD4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CDFF80DC-6A12-AB5D-7891-543693CA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077153-159D-C1D8-535B-5AF9FCC984F4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3D4C64F8-D7F4-5B6B-8E22-22D0AC7C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3D96B1-C3CA-D266-1198-816F5905D833}"/>
              </a:ext>
            </a:extLst>
          </p:cNvPr>
          <p:cNvSpPr/>
          <p:nvPr/>
        </p:nvSpPr>
        <p:spPr>
          <a:xfrm>
            <a:off x="2004223" y="46284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CF38-30F2-33BD-D8DD-844EBDF43DCA}"/>
              </a:ext>
            </a:extLst>
          </p:cNvPr>
          <p:cNvSpPr/>
          <p:nvPr/>
        </p:nvSpPr>
        <p:spPr>
          <a:xfrm>
            <a:off x="2501434" y="462992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469978D6-562A-55CA-E387-A16F5F6D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6822" y="45828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D75AB5-5DD8-BDA4-B0E8-6E8862902AC6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2C3292D-4258-4DDE-19BF-244168ED6FEB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7B3B6721-9D53-E9DF-457B-0ACE9CF6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9AD70E-9F60-A63D-9B22-5B52BA183DE8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19B7319-297D-2240-7038-68508DC21CE9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328DC018-CE71-733E-A6B4-FA369434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F6C8786C-228A-A5EA-712B-47F210C6EFB2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1DD7A647-496C-16DE-64D1-8D8F875395B4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C0C3C929-7E96-4390-9508-04DC6E3C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40F03EF3-13DE-48E7-BE66-18D2ECB9CF6A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BDB15A6-C095-C4BD-C83F-414E104653D1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0A8C573B-619A-8BD8-29D0-81CB5884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7D4FFF89-F97B-8A6C-5CFB-A0DCCA3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674918488">
            <a:extLst>
              <a:ext uri="{FF2B5EF4-FFF2-40B4-BE49-F238E27FC236}">
                <a16:creationId xmlns:a16="http://schemas.microsoft.com/office/drawing/2014/main" id="{B7A37483-45C0-DBE5-1E7F-9A64DA19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4782" r="374" b="87331"/>
          <a:stretch>
            <a:fillRect/>
          </a:stretch>
        </p:blipFill>
        <p:spPr bwMode="auto">
          <a:xfrm>
            <a:off x="-31864" y="287557"/>
            <a:ext cx="6861450" cy="5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0330-A4CD-8BFC-14A0-A6312F23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E1EEDA-8486-70E8-8FFD-8775161B0B79}"/>
              </a:ext>
            </a:extLst>
          </p:cNvPr>
          <p:cNvSpPr/>
          <p:nvPr/>
        </p:nvSpPr>
        <p:spPr>
          <a:xfrm>
            <a:off x="391886" y="3457522"/>
            <a:ext cx="6041572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F5FBB12F-5C95-E6D3-D9FA-1A4E1874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220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F45A9A-6148-7A5A-3DE5-142C56CC4C7A}"/>
              </a:ext>
            </a:extLst>
          </p:cNvPr>
          <p:cNvSpPr/>
          <p:nvPr/>
        </p:nvSpPr>
        <p:spPr>
          <a:xfrm>
            <a:off x="424542" y="2271588"/>
            <a:ext cx="486888" cy="11201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F3441-FA47-CC33-8499-1358BD68F33D}"/>
              </a:ext>
            </a:extLst>
          </p:cNvPr>
          <p:cNvSpPr/>
          <p:nvPr/>
        </p:nvSpPr>
        <p:spPr>
          <a:xfrm>
            <a:off x="0" y="415636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6E38-08D8-2BB7-C697-925FBEC7EA85}"/>
              </a:ext>
            </a:extLst>
          </p:cNvPr>
          <p:cNvSpPr txBox="1"/>
          <p:nvPr/>
        </p:nvSpPr>
        <p:spPr>
          <a:xfrm>
            <a:off x="2494097" y="5054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B2E970-84C3-E70C-BA33-6177145337C2}"/>
              </a:ext>
            </a:extLst>
          </p:cNvPr>
          <p:cNvSpPr/>
          <p:nvPr/>
        </p:nvSpPr>
        <p:spPr>
          <a:xfrm>
            <a:off x="418606" y="2281123"/>
            <a:ext cx="4684816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CFF02-8E68-BC75-BC4A-F5C850E51776}"/>
              </a:ext>
            </a:extLst>
          </p:cNvPr>
          <p:cNvSpPr/>
          <p:nvPr/>
        </p:nvSpPr>
        <p:spPr>
          <a:xfrm>
            <a:off x="5462649" y="2273959"/>
            <a:ext cx="1003465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FC70CDE-E166-713A-F3D4-AB83B4F009E9}"/>
              </a:ext>
            </a:extLst>
          </p:cNvPr>
          <p:cNvSpPr/>
          <p:nvPr/>
        </p:nvSpPr>
        <p:spPr>
          <a:xfrm rot="10800000">
            <a:off x="531419" y="2372425"/>
            <a:ext cx="273133" cy="21375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6C279247-A9E8-386E-B067-3439282E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2" y="2273959"/>
            <a:ext cx="410688" cy="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8356C-C9E5-25D5-A69B-694BEA00FF94}"/>
              </a:ext>
            </a:extLst>
          </p:cNvPr>
          <p:cNvSpPr txBox="1"/>
          <p:nvPr/>
        </p:nvSpPr>
        <p:spPr>
          <a:xfrm>
            <a:off x="382977" y="152184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02AFB5-D912-234E-84DA-4B4613E135B5}"/>
              </a:ext>
            </a:extLst>
          </p:cNvPr>
          <p:cNvSpPr/>
          <p:nvPr/>
        </p:nvSpPr>
        <p:spPr>
          <a:xfrm>
            <a:off x="425038" y="4200929"/>
            <a:ext cx="2918362" cy="20536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영혼꽃요네</a:t>
            </a:r>
            <a:r>
              <a:rPr lang="ko-KR" altLang="en-US" sz="1300" dirty="0"/>
              <a:t>   </a:t>
            </a:r>
            <a:r>
              <a:rPr lang="en-US" altLang="ko-KR" sz="1300" dirty="0"/>
              <a:t>	   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 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게임 </a:t>
            </a:r>
            <a:r>
              <a:rPr lang="en-US" altLang="ko-KR" sz="1100" dirty="0"/>
              <a:t>| 25.09.19 | yone.png | 10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요네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존잘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282819-0846-7DB5-8419-3F4B168AB4D7}"/>
              </a:ext>
            </a:extLst>
          </p:cNvPr>
          <p:cNvSpPr/>
          <p:nvPr/>
        </p:nvSpPr>
        <p:spPr>
          <a:xfrm>
            <a:off x="2003565" y="350563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글번호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BE4F3F-9FDD-182B-6D7A-A02D28BCC210}"/>
              </a:ext>
            </a:extLst>
          </p:cNvPr>
          <p:cNvSpPr/>
          <p:nvPr/>
        </p:nvSpPr>
        <p:spPr>
          <a:xfrm>
            <a:off x="2862547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EEBF2D-6B8A-9671-6562-BBE4D1897A5B}"/>
              </a:ext>
            </a:extLst>
          </p:cNvPr>
          <p:cNvSpPr/>
          <p:nvPr/>
        </p:nvSpPr>
        <p:spPr>
          <a:xfrm>
            <a:off x="3721529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8C56F7-78D7-EB99-2283-A7CB02CB2ABE}"/>
              </a:ext>
            </a:extLst>
          </p:cNvPr>
          <p:cNvSpPr/>
          <p:nvPr/>
        </p:nvSpPr>
        <p:spPr>
          <a:xfrm>
            <a:off x="4580511" y="3499720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조회수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02C6CD-B11B-53D5-9682-66EA06308BDA}"/>
              </a:ext>
            </a:extLst>
          </p:cNvPr>
          <p:cNvSpPr/>
          <p:nvPr/>
        </p:nvSpPr>
        <p:spPr>
          <a:xfrm>
            <a:off x="5467448" y="349971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좋아요</a:t>
            </a:r>
          </a:p>
        </p:txBody>
      </p:sp>
      <p:pic>
        <p:nvPicPr>
          <p:cNvPr id="1058" name="Picture 34" descr="심장 ">
            <a:extLst>
              <a:ext uri="{FF2B5EF4-FFF2-40B4-BE49-F238E27FC236}">
                <a16:creationId xmlns:a16="http://schemas.microsoft.com/office/drawing/2014/main" id="{47E55EB7-72FF-1C0E-41FD-D430D7FC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5965533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리그오브레전드 라이엇 게임즈의 일러스트레이터 '보 첸' 작가님에 대해 알아보자 / 창원일러스트학원 / 창원디지털일러스트학원 /  창원만화학원 / 창원미술학원 / 창원웹툰학원 : 네이버 블로그">
            <a:extLst>
              <a:ext uri="{FF2B5EF4-FFF2-40B4-BE49-F238E27FC236}">
                <a16:creationId xmlns:a16="http://schemas.microsoft.com/office/drawing/2014/main" id="{90C11D9A-B4D8-3BCC-2249-26316764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4580757"/>
            <a:ext cx="1974207" cy="11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FF5C6-C6A6-64EE-07D6-D7E8A241C804}"/>
              </a:ext>
            </a:extLst>
          </p:cNvPr>
          <p:cNvSpPr/>
          <p:nvPr/>
        </p:nvSpPr>
        <p:spPr>
          <a:xfrm>
            <a:off x="2375883" y="5981173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A486A7-FAA1-E14A-B5F1-3A6538437E59}"/>
              </a:ext>
            </a:extLst>
          </p:cNvPr>
          <p:cNvSpPr/>
          <p:nvPr/>
        </p:nvSpPr>
        <p:spPr>
          <a:xfrm>
            <a:off x="1829137" y="5974399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3161D5-BF74-CCDB-F247-75151A1B0545}"/>
              </a:ext>
            </a:extLst>
          </p:cNvPr>
          <p:cNvSpPr/>
          <p:nvPr/>
        </p:nvSpPr>
        <p:spPr>
          <a:xfrm>
            <a:off x="3621479" y="419695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많고많은마법사</a:t>
            </a:r>
            <a:r>
              <a:rPr lang="ko-KR" altLang="en-US" sz="1300" dirty="0"/>
              <a:t>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정예빈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유머 </a:t>
            </a:r>
            <a:r>
              <a:rPr lang="en-US" altLang="ko-KR" sz="1100" dirty="0"/>
              <a:t>| 25.09.19 | yone.png | 11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이즈리얼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롤드컵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E3447F54-8362-DF4C-86CD-C68DFD65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594240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87CA2ED-6C92-105C-FA24-1D09442F3BEB}"/>
              </a:ext>
            </a:extLst>
          </p:cNvPr>
          <p:cNvSpPr/>
          <p:nvPr/>
        </p:nvSpPr>
        <p:spPr>
          <a:xfrm>
            <a:off x="5572324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CA914D-1366-1AEC-BF86-C09BFCF19BFF}"/>
              </a:ext>
            </a:extLst>
          </p:cNvPr>
          <p:cNvSpPr/>
          <p:nvPr/>
        </p:nvSpPr>
        <p:spPr>
          <a:xfrm>
            <a:off x="5025578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53BF0CAE-7AA7-E310-A548-B9D7F788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4512333"/>
            <a:ext cx="2160577" cy="12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34D0D9D-2E2E-8B38-878D-9D806528C43C}"/>
              </a:ext>
            </a:extLst>
          </p:cNvPr>
          <p:cNvSpPr/>
          <p:nvPr/>
        </p:nvSpPr>
        <p:spPr>
          <a:xfrm>
            <a:off x="425038" y="642859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캐리아</a:t>
            </a:r>
            <a:r>
              <a:rPr lang="ko-KR" altLang="en-US" sz="1300" dirty="0"/>
              <a:t> </a:t>
            </a:r>
            <a:r>
              <a:rPr lang="en-US" altLang="ko-KR" sz="1300" dirty="0"/>
              <a:t>	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류민우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맛집 </a:t>
            </a:r>
            <a:r>
              <a:rPr lang="en-US" altLang="ko-KR" sz="1100" dirty="0"/>
              <a:t>| 25.09.19 | yone.png | 550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케리아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귀여워 </a:t>
            </a:r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6" name="Picture 34" descr="심장 ">
            <a:extLst>
              <a:ext uri="{FF2B5EF4-FFF2-40B4-BE49-F238E27FC236}">
                <a16:creationId xmlns:a16="http://schemas.microsoft.com/office/drawing/2014/main" id="{BCA6D88D-90CD-AD85-A9B0-7FE4294F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817404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3E46CA-AF94-1026-71C7-9BF2A5C21756}"/>
              </a:ext>
            </a:extLst>
          </p:cNvPr>
          <p:cNvSpPr/>
          <p:nvPr/>
        </p:nvSpPr>
        <p:spPr>
          <a:xfrm>
            <a:off x="2375883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EA80040-338B-DDB7-DE74-FDD945243374}"/>
              </a:ext>
            </a:extLst>
          </p:cNvPr>
          <p:cNvSpPr/>
          <p:nvPr/>
        </p:nvSpPr>
        <p:spPr>
          <a:xfrm>
            <a:off x="1829137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8" name="Picture 44" descr="은오 (@Eunoh_1014) on X: &quot;#KERIA 제가 만든 프라이팬 케리아입니다. 이 이미지는 누구나 사용할 수 있습니다...&quot;">
            <a:extLst>
              <a:ext uri="{FF2B5EF4-FFF2-40B4-BE49-F238E27FC236}">
                <a16:creationId xmlns:a16="http://schemas.microsoft.com/office/drawing/2014/main" id="{202DDC18-D10F-E07C-3775-7C3F3ED6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6761480"/>
            <a:ext cx="2007551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C6BEE4D-E602-B685-C94B-C92FFB3FA762}"/>
              </a:ext>
            </a:extLst>
          </p:cNvPr>
          <p:cNvSpPr/>
          <p:nvPr/>
        </p:nvSpPr>
        <p:spPr>
          <a:xfrm>
            <a:off x="3621479" y="6438692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4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대상혁</a:t>
            </a:r>
            <a:r>
              <a:rPr lang="en-US" altLang="ko-KR" sz="1300" dirty="0"/>
              <a:t>		  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정해성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일상 </a:t>
            </a:r>
            <a:r>
              <a:rPr lang="en-US" altLang="ko-KR" sz="1100" dirty="0"/>
              <a:t>| 25.09.19 | yone.png | 1100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대상혁</a:t>
            </a:r>
            <a:endParaRPr lang="en-US" altLang="ko-KR" sz="1100" dirty="0"/>
          </a:p>
        </p:txBody>
      </p:sp>
      <p:pic>
        <p:nvPicPr>
          <p:cNvPr id="56" name="Picture 34" descr="심장 ">
            <a:extLst>
              <a:ext uri="{FF2B5EF4-FFF2-40B4-BE49-F238E27FC236}">
                <a16:creationId xmlns:a16="http://schemas.microsoft.com/office/drawing/2014/main" id="{A02C8966-D721-C7B7-1AD2-FEFE9523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8184147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08826EA-84D7-B720-0273-2A5C0EA4793D}"/>
              </a:ext>
            </a:extLst>
          </p:cNvPr>
          <p:cNvSpPr/>
          <p:nvPr/>
        </p:nvSpPr>
        <p:spPr>
          <a:xfrm>
            <a:off x="5572324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905FF4-64DE-BD6F-853C-51AC9C10B581}"/>
              </a:ext>
            </a:extLst>
          </p:cNvPr>
          <p:cNvSpPr/>
          <p:nvPr/>
        </p:nvSpPr>
        <p:spPr>
          <a:xfrm>
            <a:off x="5025578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A03C1029-DBFD-B38E-32DE-BDF6DF7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6761479"/>
            <a:ext cx="2160577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853A4FC-5C94-6618-BFBB-FA36F77268B7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340F31-B6DC-70D5-F272-77BB9E4A8CC6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5F91BDC-8086-80CC-01CE-D9D72B2CB75D}"/>
              </a:ext>
            </a:extLst>
          </p:cNvPr>
          <p:cNvSpPr/>
          <p:nvPr/>
        </p:nvSpPr>
        <p:spPr>
          <a:xfrm>
            <a:off x="425038" y="3145850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맛집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818D48-E9C2-BC69-73DA-025D952A8339}"/>
              </a:ext>
            </a:extLst>
          </p:cNvPr>
          <p:cNvSpPr/>
          <p:nvPr/>
        </p:nvSpPr>
        <p:spPr>
          <a:xfrm>
            <a:off x="430478" y="3375155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유머</a:t>
            </a:r>
            <a:endParaRPr lang="en-US" altLang="ko-KR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060F6F9C-94A5-839A-F7CE-7888FEBD39F2}"/>
              </a:ext>
            </a:extLst>
          </p:cNvPr>
          <p:cNvSpPr/>
          <p:nvPr/>
        </p:nvSpPr>
        <p:spPr>
          <a:xfrm>
            <a:off x="1084226" y="3507729"/>
            <a:ext cx="802823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C470A-AC57-C1CD-A072-00CDCFEE27D9}"/>
              </a:ext>
            </a:extLst>
          </p:cNvPr>
          <p:cNvSpPr/>
          <p:nvPr/>
        </p:nvSpPr>
        <p:spPr>
          <a:xfrm>
            <a:off x="5103422" y="8657713"/>
            <a:ext cx="1330036" cy="385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번호 </a:t>
            </a:r>
            <a:r>
              <a:rPr lang="ko-KR" altLang="en-US" sz="1300" dirty="0" err="1"/>
              <a:t>매김페이지</a:t>
            </a:r>
            <a:endParaRPr lang="en-US" altLang="ko-KR" sz="1300" dirty="0"/>
          </a:p>
        </p:txBody>
      </p:sp>
      <p:pic>
        <p:nvPicPr>
          <p:cNvPr id="2052" name="Picture 4" descr="1번 ">
            <a:extLst>
              <a:ext uri="{FF2B5EF4-FFF2-40B4-BE49-F238E27FC236}">
                <a16:creationId xmlns:a16="http://schemas.microsoft.com/office/drawing/2014/main" id="{ECB2F343-9781-7CF2-F709-79D7076A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6" y="1700445"/>
            <a:ext cx="302445" cy="3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 번 ">
            <a:extLst>
              <a:ext uri="{FF2B5EF4-FFF2-40B4-BE49-F238E27FC236}">
                <a16:creationId xmlns:a16="http://schemas.microsoft.com/office/drawing/2014/main" id="{98A004C1-F568-D803-0865-0DB1236F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" y="2288055"/>
            <a:ext cx="356542" cy="3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번 ">
            <a:extLst>
              <a:ext uri="{FF2B5EF4-FFF2-40B4-BE49-F238E27FC236}">
                <a16:creationId xmlns:a16="http://schemas.microsoft.com/office/drawing/2014/main" id="{76BDF01F-EDD9-F53F-C0CB-B5FE35F7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1" y="2303132"/>
            <a:ext cx="371616" cy="3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4번 ">
            <a:extLst>
              <a:ext uri="{FF2B5EF4-FFF2-40B4-BE49-F238E27FC236}">
                <a16:creationId xmlns:a16="http://schemas.microsoft.com/office/drawing/2014/main" id="{2ADE8DD8-03B6-D465-C2B9-4EC9ADCD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66" y="2288055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번 ">
            <a:extLst>
              <a:ext uri="{FF2B5EF4-FFF2-40B4-BE49-F238E27FC236}">
                <a16:creationId xmlns:a16="http://schemas.microsoft.com/office/drawing/2014/main" id="{62F60A17-FA73-6CA3-C97C-C5569945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" y="3482573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FC3DA19-3591-B923-940B-7032CA5BA8D3}"/>
              </a:ext>
            </a:extLst>
          </p:cNvPr>
          <p:cNvSpPr/>
          <p:nvPr/>
        </p:nvSpPr>
        <p:spPr>
          <a:xfrm>
            <a:off x="201025" y="4118889"/>
            <a:ext cx="363245" cy="339415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6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BB2213-1738-96D3-6F55-697EFFAB0371}"/>
              </a:ext>
            </a:extLst>
          </p:cNvPr>
          <p:cNvSpPr/>
          <p:nvPr/>
        </p:nvSpPr>
        <p:spPr>
          <a:xfrm>
            <a:off x="1004804" y="394818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7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394AF-37C0-F49F-2C2E-841EB72F5769}"/>
              </a:ext>
            </a:extLst>
          </p:cNvPr>
          <p:cNvSpPr/>
          <p:nvPr/>
        </p:nvSpPr>
        <p:spPr>
          <a:xfrm>
            <a:off x="2249116" y="395519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8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6BE838-C28E-6965-A5E2-3DF375899684}"/>
              </a:ext>
            </a:extLst>
          </p:cNvPr>
          <p:cNvSpPr/>
          <p:nvPr/>
        </p:nvSpPr>
        <p:spPr>
          <a:xfrm>
            <a:off x="475159" y="5025764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9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05ACD599-E150-D748-31C1-C26CC85B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" y="5693930"/>
            <a:ext cx="386615" cy="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24BBAB7-D7B9-9EEB-D9C8-057D667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3" y="5518298"/>
            <a:ext cx="386615" cy="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2번 ">
            <a:extLst>
              <a:ext uri="{FF2B5EF4-FFF2-40B4-BE49-F238E27FC236}">
                <a16:creationId xmlns:a16="http://schemas.microsoft.com/office/drawing/2014/main" id="{8F4A682A-E043-FE30-9EBD-921448CB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4" y="5474960"/>
            <a:ext cx="379456" cy="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3번 ">
            <a:extLst>
              <a:ext uri="{FF2B5EF4-FFF2-40B4-BE49-F238E27FC236}">
                <a16:creationId xmlns:a16="http://schemas.microsoft.com/office/drawing/2014/main" id="{CF485F09-B4BD-2208-2402-71128CAE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74" y="5464536"/>
            <a:ext cx="363245" cy="3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14번 ">
            <a:extLst>
              <a:ext uri="{FF2B5EF4-FFF2-40B4-BE49-F238E27FC236}">
                <a16:creationId xmlns:a16="http://schemas.microsoft.com/office/drawing/2014/main" id="{FBBD21CC-3933-E6DE-C222-3AB105BB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6119726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4FAD05C-F1D7-6EE4-856E-E88FCD38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71" y="6123150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15BA180E-CA67-C5E1-6F1D-A1C21651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95" y="6122512"/>
            <a:ext cx="371611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68B38822-656D-52BA-F980-508A14FC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39" y="6150767"/>
            <a:ext cx="383344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534</TotalTime>
  <Words>276</Words>
  <Application>Microsoft Office PowerPoint</Application>
  <PresentationFormat>화면 슬라이드 쇼(4:3)</PresentationFormat>
  <Paragraphs>121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14</cp:revision>
  <dcterms:created xsi:type="dcterms:W3CDTF">2025-09-19T05:52:58Z</dcterms:created>
  <dcterms:modified xsi:type="dcterms:W3CDTF">2025-09-22T06:21:04Z</dcterms:modified>
</cp:coreProperties>
</file>