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E378A0-46FD-152B-8666-CF009EE48730}"/>
              </a:ext>
            </a:extLst>
          </p:cNvPr>
          <p:cNvSpPr/>
          <p:nvPr/>
        </p:nvSpPr>
        <p:spPr>
          <a:xfrm>
            <a:off x="1688636" y="3337628"/>
            <a:ext cx="2884785" cy="58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25EB34-2A69-DC3B-41E2-FDB6520895FF}"/>
              </a:ext>
            </a:extLst>
          </p:cNvPr>
          <p:cNvSpPr/>
          <p:nvPr/>
        </p:nvSpPr>
        <p:spPr>
          <a:xfrm>
            <a:off x="1688636" y="1678796"/>
            <a:ext cx="2884785" cy="583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>
                <a:solidFill>
                  <a:schemeClr val="bg1">
                    <a:lumMod val="85000"/>
                  </a:schemeClr>
                </a:solidFill>
              </a:rPr>
              <a:t>이메일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23DF40B-2B99-D124-13A3-21E147CC94BC}"/>
              </a:ext>
            </a:extLst>
          </p:cNvPr>
          <p:cNvSpPr/>
          <p:nvPr/>
        </p:nvSpPr>
        <p:spPr>
          <a:xfrm>
            <a:off x="1897968" y="4215185"/>
            <a:ext cx="975051" cy="466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E5010-9374-45C2-F4CC-8B2E5C718FE1}"/>
              </a:ext>
            </a:extLst>
          </p:cNvPr>
          <p:cNvSpPr txBox="1"/>
          <p:nvPr/>
        </p:nvSpPr>
        <p:spPr>
          <a:xfrm>
            <a:off x="1601032" y="2789765"/>
            <a:ext cx="182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비밀번호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B2A9D-5DB2-A24B-AB3D-F820383E9F0F}"/>
              </a:ext>
            </a:extLst>
          </p:cNvPr>
          <p:cNvSpPr txBox="1"/>
          <p:nvPr/>
        </p:nvSpPr>
        <p:spPr>
          <a:xfrm>
            <a:off x="1601032" y="1130933"/>
            <a:ext cx="136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이메일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24F3B-D9B7-8B75-00F6-3593A285AA08}"/>
              </a:ext>
            </a:extLst>
          </p:cNvPr>
          <p:cNvSpPr txBox="1"/>
          <p:nvPr/>
        </p:nvSpPr>
        <p:spPr>
          <a:xfrm>
            <a:off x="1427259" y="4857960"/>
            <a:ext cx="543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아직 </a:t>
            </a:r>
            <a:r>
              <a:rPr lang="en-US" altLang="ko-KR" sz="1200" err="1"/>
              <a:t>HaYeJiWoo</a:t>
            </a:r>
            <a:r>
              <a:rPr lang="en-US" altLang="ko-KR" sz="1200"/>
              <a:t> Member</a:t>
            </a:r>
            <a:r>
              <a:rPr lang="ko-KR" altLang="en-US" sz="1200"/>
              <a:t>가 </a:t>
            </a:r>
            <a:r>
              <a:rPr lang="ko-KR" altLang="en-US" sz="1200" err="1"/>
              <a:t>아니신가요</a:t>
            </a:r>
            <a:r>
              <a:rPr lang="en-US" altLang="ko-KR" sz="1200"/>
              <a:t>? </a:t>
            </a:r>
            <a:r>
              <a:rPr lang="ko-KR" altLang="en-US" sz="1200">
                <a:solidFill>
                  <a:schemeClr val="accent5">
                    <a:lumMod val="75000"/>
                  </a:schemeClr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</TotalTime>
  <Words>12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6</cp:revision>
  <dcterms:created xsi:type="dcterms:W3CDTF">2025-09-19T05:46:53Z</dcterms:created>
  <dcterms:modified xsi:type="dcterms:W3CDTF">2025-09-19T07:50:17Z</dcterms:modified>
</cp:coreProperties>
</file>