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6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9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1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0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CE378A0-46FD-152B-8666-CF009EE48730}"/>
              </a:ext>
            </a:extLst>
          </p:cNvPr>
          <p:cNvSpPr/>
          <p:nvPr/>
        </p:nvSpPr>
        <p:spPr>
          <a:xfrm>
            <a:off x="2451962" y="7109748"/>
            <a:ext cx="2884785" cy="424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25EB34-2A69-DC3B-41E2-FDB6520895FF}"/>
              </a:ext>
            </a:extLst>
          </p:cNvPr>
          <p:cNvSpPr/>
          <p:nvPr/>
        </p:nvSpPr>
        <p:spPr>
          <a:xfrm>
            <a:off x="2451962" y="6323467"/>
            <a:ext cx="2884785" cy="424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닉네임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23DF40B-2B99-D124-13A3-21E147CC94BC}"/>
              </a:ext>
            </a:extLst>
          </p:cNvPr>
          <p:cNvSpPr/>
          <p:nvPr/>
        </p:nvSpPr>
        <p:spPr>
          <a:xfrm>
            <a:off x="3736622" y="7771373"/>
            <a:ext cx="1600125" cy="424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개인정보수정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562EF7-867C-4005-C2C5-AA377B298968}"/>
              </a:ext>
            </a:extLst>
          </p:cNvPr>
          <p:cNvSpPr txBox="1"/>
          <p:nvPr/>
        </p:nvSpPr>
        <p:spPr>
          <a:xfrm>
            <a:off x="1062395" y="6323467"/>
            <a:ext cx="962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닉네임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7E5010-9374-45C2-F4CC-8B2E5C718FE1}"/>
              </a:ext>
            </a:extLst>
          </p:cNvPr>
          <p:cNvSpPr txBox="1"/>
          <p:nvPr/>
        </p:nvSpPr>
        <p:spPr>
          <a:xfrm>
            <a:off x="1062395" y="7122069"/>
            <a:ext cx="128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비밀번호</a:t>
            </a:r>
            <a:endParaRPr lang="ko-KR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AB2A9D-5DB2-A24B-AB3D-F820383E9F0F}"/>
              </a:ext>
            </a:extLst>
          </p:cNvPr>
          <p:cNvSpPr txBox="1"/>
          <p:nvPr/>
        </p:nvSpPr>
        <p:spPr>
          <a:xfrm>
            <a:off x="1062395" y="5555166"/>
            <a:ext cx="962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이메일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7BB91-B1BD-F74D-D66F-280F9BD0AF34}"/>
              </a:ext>
            </a:extLst>
          </p:cNvPr>
          <p:cNvSpPr txBox="1"/>
          <p:nvPr/>
        </p:nvSpPr>
        <p:spPr>
          <a:xfrm>
            <a:off x="2348455" y="5561829"/>
            <a:ext cx="2988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HaYeJiWoo@test.com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8AB6A5-205F-39E3-B1DB-DA268BAAAA8A}"/>
              </a:ext>
            </a:extLst>
          </p:cNvPr>
          <p:cNvSpPr/>
          <p:nvPr/>
        </p:nvSpPr>
        <p:spPr>
          <a:xfrm>
            <a:off x="512859" y="4921858"/>
            <a:ext cx="5947575" cy="3935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922C41-073C-7798-976D-7906F7E50915}"/>
              </a:ext>
            </a:extLst>
          </p:cNvPr>
          <p:cNvSpPr/>
          <p:nvPr/>
        </p:nvSpPr>
        <p:spPr>
          <a:xfrm>
            <a:off x="512860" y="203783"/>
            <a:ext cx="5947575" cy="3935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D1B2240-899A-906D-A716-CC619AB92569}"/>
              </a:ext>
            </a:extLst>
          </p:cNvPr>
          <p:cNvCxnSpPr/>
          <p:nvPr/>
        </p:nvCxnSpPr>
        <p:spPr>
          <a:xfrm>
            <a:off x="3355450" y="4317558"/>
            <a:ext cx="0" cy="39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966303E-81A7-4956-5EFA-29BC026C5E69}"/>
              </a:ext>
            </a:extLst>
          </p:cNvPr>
          <p:cNvSpPr/>
          <p:nvPr/>
        </p:nvSpPr>
        <p:spPr>
          <a:xfrm>
            <a:off x="2120083" y="1877102"/>
            <a:ext cx="2884785" cy="424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437D15-3E65-46DA-B9DA-C192C5EA23F8}"/>
              </a:ext>
            </a:extLst>
          </p:cNvPr>
          <p:cNvSpPr txBox="1"/>
          <p:nvPr/>
        </p:nvSpPr>
        <p:spPr>
          <a:xfrm>
            <a:off x="2024527" y="1401895"/>
            <a:ext cx="2159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비밀번호재확인</a:t>
            </a:r>
            <a:endParaRPr lang="ko-KR" altLang="en-US" sz="20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3E08D45-541A-6D10-5F1C-D1424C3FE036}"/>
              </a:ext>
            </a:extLst>
          </p:cNvPr>
          <p:cNvSpPr/>
          <p:nvPr/>
        </p:nvSpPr>
        <p:spPr>
          <a:xfrm>
            <a:off x="4104948" y="2584185"/>
            <a:ext cx="899919" cy="424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0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</TotalTime>
  <Words>14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6</cp:revision>
  <dcterms:created xsi:type="dcterms:W3CDTF">2025-09-19T05:46:53Z</dcterms:created>
  <dcterms:modified xsi:type="dcterms:W3CDTF">2025-09-19T09:15:36Z</dcterms:modified>
</cp:coreProperties>
</file>