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4" autoAdjust="0"/>
    <p:restoredTop sz="94660"/>
  </p:normalViewPr>
  <p:slideViewPr>
    <p:cSldViewPr snapToGrid="0">
      <p:cViewPr varScale="1">
        <p:scale>
          <a:sx n="99" d="100"/>
          <a:sy n="99" d="100"/>
        </p:scale>
        <p:origin x="6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9731933508311459"/>
          <c:y val="4.5833333333333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일별 방문자수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9월19일</c:v>
                </c:pt>
                <c:pt idx="1">
                  <c:v>9월20일</c:v>
                </c:pt>
                <c:pt idx="2">
                  <c:v>9월21일</c:v>
                </c:pt>
                <c:pt idx="3">
                  <c:v>9월22일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4C-4193-8753-D2638D1F41B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71009024"/>
        <c:axId val="71009984"/>
      </c:barChart>
      <c:catAx>
        <c:axId val="71009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009984"/>
        <c:crosses val="autoZero"/>
        <c:auto val="1"/>
        <c:lblAlgn val="ctr"/>
        <c:lblOffset val="100"/>
        <c:noMultiLvlLbl val="0"/>
      </c:catAx>
      <c:valAx>
        <c:axId val="7100998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1009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/>
              <a:t>월별 방문자수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월별 방문자수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6월</c:v>
                </c:pt>
                <c:pt idx="1">
                  <c:v>7월</c:v>
                </c:pt>
                <c:pt idx="2">
                  <c:v>8월</c:v>
                </c:pt>
                <c:pt idx="3">
                  <c:v>9월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</c:v>
                </c:pt>
                <c:pt idx="1">
                  <c:v>6</c:v>
                </c:pt>
                <c:pt idx="2">
                  <c:v>3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7C-442F-94D1-B863D666250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71010944"/>
        <c:axId val="71003264"/>
      </c:barChart>
      <c:catAx>
        <c:axId val="7101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003264"/>
        <c:crosses val="autoZero"/>
        <c:auto val="1"/>
        <c:lblAlgn val="ctr"/>
        <c:lblOffset val="100"/>
        <c:noMultiLvlLbl val="0"/>
      </c:catAx>
      <c:valAx>
        <c:axId val="7100326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1010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E72E-2980-4D5B-8C6A-F2789BE66012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D0378-1AB9-4C0E-BA14-802BC6119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4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E72E-2980-4D5B-8C6A-F2789BE66012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D0378-1AB9-4C0E-BA14-802BC6119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7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E72E-2980-4D5B-8C6A-F2789BE66012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D0378-1AB9-4C0E-BA14-802BC6119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16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E72E-2980-4D5B-8C6A-F2789BE66012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D0378-1AB9-4C0E-BA14-802BC6119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89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E72E-2980-4D5B-8C6A-F2789BE66012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D0378-1AB9-4C0E-BA14-802BC6119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49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E72E-2980-4D5B-8C6A-F2789BE66012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D0378-1AB9-4C0E-BA14-802BC6119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1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E72E-2980-4D5B-8C6A-F2789BE66012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D0378-1AB9-4C0E-BA14-802BC6119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96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E72E-2980-4D5B-8C6A-F2789BE66012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D0378-1AB9-4C0E-BA14-802BC6119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59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E72E-2980-4D5B-8C6A-F2789BE66012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D0378-1AB9-4C0E-BA14-802BC6119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99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E72E-2980-4D5B-8C6A-F2789BE66012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D0378-1AB9-4C0E-BA14-802BC6119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47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E72E-2980-4D5B-8C6A-F2789BE66012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D0378-1AB9-4C0E-BA14-802BC6119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5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FE72E-2980-4D5B-8C6A-F2789BE66012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D0378-1AB9-4C0E-BA14-802BC61195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68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FDF310CA-2EFD-DBEF-896D-2C59CD1A5F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5082209"/>
              </p:ext>
            </p:extLst>
          </p:nvPr>
        </p:nvGraphicFramePr>
        <p:xfrm>
          <a:off x="1290241" y="955039"/>
          <a:ext cx="45720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A5D15A77-CF4F-0507-A1F7-C95EC2473E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8132772"/>
              </p:ext>
            </p:extLst>
          </p:nvPr>
        </p:nvGraphicFramePr>
        <p:xfrm>
          <a:off x="1290241" y="4165601"/>
          <a:ext cx="45720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3551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C53A47B-7743-D84A-4ACB-6017F575C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752261"/>
              </p:ext>
            </p:extLst>
          </p:nvPr>
        </p:nvGraphicFramePr>
        <p:xfrm>
          <a:off x="219284" y="1381761"/>
          <a:ext cx="6189138" cy="686815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7682">
                  <a:extLst>
                    <a:ext uri="{9D8B030D-6E8A-4147-A177-3AD203B41FA5}">
                      <a16:colId xmlns:a16="http://schemas.microsoft.com/office/drawing/2014/main" val="679753117"/>
                    </a:ext>
                  </a:extLst>
                </a:gridCol>
                <a:gridCol w="687682">
                  <a:extLst>
                    <a:ext uri="{9D8B030D-6E8A-4147-A177-3AD203B41FA5}">
                      <a16:colId xmlns:a16="http://schemas.microsoft.com/office/drawing/2014/main" val="4105261675"/>
                    </a:ext>
                  </a:extLst>
                </a:gridCol>
                <a:gridCol w="687682">
                  <a:extLst>
                    <a:ext uri="{9D8B030D-6E8A-4147-A177-3AD203B41FA5}">
                      <a16:colId xmlns:a16="http://schemas.microsoft.com/office/drawing/2014/main" val="1127653939"/>
                    </a:ext>
                  </a:extLst>
                </a:gridCol>
                <a:gridCol w="687682">
                  <a:extLst>
                    <a:ext uri="{9D8B030D-6E8A-4147-A177-3AD203B41FA5}">
                      <a16:colId xmlns:a16="http://schemas.microsoft.com/office/drawing/2014/main" val="1631903871"/>
                    </a:ext>
                  </a:extLst>
                </a:gridCol>
                <a:gridCol w="687682">
                  <a:extLst>
                    <a:ext uri="{9D8B030D-6E8A-4147-A177-3AD203B41FA5}">
                      <a16:colId xmlns:a16="http://schemas.microsoft.com/office/drawing/2014/main" val="209815445"/>
                    </a:ext>
                  </a:extLst>
                </a:gridCol>
                <a:gridCol w="687682">
                  <a:extLst>
                    <a:ext uri="{9D8B030D-6E8A-4147-A177-3AD203B41FA5}">
                      <a16:colId xmlns:a16="http://schemas.microsoft.com/office/drawing/2014/main" val="3415645199"/>
                    </a:ext>
                  </a:extLst>
                </a:gridCol>
                <a:gridCol w="687682">
                  <a:extLst>
                    <a:ext uri="{9D8B030D-6E8A-4147-A177-3AD203B41FA5}">
                      <a16:colId xmlns:a16="http://schemas.microsoft.com/office/drawing/2014/main" val="3200041927"/>
                    </a:ext>
                  </a:extLst>
                </a:gridCol>
                <a:gridCol w="687682">
                  <a:extLst>
                    <a:ext uri="{9D8B030D-6E8A-4147-A177-3AD203B41FA5}">
                      <a16:colId xmlns:a16="http://schemas.microsoft.com/office/drawing/2014/main" val="3642674825"/>
                    </a:ext>
                  </a:extLst>
                </a:gridCol>
                <a:gridCol w="687682">
                  <a:extLst>
                    <a:ext uri="{9D8B030D-6E8A-4147-A177-3AD203B41FA5}">
                      <a16:colId xmlns:a16="http://schemas.microsoft.com/office/drawing/2014/main" val="865730634"/>
                    </a:ext>
                  </a:extLst>
                </a:gridCol>
              </a:tblGrid>
              <a:tr h="457877"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드롭  다운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본문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카테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 고리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수정일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112881"/>
                  </a:ext>
                </a:extLst>
              </a:tr>
              <a:tr h="457877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err="1"/>
                        <a:t>갸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716170"/>
                  </a:ext>
                </a:extLst>
              </a:tr>
              <a:tr h="457877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err="1"/>
                        <a:t>냐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479747"/>
                  </a:ext>
                </a:extLst>
              </a:tr>
              <a:tr h="457877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err="1"/>
                        <a:t>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311685"/>
                  </a:ext>
                </a:extLst>
              </a:tr>
              <a:tr h="457877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err="1"/>
                        <a:t>랴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139702"/>
                  </a:ext>
                </a:extLst>
              </a:tr>
              <a:tr h="457877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err="1"/>
                        <a:t>먀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64122"/>
                  </a:ext>
                </a:extLst>
              </a:tr>
              <a:tr h="457877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err="1"/>
                        <a:t>뱌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06217"/>
                  </a:ext>
                </a:extLst>
              </a:tr>
              <a:tr h="457877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err="1"/>
                        <a:t>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947764"/>
                  </a:ext>
                </a:extLst>
              </a:tr>
              <a:tr h="457877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120080"/>
                  </a:ext>
                </a:extLst>
              </a:tr>
              <a:tr h="457877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err="1"/>
                        <a:t>쟈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129056"/>
                  </a:ext>
                </a:extLst>
              </a:tr>
              <a:tr h="457877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0113"/>
                  </a:ext>
                </a:extLst>
              </a:tr>
              <a:tr h="457877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201345"/>
                  </a:ext>
                </a:extLst>
              </a:tr>
              <a:tr h="457877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446774"/>
                  </a:ext>
                </a:extLst>
              </a:tr>
              <a:tr h="457877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58632"/>
                  </a:ext>
                </a:extLst>
              </a:tr>
              <a:tr h="457877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/>
                        <a:t>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dirty="0" err="1"/>
                        <a:t>략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380800"/>
                  </a:ext>
                </a:extLst>
              </a:tr>
            </a:tbl>
          </a:graphicData>
        </a:graphic>
      </p:graphicFrame>
      <p:sp>
        <p:nvSpPr>
          <p:cNvPr id="5" name="순서도: 병합 4">
            <a:extLst>
              <a:ext uri="{FF2B5EF4-FFF2-40B4-BE49-F238E27FC236}">
                <a16:creationId xmlns:a16="http://schemas.microsoft.com/office/drawing/2014/main" id="{91F3CB2C-9F0B-F60A-0C52-FB6BDF112F21}"/>
              </a:ext>
            </a:extLst>
          </p:cNvPr>
          <p:cNvSpPr/>
          <p:nvPr/>
        </p:nvSpPr>
        <p:spPr>
          <a:xfrm>
            <a:off x="677334" y="1571413"/>
            <a:ext cx="189654" cy="155787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화살표: 굽음 10">
            <a:extLst>
              <a:ext uri="{FF2B5EF4-FFF2-40B4-BE49-F238E27FC236}">
                <a16:creationId xmlns:a16="http://schemas.microsoft.com/office/drawing/2014/main" id="{7035256F-AFDA-530D-756A-64B6D3B2A46A}"/>
              </a:ext>
            </a:extLst>
          </p:cNvPr>
          <p:cNvSpPr/>
          <p:nvPr/>
        </p:nvSpPr>
        <p:spPr>
          <a:xfrm>
            <a:off x="677333" y="209973"/>
            <a:ext cx="955039" cy="1266614"/>
          </a:xfrm>
          <a:prstGeom prst="bentArrow">
            <a:avLst>
              <a:gd name="adj1" fmla="val 26149"/>
              <a:gd name="adj2" fmla="val 25000"/>
              <a:gd name="adj3" fmla="val 25000"/>
              <a:gd name="adj4" fmla="val 7500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D8BA646-1A13-77BF-4C72-36972BE78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081881"/>
              </p:ext>
            </p:extLst>
          </p:nvPr>
        </p:nvGraphicFramePr>
        <p:xfrm>
          <a:off x="1711960" y="54186"/>
          <a:ext cx="882227" cy="1266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227">
                  <a:extLst>
                    <a:ext uri="{9D8B030D-6E8A-4147-A177-3AD203B41FA5}">
                      <a16:colId xmlns:a16="http://schemas.microsoft.com/office/drawing/2014/main" val="3308968372"/>
                    </a:ext>
                  </a:extLst>
                </a:gridCol>
              </a:tblGrid>
              <a:tr h="422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게시글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1060932"/>
                  </a:ext>
                </a:extLst>
              </a:tr>
              <a:tr h="422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댓글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306748"/>
                  </a:ext>
                </a:extLst>
              </a:tr>
              <a:tr h="4222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830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009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86</TotalTime>
  <Words>75</Words>
  <Application>Microsoft Office PowerPoint</Application>
  <PresentationFormat>화면 슬라이드 쇼(4:3)</PresentationFormat>
  <Paragraphs>71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민우 류</dc:creator>
  <cp:lastModifiedBy>민우 류</cp:lastModifiedBy>
  <cp:revision>2</cp:revision>
  <dcterms:created xsi:type="dcterms:W3CDTF">2025-09-19T06:30:00Z</dcterms:created>
  <dcterms:modified xsi:type="dcterms:W3CDTF">2025-09-19T07:56:30Z</dcterms:modified>
</cp:coreProperties>
</file>