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96B17E9-FAC5-BBD0-916D-E53D8FD74834}"/>
              </a:ext>
            </a:extLst>
          </p:cNvPr>
          <p:cNvSpPr/>
          <p:nvPr/>
        </p:nvSpPr>
        <p:spPr>
          <a:xfrm>
            <a:off x="609864" y="1001638"/>
            <a:ext cx="6018728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0B03BE0-272D-602E-EC18-1B9284916490}"/>
              </a:ext>
            </a:extLst>
          </p:cNvPr>
          <p:cNvSpPr/>
          <p:nvPr/>
        </p:nvSpPr>
        <p:spPr>
          <a:xfrm>
            <a:off x="388458" y="1001638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992F5E0-04AD-A645-54C7-D43EE1128C23}"/>
              </a:ext>
            </a:extLst>
          </p:cNvPr>
          <p:cNvCxnSpPr>
            <a:cxnSpLocks/>
          </p:cNvCxnSpPr>
          <p:nvPr/>
        </p:nvCxnSpPr>
        <p:spPr>
          <a:xfrm>
            <a:off x="484841" y="1142749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7EABDB1A-7A78-C58A-BBCE-E2CC29372F4E}"/>
              </a:ext>
            </a:extLst>
          </p:cNvPr>
          <p:cNvCxnSpPr>
            <a:cxnSpLocks/>
          </p:cNvCxnSpPr>
          <p:nvPr/>
        </p:nvCxnSpPr>
        <p:spPr>
          <a:xfrm>
            <a:off x="484841" y="1247172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62A29BF9-7894-A76B-E1BD-40C6D62F675A}"/>
              </a:ext>
            </a:extLst>
          </p:cNvPr>
          <p:cNvCxnSpPr>
            <a:cxnSpLocks/>
          </p:cNvCxnSpPr>
          <p:nvPr/>
        </p:nvCxnSpPr>
        <p:spPr>
          <a:xfrm>
            <a:off x="484841" y="1357238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98313902-977E-E3F8-0000-8343BB1F5911}"/>
              </a:ext>
            </a:extLst>
          </p:cNvPr>
          <p:cNvSpPr/>
          <p:nvPr/>
        </p:nvSpPr>
        <p:spPr>
          <a:xfrm>
            <a:off x="1055429" y="1162506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0E52DFD-1A4A-EF7F-F514-2CBE52733ED9}"/>
              </a:ext>
            </a:extLst>
          </p:cNvPr>
          <p:cNvSpPr/>
          <p:nvPr/>
        </p:nvSpPr>
        <p:spPr>
          <a:xfrm>
            <a:off x="5856521" y="1106063"/>
            <a:ext cx="700106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258C34-26C9-FC3E-928F-6026B1653321}"/>
              </a:ext>
            </a:extLst>
          </p:cNvPr>
          <p:cNvSpPr/>
          <p:nvPr/>
        </p:nvSpPr>
        <p:spPr>
          <a:xfrm>
            <a:off x="3542289" y="1156860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8E5A4D1-5E05-F128-A95C-0F219DE3BA43}"/>
              </a:ext>
            </a:extLst>
          </p:cNvPr>
          <p:cNvSpPr/>
          <p:nvPr/>
        </p:nvSpPr>
        <p:spPr>
          <a:xfrm>
            <a:off x="2703335" y="1156858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261AE9-424F-92AA-4BED-FF66C8C85263}"/>
              </a:ext>
            </a:extLst>
          </p:cNvPr>
          <p:cNvSpPr/>
          <p:nvPr/>
        </p:nvSpPr>
        <p:spPr>
          <a:xfrm>
            <a:off x="4341691" y="1173794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일상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ED4D103-29D1-D067-D65D-945005F1895E}"/>
              </a:ext>
            </a:extLst>
          </p:cNvPr>
          <p:cNvSpPr/>
          <p:nvPr/>
        </p:nvSpPr>
        <p:spPr>
          <a:xfrm>
            <a:off x="1830833" y="1165327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21D9623-DCF6-430A-A075-C7E96853A7DC}"/>
              </a:ext>
            </a:extLst>
          </p:cNvPr>
          <p:cNvCxnSpPr>
            <a:cxnSpLocks/>
          </p:cNvCxnSpPr>
          <p:nvPr/>
        </p:nvCxnSpPr>
        <p:spPr>
          <a:xfrm>
            <a:off x="609864" y="1619955"/>
            <a:ext cx="0" cy="4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49B230-A3E9-ED3F-24D9-C4FEE8E8E0A7}"/>
              </a:ext>
            </a:extLst>
          </p:cNvPr>
          <p:cNvSpPr/>
          <p:nvPr/>
        </p:nvSpPr>
        <p:spPr>
          <a:xfrm>
            <a:off x="609864" y="2300110"/>
            <a:ext cx="6018728" cy="472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1C4565-A862-26BA-D42D-53CB06699B8E}"/>
              </a:ext>
            </a:extLst>
          </p:cNvPr>
          <p:cNvSpPr/>
          <p:nvPr/>
        </p:nvSpPr>
        <p:spPr>
          <a:xfrm>
            <a:off x="388458" y="2300110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E2407B-68F7-2057-3E50-0D4684177E27}"/>
              </a:ext>
            </a:extLst>
          </p:cNvPr>
          <p:cNvCxnSpPr>
            <a:cxnSpLocks/>
          </p:cNvCxnSpPr>
          <p:nvPr/>
        </p:nvCxnSpPr>
        <p:spPr>
          <a:xfrm>
            <a:off x="484841" y="2441221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D11F2A-B24A-FAE2-6274-F8B590216F27}"/>
              </a:ext>
            </a:extLst>
          </p:cNvPr>
          <p:cNvCxnSpPr>
            <a:cxnSpLocks/>
          </p:cNvCxnSpPr>
          <p:nvPr/>
        </p:nvCxnSpPr>
        <p:spPr>
          <a:xfrm>
            <a:off x="484841" y="2545644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2D2C94C-77BD-35A1-5B77-0928A19A15A8}"/>
              </a:ext>
            </a:extLst>
          </p:cNvPr>
          <p:cNvCxnSpPr>
            <a:cxnSpLocks/>
          </p:cNvCxnSpPr>
          <p:nvPr/>
        </p:nvCxnSpPr>
        <p:spPr>
          <a:xfrm>
            <a:off x="484841" y="2655710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735F19-32A4-626B-0B54-B63EF396F8C8}"/>
              </a:ext>
            </a:extLst>
          </p:cNvPr>
          <p:cNvSpPr/>
          <p:nvPr/>
        </p:nvSpPr>
        <p:spPr>
          <a:xfrm>
            <a:off x="1055429" y="2460978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EC079F-9FEF-EFA9-0538-64DDFE5A3B72}"/>
              </a:ext>
            </a:extLst>
          </p:cNvPr>
          <p:cNvSpPr/>
          <p:nvPr/>
        </p:nvSpPr>
        <p:spPr>
          <a:xfrm>
            <a:off x="5856521" y="2404535"/>
            <a:ext cx="700106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로그인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D19DD2-4744-6863-0467-863FD1503DA2}"/>
              </a:ext>
            </a:extLst>
          </p:cNvPr>
          <p:cNvSpPr/>
          <p:nvPr/>
        </p:nvSpPr>
        <p:spPr>
          <a:xfrm>
            <a:off x="3542289" y="2455332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52B5C0-6328-BB41-17E6-718F62EE73BE}"/>
              </a:ext>
            </a:extLst>
          </p:cNvPr>
          <p:cNvSpPr/>
          <p:nvPr/>
        </p:nvSpPr>
        <p:spPr>
          <a:xfrm>
            <a:off x="2703335" y="2455330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C128C0-8168-DA91-5FAA-7207F5F2208A}"/>
              </a:ext>
            </a:extLst>
          </p:cNvPr>
          <p:cNvSpPr/>
          <p:nvPr/>
        </p:nvSpPr>
        <p:spPr>
          <a:xfrm>
            <a:off x="4341691" y="2472266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059DED-E6FF-9F1E-3496-EB251F4CC260}"/>
              </a:ext>
            </a:extLst>
          </p:cNvPr>
          <p:cNvSpPr/>
          <p:nvPr/>
        </p:nvSpPr>
        <p:spPr>
          <a:xfrm>
            <a:off x="1830833" y="2463799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1581FD-5F16-C91D-FCAA-ED8DBB2CBD99}"/>
              </a:ext>
            </a:extLst>
          </p:cNvPr>
          <p:cNvSpPr/>
          <p:nvPr/>
        </p:nvSpPr>
        <p:spPr>
          <a:xfrm>
            <a:off x="388458" y="2300108"/>
            <a:ext cx="4627748" cy="53841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87501D-9711-25CB-8999-CB8B199AC0C1}"/>
              </a:ext>
            </a:extLst>
          </p:cNvPr>
          <p:cNvSpPr/>
          <p:nvPr/>
        </p:nvSpPr>
        <p:spPr>
          <a:xfrm>
            <a:off x="463568" y="2332566"/>
            <a:ext cx="1170556" cy="383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     로그인</a:t>
            </a:r>
            <a:r>
              <a:rPr lang="en-US" altLang="ko-KR"/>
              <a:t>   </a:t>
            </a:r>
            <a:endParaRPr lang="ko-KR" altLang="en-US"/>
          </a:p>
        </p:txBody>
      </p:sp>
      <p:pic>
        <p:nvPicPr>
          <p:cNvPr id="30" name="그래픽 29" descr="제곱">
            <a:extLst>
              <a:ext uri="{FF2B5EF4-FFF2-40B4-BE49-F238E27FC236}">
                <a16:creationId xmlns:a16="http://schemas.microsoft.com/office/drawing/2014/main" id="{E3B461E5-4816-F089-DCF8-7813FF70F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568" y="2388344"/>
            <a:ext cx="313141" cy="27226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B38C2A-80CC-8A85-D85F-B1966B03F064}"/>
              </a:ext>
            </a:extLst>
          </p:cNvPr>
          <p:cNvSpPr/>
          <p:nvPr/>
        </p:nvSpPr>
        <p:spPr>
          <a:xfrm>
            <a:off x="4458467" y="2332565"/>
            <a:ext cx="460724" cy="383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</a:t>
            </a:r>
            <a:endParaRPr lang="ko-KR" altLang="en-US"/>
          </a:p>
        </p:txBody>
      </p:sp>
      <p:pic>
        <p:nvPicPr>
          <p:cNvPr id="32" name="그래픽 31" descr="닫기">
            <a:extLst>
              <a:ext uri="{FF2B5EF4-FFF2-40B4-BE49-F238E27FC236}">
                <a16:creationId xmlns:a16="http://schemas.microsoft.com/office/drawing/2014/main" id="{A8DC0B9C-A0E5-95B1-B49C-C673043A8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41012" y="2332566"/>
            <a:ext cx="378178" cy="383820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F0FC35B-17A5-A882-170B-6754DF653E94}"/>
              </a:ext>
            </a:extLst>
          </p:cNvPr>
          <p:cNvCxnSpPr/>
          <p:nvPr/>
        </p:nvCxnSpPr>
        <p:spPr>
          <a:xfrm>
            <a:off x="4451231" y="2388344"/>
            <a:ext cx="0" cy="27226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320387-3D6B-B7ED-C89D-F07E51B3D615}"/>
              </a:ext>
            </a:extLst>
          </p:cNvPr>
          <p:cNvSpPr/>
          <p:nvPr/>
        </p:nvSpPr>
        <p:spPr>
          <a:xfrm>
            <a:off x="389174" y="2772163"/>
            <a:ext cx="4627032" cy="4312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BE0E10-82ED-4C5D-ABBB-047D4878EE81}"/>
              </a:ext>
            </a:extLst>
          </p:cNvPr>
          <p:cNvSpPr/>
          <p:nvPr/>
        </p:nvSpPr>
        <p:spPr>
          <a:xfrm>
            <a:off x="389174" y="2772154"/>
            <a:ext cx="4627032" cy="41768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57DBC4-DA67-BEE8-DC59-421DCF388B0D}"/>
              </a:ext>
            </a:extLst>
          </p:cNvPr>
          <p:cNvSpPr/>
          <p:nvPr/>
        </p:nvSpPr>
        <p:spPr>
          <a:xfrm>
            <a:off x="463568" y="3232179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게임게시판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2E835E7-D725-C6B0-B016-A60F0395A1CB}"/>
              </a:ext>
            </a:extLst>
          </p:cNvPr>
          <p:cNvCxnSpPr>
            <a:cxnSpLocks/>
          </p:cNvCxnSpPr>
          <p:nvPr/>
        </p:nvCxnSpPr>
        <p:spPr>
          <a:xfrm>
            <a:off x="545275" y="3700673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5C6023-EF9F-7E0C-9628-C2699B10DDAA}"/>
              </a:ext>
            </a:extLst>
          </p:cNvPr>
          <p:cNvSpPr/>
          <p:nvPr/>
        </p:nvSpPr>
        <p:spPr>
          <a:xfrm>
            <a:off x="463568" y="3762763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맛집게시판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C03F23-F0CD-3813-F08D-46218A67DB0F}"/>
              </a:ext>
            </a:extLst>
          </p:cNvPr>
          <p:cNvCxnSpPr>
            <a:cxnSpLocks/>
          </p:cNvCxnSpPr>
          <p:nvPr/>
        </p:nvCxnSpPr>
        <p:spPr>
          <a:xfrm>
            <a:off x="545275" y="4231257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C58A8E-B1FB-F7D0-8BCB-A64C4218AA1B}"/>
              </a:ext>
            </a:extLst>
          </p:cNvPr>
          <p:cNvSpPr/>
          <p:nvPr/>
        </p:nvSpPr>
        <p:spPr>
          <a:xfrm>
            <a:off x="474340" y="4308188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유머게시판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D2A7693-DAEB-7F86-8CE7-BE53A95B931B}"/>
              </a:ext>
            </a:extLst>
          </p:cNvPr>
          <p:cNvCxnSpPr>
            <a:cxnSpLocks/>
          </p:cNvCxnSpPr>
          <p:nvPr/>
        </p:nvCxnSpPr>
        <p:spPr>
          <a:xfrm>
            <a:off x="545274" y="4733611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2240EA-2AEF-64DC-43B1-D24882ABB525}"/>
              </a:ext>
            </a:extLst>
          </p:cNvPr>
          <p:cNvSpPr/>
          <p:nvPr/>
        </p:nvSpPr>
        <p:spPr>
          <a:xfrm>
            <a:off x="474340" y="4823912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일상게시판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0F10165-7F30-EBF9-2520-E3444CB04031}"/>
              </a:ext>
            </a:extLst>
          </p:cNvPr>
          <p:cNvCxnSpPr>
            <a:cxnSpLocks/>
          </p:cNvCxnSpPr>
          <p:nvPr/>
        </p:nvCxnSpPr>
        <p:spPr>
          <a:xfrm>
            <a:off x="504421" y="5230317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6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77</TotalTime>
  <Words>23</Words>
  <Application>Microsoft Office PowerPoint</Application>
  <PresentationFormat>화면 슬라이드 쇼(4:3)</PresentationFormat>
  <Paragraphs>22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11</cp:revision>
  <dcterms:created xsi:type="dcterms:W3CDTF">2025-09-19T05:46:53Z</dcterms:created>
  <dcterms:modified xsi:type="dcterms:W3CDTF">2025-09-19T09:29:26Z</dcterms:modified>
</cp:coreProperties>
</file>