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2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1061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59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6160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021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4001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6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7103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12919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73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93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71691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6FB8A6-6740-4200-AD5A-B7BE81F7AFBF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1DED01-B8AA-49DB-8511-C55D2F590B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45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21D9623-DCF6-430A-A075-C7E96853A7DC}"/>
              </a:ext>
            </a:extLst>
          </p:cNvPr>
          <p:cNvCxnSpPr>
            <a:cxnSpLocks/>
          </p:cNvCxnSpPr>
          <p:nvPr/>
        </p:nvCxnSpPr>
        <p:spPr>
          <a:xfrm>
            <a:off x="738477" y="1589919"/>
            <a:ext cx="0" cy="4684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649B230-A3E9-ED3F-24D9-C4FEE8E8E0A7}"/>
              </a:ext>
            </a:extLst>
          </p:cNvPr>
          <p:cNvSpPr/>
          <p:nvPr/>
        </p:nvSpPr>
        <p:spPr>
          <a:xfrm>
            <a:off x="665796" y="2275517"/>
            <a:ext cx="6018728" cy="47205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E1C4565-A862-26BA-D42D-53CB06699B8E}"/>
              </a:ext>
            </a:extLst>
          </p:cNvPr>
          <p:cNvSpPr/>
          <p:nvPr/>
        </p:nvSpPr>
        <p:spPr>
          <a:xfrm>
            <a:off x="444390" y="2275517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E2407B-68F7-2057-3E50-0D4684177E27}"/>
              </a:ext>
            </a:extLst>
          </p:cNvPr>
          <p:cNvCxnSpPr>
            <a:cxnSpLocks/>
          </p:cNvCxnSpPr>
          <p:nvPr/>
        </p:nvCxnSpPr>
        <p:spPr>
          <a:xfrm>
            <a:off x="540773" y="2416628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BD11F2A-B24A-FAE2-6274-F8B590216F27}"/>
              </a:ext>
            </a:extLst>
          </p:cNvPr>
          <p:cNvCxnSpPr>
            <a:cxnSpLocks/>
          </p:cNvCxnSpPr>
          <p:nvPr/>
        </p:nvCxnSpPr>
        <p:spPr>
          <a:xfrm>
            <a:off x="540773" y="2521051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82D2C94C-77BD-35A1-5B77-0928A19A15A8}"/>
              </a:ext>
            </a:extLst>
          </p:cNvPr>
          <p:cNvCxnSpPr>
            <a:cxnSpLocks/>
          </p:cNvCxnSpPr>
          <p:nvPr/>
        </p:nvCxnSpPr>
        <p:spPr>
          <a:xfrm>
            <a:off x="540773" y="2631117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A735F19-32A4-626B-0B54-B63EF396F8C8}"/>
              </a:ext>
            </a:extLst>
          </p:cNvPr>
          <p:cNvSpPr/>
          <p:nvPr/>
        </p:nvSpPr>
        <p:spPr>
          <a:xfrm>
            <a:off x="1111361" y="2436385"/>
            <a:ext cx="54678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HYJW</a:t>
            </a:r>
            <a:endParaRPr lang="ko-KR" altLang="en-US" sz="120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CEC079F-9FEF-EFA9-0538-64DDFE5A3B72}"/>
              </a:ext>
            </a:extLst>
          </p:cNvPr>
          <p:cNvSpPr/>
          <p:nvPr/>
        </p:nvSpPr>
        <p:spPr>
          <a:xfrm>
            <a:off x="5808394" y="2379942"/>
            <a:ext cx="804165" cy="26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로그아웃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1D19DD2-4744-6863-0467-863FD1503DA2}"/>
              </a:ext>
            </a:extLst>
          </p:cNvPr>
          <p:cNvSpPr/>
          <p:nvPr/>
        </p:nvSpPr>
        <p:spPr>
          <a:xfrm>
            <a:off x="3598221" y="2430739"/>
            <a:ext cx="488446" cy="1806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유머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A852B5C0-6328-BB41-17E6-718F62EE73BE}"/>
              </a:ext>
            </a:extLst>
          </p:cNvPr>
          <p:cNvSpPr/>
          <p:nvPr/>
        </p:nvSpPr>
        <p:spPr>
          <a:xfrm>
            <a:off x="2759267" y="2430737"/>
            <a:ext cx="504722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맛집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4C128C0-8168-DA91-5FAA-7207F5F2208A}"/>
              </a:ext>
            </a:extLst>
          </p:cNvPr>
          <p:cNvSpPr/>
          <p:nvPr/>
        </p:nvSpPr>
        <p:spPr>
          <a:xfrm>
            <a:off x="4397623" y="2447673"/>
            <a:ext cx="48844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일상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0059DED-E6FF-9F1E-3496-EB251F4CC260}"/>
              </a:ext>
            </a:extLst>
          </p:cNvPr>
          <p:cNvSpPr/>
          <p:nvPr/>
        </p:nvSpPr>
        <p:spPr>
          <a:xfrm>
            <a:off x="1886765" y="2439206"/>
            <a:ext cx="546786" cy="174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21581FD-5F16-C91D-FCAA-ED8DBB2CBD99}"/>
              </a:ext>
            </a:extLst>
          </p:cNvPr>
          <p:cNvSpPr/>
          <p:nvPr/>
        </p:nvSpPr>
        <p:spPr>
          <a:xfrm>
            <a:off x="444390" y="2275515"/>
            <a:ext cx="4627748" cy="538413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487501D-9711-25CB-8999-CB8B199AC0C1}"/>
              </a:ext>
            </a:extLst>
          </p:cNvPr>
          <p:cNvSpPr/>
          <p:nvPr/>
        </p:nvSpPr>
        <p:spPr>
          <a:xfrm>
            <a:off x="519500" y="2307973"/>
            <a:ext cx="1360030" cy="383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     로그아웃</a:t>
            </a:r>
            <a:r>
              <a:rPr lang="en-US" altLang="ko-KR"/>
              <a:t>   </a:t>
            </a:r>
            <a:endParaRPr lang="ko-KR" altLang="en-US"/>
          </a:p>
        </p:txBody>
      </p:sp>
      <p:pic>
        <p:nvPicPr>
          <p:cNvPr id="30" name="그래픽 29" descr="제곱">
            <a:extLst>
              <a:ext uri="{FF2B5EF4-FFF2-40B4-BE49-F238E27FC236}">
                <a16:creationId xmlns:a16="http://schemas.microsoft.com/office/drawing/2014/main" id="{E3B461E5-4816-F089-DCF8-7813FF70F1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9500" y="2363751"/>
            <a:ext cx="313141" cy="272264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D5B38C2A-80CC-8A85-D85F-B1966B03F064}"/>
              </a:ext>
            </a:extLst>
          </p:cNvPr>
          <p:cNvSpPr/>
          <p:nvPr/>
        </p:nvSpPr>
        <p:spPr>
          <a:xfrm>
            <a:off x="4514399" y="2307972"/>
            <a:ext cx="460724" cy="3838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</a:t>
            </a:r>
            <a:endParaRPr lang="ko-KR" altLang="en-US"/>
          </a:p>
        </p:txBody>
      </p:sp>
      <p:pic>
        <p:nvPicPr>
          <p:cNvPr id="32" name="그래픽 31" descr="닫기">
            <a:extLst>
              <a:ext uri="{FF2B5EF4-FFF2-40B4-BE49-F238E27FC236}">
                <a16:creationId xmlns:a16="http://schemas.microsoft.com/office/drawing/2014/main" id="{A8DC0B9C-A0E5-95B1-B49C-C673043A81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96944" y="2307973"/>
            <a:ext cx="378178" cy="383820"/>
          </a:xfrm>
          <a:prstGeom prst="rect">
            <a:avLst/>
          </a:prstGeom>
        </p:spPr>
      </p:pic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CF0FC35B-17A5-A882-170B-6754DF653E94}"/>
              </a:ext>
            </a:extLst>
          </p:cNvPr>
          <p:cNvCxnSpPr/>
          <p:nvPr/>
        </p:nvCxnSpPr>
        <p:spPr>
          <a:xfrm>
            <a:off x="4507163" y="2363751"/>
            <a:ext cx="0" cy="272264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9320387-3D6B-B7ED-C89D-F07E51B3D615}"/>
              </a:ext>
            </a:extLst>
          </p:cNvPr>
          <p:cNvSpPr/>
          <p:nvPr/>
        </p:nvSpPr>
        <p:spPr>
          <a:xfrm>
            <a:off x="445106" y="2747570"/>
            <a:ext cx="4627032" cy="43123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64BE0E10-82ED-4C5D-ABBB-047D4878EE81}"/>
              </a:ext>
            </a:extLst>
          </p:cNvPr>
          <p:cNvSpPr/>
          <p:nvPr/>
        </p:nvSpPr>
        <p:spPr>
          <a:xfrm>
            <a:off x="445106" y="2747561"/>
            <a:ext cx="4627032" cy="417684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>
                <a:solidFill>
                  <a:schemeClr val="tx1"/>
                </a:solidFill>
              </a:rPr>
              <a:t>게시판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857DBC4-DA67-BEE8-DC59-421DCF388B0D}"/>
              </a:ext>
            </a:extLst>
          </p:cNvPr>
          <p:cNvSpPr/>
          <p:nvPr/>
        </p:nvSpPr>
        <p:spPr>
          <a:xfrm>
            <a:off x="519500" y="3207586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게임게시판</a:t>
            </a: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B2E835E7-D725-C6B0-B016-A60F0395A1CB}"/>
              </a:ext>
            </a:extLst>
          </p:cNvPr>
          <p:cNvCxnSpPr>
            <a:cxnSpLocks/>
          </p:cNvCxnSpPr>
          <p:nvPr/>
        </p:nvCxnSpPr>
        <p:spPr>
          <a:xfrm>
            <a:off x="601207" y="3676080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D05C6023-EF9F-7E0C-9628-C2699B10DDAA}"/>
              </a:ext>
            </a:extLst>
          </p:cNvPr>
          <p:cNvSpPr/>
          <p:nvPr/>
        </p:nvSpPr>
        <p:spPr>
          <a:xfrm>
            <a:off x="519500" y="3738170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맛집게시판</a:t>
            </a: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4C03F23-F0CD-3813-F08D-46218A67DB0F}"/>
              </a:ext>
            </a:extLst>
          </p:cNvPr>
          <p:cNvCxnSpPr>
            <a:cxnSpLocks/>
          </p:cNvCxnSpPr>
          <p:nvPr/>
        </p:nvCxnSpPr>
        <p:spPr>
          <a:xfrm>
            <a:off x="601207" y="4206664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5BC58A8E-B1FB-F7D0-8BCB-A64C4218AA1B}"/>
              </a:ext>
            </a:extLst>
          </p:cNvPr>
          <p:cNvSpPr/>
          <p:nvPr/>
        </p:nvSpPr>
        <p:spPr>
          <a:xfrm>
            <a:off x="530272" y="4283595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유머게시판</a:t>
            </a: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DD2A7693-DAEB-7F86-8CE7-BE53A95B931B}"/>
              </a:ext>
            </a:extLst>
          </p:cNvPr>
          <p:cNvCxnSpPr>
            <a:cxnSpLocks/>
          </p:cNvCxnSpPr>
          <p:nvPr/>
        </p:nvCxnSpPr>
        <p:spPr>
          <a:xfrm>
            <a:off x="601206" y="4709018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02240EA-2AEF-64DC-43B1-D24882ABB525}"/>
              </a:ext>
            </a:extLst>
          </p:cNvPr>
          <p:cNvSpPr/>
          <p:nvPr/>
        </p:nvSpPr>
        <p:spPr>
          <a:xfrm>
            <a:off x="530272" y="4799319"/>
            <a:ext cx="4442230" cy="406405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>
                <a:solidFill>
                  <a:schemeClr val="tx1"/>
                </a:solidFill>
              </a:rPr>
              <a:t>일상게시판</a:t>
            </a: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70F10165-7F30-EBF9-2520-E3444CB04031}"/>
              </a:ext>
            </a:extLst>
          </p:cNvPr>
          <p:cNvCxnSpPr>
            <a:cxnSpLocks/>
          </p:cNvCxnSpPr>
          <p:nvPr/>
        </p:nvCxnSpPr>
        <p:spPr>
          <a:xfrm>
            <a:off x="560353" y="5205724"/>
            <a:ext cx="4360523" cy="0"/>
          </a:xfrm>
          <a:prstGeom prst="line">
            <a:avLst/>
          </a:prstGeom>
          <a:ln w="1016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93EEEB5A-89FF-8709-92AD-4AD39AAE08E7}"/>
              </a:ext>
            </a:extLst>
          </p:cNvPr>
          <p:cNvSpPr/>
          <p:nvPr/>
        </p:nvSpPr>
        <p:spPr>
          <a:xfrm>
            <a:off x="666512" y="1025474"/>
            <a:ext cx="6018728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/>
              <a:t>   </a:t>
            </a:r>
            <a:endParaRPr lang="ko-KR" altLang="en-US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BB50DD95-CD22-4BF5-2273-5BB53573B91B}"/>
              </a:ext>
            </a:extLst>
          </p:cNvPr>
          <p:cNvSpPr/>
          <p:nvPr/>
        </p:nvSpPr>
        <p:spPr>
          <a:xfrm>
            <a:off x="445106" y="1025474"/>
            <a:ext cx="488446" cy="50235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5" name="직선 연결선 104">
            <a:extLst>
              <a:ext uri="{FF2B5EF4-FFF2-40B4-BE49-F238E27FC236}">
                <a16:creationId xmlns:a16="http://schemas.microsoft.com/office/drawing/2014/main" id="{27B60776-9ACC-4174-FE6C-50B6DEB583F2}"/>
              </a:ext>
            </a:extLst>
          </p:cNvPr>
          <p:cNvCxnSpPr>
            <a:cxnSpLocks/>
          </p:cNvCxnSpPr>
          <p:nvPr/>
        </p:nvCxnSpPr>
        <p:spPr>
          <a:xfrm>
            <a:off x="541489" y="1166585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51D95B91-A134-FE23-A66D-52825AB0FB9E}"/>
              </a:ext>
            </a:extLst>
          </p:cNvPr>
          <p:cNvCxnSpPr>
            <a:cxnSpLocks/>
          </p:cNvCxnSpPr>
          <p:nvPr/>
        </p:nvCxnSpPr>
        <p:spPr>
          <a:xfrm>
            <a:off x="541489" y="1271008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B860A879-6354-4BFA-28F8-9C088B42EB1D}"/>
              </a:ext>
            </a:extLst>
          </p:cNvPr>
          <p:cNvCxnSpPr>
            <a:cxnSpLocks/>
          </p:cNvCxnSpPr>
          <p:nvPr/>
        </p:nvCxnSpPr>
        <p:spPr>
          <a:xfrm>
            <a:off x="541489" y="1381074"/>
            <a:ext cx="28764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4A7C2268-7409-7C4B-93D3-234C3B60ADAE}"/>
              </a:ext>
            </a:extLst>
          </p:cNvPr>
          <p:cNvSpPr/>
          <p:nvPr/>
        </p:nvSpPr>
        <p:spPr>
          <a:xfrm>
            <a:off x="1001740" y="1180694"/>
            <a:ext cx="54678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HYJW</a:t>
            </a:r>
            <a:endParaRPr lang="ko-KR" altLang="en-US" sz="120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DDFE15FE-162F-DC6B-E97A-2E04ACFCF0E7}"/>
              </a:ext>
            </a:extLst>
          </p:cNvPr>
          <p:cNvSpPr/>
          <p:nvPr/>
        </p:nvSpPr>
        <p:spPr>
          <a:xfrm>
            <a:off x="5808394" y="1129899"/>
            <a:ext cx="804881" cy="2652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로그아웃</a:t>
            </a:r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2E9CACF1-721B-34B9-DBE2-D1119DB22A40}"/>
              </a:ext>
            </a:extLst>
          </p:cNvPr>
          <p:cNvSpPr/>
          <p:nvPr/>
        </p:nvSpPr>
        <p:spPr>
          <a:xfrm>
            <a:off x="2854118" y="1160939"/>
            <a:ext cx="488446" cy="1806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유머</a:t>
            </a:r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72550D38-8D9B-AFEA-C0B5-6F95EA3BB75C}"/>
              </a:ext>
            </a:extLst>
          </p:cNvPr>
          <p:cNvSpPr/>
          <p:nvPr/>
        </p:nvSpPr>
        <p:spPr>
          <a:xfrm>
            <a:off x="2265660" y="1169408"/>
            <a:ext cx="504722" cy="1806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맛집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981B1F0-B5DF-EA5D-B489-D77218885CA0}"/>
              </a:ext>
            </a:extLst>
          </p:cNvPr>
          <p:cNvSpPr/>
          <p:nvPr/>
        </p:nvSpPr>
        <p:spPr>
          <a:xfrm>
            <a:off x="3426300" y="1189160"/>
            <a:ext cx="488446" cy="1524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일상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E2B3FA41-7736-4FE0-C08D-1CA9C5999B39}"/>
              </a:ext>
            </a:extLst>
          </p:cNvPr>
          <p:cNvSpPr/>
          <p:nvPr/>
        </p:nvSpPr>
        <p:spPr>
          <a:xfrm>
            <a:off x="1635138" y="1180693"/>
            <a:ext cx="546786" cy="1749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게임</a:t>
            </a:r>
          </a:p>
        </p:txBody>
      </p:sp>
      <p:sp>
        <p:nvSpPr>
          <p:cNvPr id="114" name="직사각형 113">
            <a:extLst>
              <a:ext uri="{FF2B5EF4-FFF2-40B4-BE49-F238E27FC236}">
                <a16:creationId xmlns:a16="http://schemas.microsoft.com/office/drawing/2014/main" id="{0AEC4D2C-1C1D-2C23-88E2-A60A7C68822B}"/>
              </a:ext>
            </a:extLst>
          </p:cNvPr>
          <p:cNvSpPr/>
          <p:nvPr/>
        </p:nvSpPr>
        <p:spPr>
          <a:xfrm>
            <a:off x="3914746" y="1191982"/>
            <a:ext cx="1040863" cy="1411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/>
              <a:t>마이페이지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9282BD99-36C2-A1F5-DB75-8C1D0493C1F0}"/>
              </a:ext>
            </a:extLst>
          </p:cNvPr>
          <p:cNvSpPr/>
          <p:nvPr/>
        </p:nvSpPr>
        <p:spPr>
          <a:xfrm>
            <a:off x="3096021" y="2286762"/>
            <a:ext cx="1346413" cy="41768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마이페이지</a:t>
            </a:r>
            <a:r>
              <a:rPr lang="en-US" altLang="ko-KR"/>
              <a:t>  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96098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74</TotalTime>
  <Words>25</Words>
  <Application>Microsoft Office PowerPoint</Application>
  <PresentationFormat>화면 슬라이드 쇼(4:3)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11</cp:revision>
  <dcterms:created xsi:type="dcterms:W3CDTF">2025-09-19T05:46:53Z</dcterms:created>
  <dcterms:modified xsi:type="dcterms:W3CDTF">2025-09-19T09:38:33Z</dcterms:modified>
</cp:coreProperties>
</file>