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E3DA0D6-24D4-D2C0-B79D-56AE99BC5AAF}"/>
              </a:ext>
            </a:extLst>
          </p:cNvPr>
          <p:cNvSpPr/>
          <p:nvPr/>
        </p:nvSpPr>
        <p:spPr>
          <a:xfrm>
            <a:off x="2404255" y="2332810"/>
            <a:ext cx="2884785" cy="424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닉네임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E378A0-46FD-152B-8666-CF009EE48730}"/>
              </a:ext>
            </a:extLst>
          </p:cNvPr>
          <p:cNvSpPr/>
          <p:nvPr/>
        </p:nvSpPr>
        <p:spPr>
          <a:xfrm>
            <a:off x="2404255" y="3905373"/>
            <a:ext cx="2884785" cy="424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비밀번호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25EB34-2A69-DC3B-41E2-FDB6520895FF}"/>
              </a:ext>
            </a:extLst>
          </p:cNvPr>
          <p:cNvSpPr/>
          <p:nvPr/>
        </p:nvSpPr>
        <p:spPr>
          <a:xfrm>
            <a:off x="2404255" y="3119092"/>
            <a:ext cx="2884785" cy="4247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>
                    <a:lumMod val="85000"/>
                  </a:schemeClr>
                </a:solidFill>
              </a:rPr>
              <a:t>이메일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0E4886E-3422-6BAF-C8DF-DA1BE4E527B3}"/>
              </a:ext>
            </a:extLst>
          </p:cNvPr>
          <p:cNvSpPr/>
          <p:nvPr/>
        </p:nvSpPr>
        <p:spPr>
          <a:xfrm>
            <a:off x="5492299" y="2320487"/>
            <a:ext cx="932098" cy="42475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중복체크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FA290D9-5C27-6AB2-8FBB-ECBFA07C1BDB}"/>
              </a:ext>
            </a:extLst>
          </p:cNvPr>
          <p:cNvSpPr/>
          <p:nvPr/>
        </p:nvSpPr>
        <p:spPr>
          <a:xfrm>
            <a:off x="2404255" y="4691653"/>
            <a:ext cx="1153056" cy="424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23DF40B-2B99-D124-13A3-21E147CC94BC}"/>
              </a:ext>
            </a:extLst>
          </p:cNvPr>
          <p:cNvSpPr/>
          <p:nvPr/>
        </p:nvSpPr>
        <p:spPr>
          <a:xfrm>
            <a:off x="4135984" y="4691653"/>
            <a:ext cx="1153056" cy="424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A6D1FD47-CD1C-A606-1FDC-8B2A63DEB83C}"/>
              </a:ext>
            </a:extLst>
          </p:cNvPr>
          <p:cNvSpPr/>
          <p:nvPr/>
        </p:nvSpPr>
        <p:spPr>
          <a:xfrm>
            <a:off x="5492299" y="3106768"/>
            <a:ext cx="932098" cy="42475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중복체크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562EF7-867C-4005-C2C5-AA377B298968}"/>
              </a:ext>
            </a:extLst>
          </p:cNvPr>
          <p:cNvSpPr txBox="1"/>
          <p:nvPr/>
        </p:nvSpPr>
        <p:spPr>
          <a:xfrm>
            <a:off x="1014688" y="2345130"/>
            <a:ext cx="96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닉네임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7E5010-9374-45C2-F4CC-8B2E5C718FE1}"/>
              </a:ext>
            </a:extLst>
          </p:cNvPr>
          <p:cNvSpPr txBox="1"/>
          <p:nvPr/>
        </p:nvSpPr>
        <p:spPr>
          <a:xfrm>
            <a:off x="1014688" y="3917694"/>
            <a:ext cx="1286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비밀번호</a:t>
            </a:r>
            <a:endParaRPr lang="ko-KR" alt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AB2A9D-5DB2-A24B-AB3D-F820383E9F0F}"/>
              </a:ext>
            </a:extLst>
          </p:cNvPr>
          <p:cNvSpPr txBox="1"/>
          <p:nvPr/>
        </p:nvSpPr>
        <p:spPr>
          <a:xfrm>
            <a:off x="1014688" y="3131412"/>
            <a:ext cx="962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/>
              <a:t>이메일</a:t>
            </a:r>
            <a:endParaRPr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A379D-C19A-7562-F448-94B474E5DB14}"/>
              </a:ext>
            </a:extLst>
          </p:cNvPr>
          <p:cNvSpPr txBox="1"/>
          <p:nvPr/>
        </p:nvSpPr>
        <p:spPr>
          <a:xfrm>
            <a:off x="1014688" y="1204905"/>
            <a:ext cx="39600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/>
              <a:t>HYJW </a:t>
            </a:r>
            <a:r>
              <a:rPr lang="ko-KR" altLang="en-US" sz="3000"/>
              <a:t>회원가입</a:t>
            </a:r>
          </a:p>
        </p:txBody>
      </p: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81</TotalTime>
  <Words>12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5</cp:revision>
  <dcterms:created xsi:type="dcterms:W3CDTF">2025-09-19T05:46:53Z</dcterms:created>
  <dcterms:modified xsi:type="dcterms:W3CDTF">2025-09-19T09:00:24Z</dcterms:modified>
</cp:coreProperties>
</file>