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6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464A-A014-4E24-99E5-39529A3F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9910F-4136-4035-8311-B7B5E1F6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CB3FF-6B4E-4397-821B-D0E9B02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103A-09C8-4429-B9EE-D483C4FD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BB27C-8F56-4C02-84EA-769A251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4B57-3A1E-4EEE-B88C-8634D0A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D2ACE-64D6-4BF0-B706-73A1E615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9177-C85C-4015-B737-860A4B47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D65C-7905-426C-B1A3-AD52EF29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3989B-C2B5-408F-8C9D-65AC792D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3B5F9-6EAE-436B-9AB3-11E6B4468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85DBA-7687-4698-BFD5-BAA74227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DCC1D-75BC-4850-A2E6-B4B47CA9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C9C4E-0FFC-4627-8224-57A9693B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F7992-294F-48B9-BDAE-24454E6C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BB8C-49E1-434B-AD01-6A96B89B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6AB83-BDDC-4922-AAF1-D8400F3F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27DF8-D4F2-4832-AE38-71B78758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1F4F-D398-472E-865D-71F5F74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218BB-0982-4CF8-A321-EE3863C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377AF-2653-47B9-8C57-E05F5CD7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29EBA-7DA7-4FC1-AA09-DC771CEE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B8BF9-6E98-4B71-A758-3541C239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95783-0F0B-4B86-9EAC-FE93233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D8BE5-040C-46CD-9CC4-ACC6F19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8F54-A07D-4F7A-B1B8-F7FF7397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C9653-3EFB-459F-93DD-BA2C14023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3777-0695-4546-8F72-FF8899C4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1343B-0F9C-408B-8351-6D597A1A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AA133-783D-4CEE-AA42-026FEAD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D7A6B-8957-490E-B17F-F3623A2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E53-F78E-4BE7-8A6C-69ECDABF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25583-A673-4C42-9D0C-C72F4B0D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E3CD3-4F95-428F-AA45-AE0E91C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4E7BAB-392D-4F30-9A45-F29DE7BEE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E10587-70D1-423C-B55F-9B086D6B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08DAD-C272-442D-ADE5-9B1A44D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F5F59E-F3B0-4D9F-833C-83BDDDD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39F93-A2A4-4EAA-A096-D786B342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CB41-7C43-41F5-8BB1-F38534F7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F6B79-1D78-4681-AEB7-79DF7A9A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3C577-D004-404B-97C7-8A8C936E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58AEF-26C3-4EA5-883B-DCBF6B4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BE431-FCBC-4F16-9A8E-DEDBF5DD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E7E0C-CDC8-4ADB-9000-A2A27117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AA1DF-46F2-432B-86F5-1728372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5E56-BD21-4CEE-82E0-1E12D7D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2B296-BFC9-4FD3-AA7F-3E402439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E880A-D471-4B03-AC9C-204A49D6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C73D6-16FD-4B86-B07C-5278B4C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C0259-9059-4735-AB59-BE4580B2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E901F-DFB4-4611-A72F-77EBE95A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2BA3-0B50-4F65-958C-22C08238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4D9B0-0109-4EB8-8230-D1AF2A7D6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73BB-02AF-4D79-A6B1-22EA4F71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B91AC-73E6-4A9F-AF47-170AD62F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2E55-152D-48A0-8173-57187FEF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E64DF-A6E7-4F47-BD1B-A21FB11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1DD92-71E3-4C0B-862E-1F8E6B31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FA1E4-0F4B-4EB3-BCA8-695C43C4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314EE-2D19-4FA1-98C1-134FA508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607D-BEBF-4396-B055-78D7DECC6845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D6219-9C63-4C5F-960A-0AAEFB65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2DC8A-71B6-4A31-BC7F-E869019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190424-D212-4B53-AA64-A8C25EE638DD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1F4-CB1B-4E20-B4D1-06DC59D9F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33142"/>
              </p:ext>
            </p:extLst>
          </p:nvPr>
        </p:nvGraphicFramePr>
        <p:xfrm>
          <a:off x="1794279" y="1123427"/>
          <a:ext cx="7974867" cy="667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8587">
                  <a:extLst>
                    <a:ext uri="{9D8B030D-6E8A-4147-A177-3AD203B41FA5}">
                      <a16:colId xmlns:a16="http://schemas.microsoft.com/office/drawing/2014/main" val="3867018743"/>
                    </a:ext>
                  </a:extLst>
                </a:gridCol>
                <a:gridCol w="1895863">
                  <a:extLst>
                    <a:ext uri="{9D8B030D-6E8A-4147-A177-3AD203B41FA5}">
                      <a16:colId xmlns:a16="http://schemas.microsoft.com/office/drawing/2014/main" val="3828108685"/>
                    </a:ext>
                  </a:extLst>
                </a:gridCol>
                <a:gridCol w="2414774">
                  <a:extLst>
                    <a:ext uri="{9D8B030D-6E8A-4147-A177-3AD203B41FA5}">
                      <a16:colId xmlns:a16="http://schemas.microsoft.com/office/drawing/2014/main" val="4008097216"/>
                    </a:ext>
                  </a:extLst>
                </a:gridCol>
                <a:gridCol w="2075643">
                  <a:extLst>
                    <a:ext uri="{9D8B030D-6E8A-4147-A177-3AD203B41FA5}">
                      <a16:colId xmlns:a16="http://schemas.microsoft.com/office/drawing/2014/main" val="3909308407"/>
                    </a:ext>
                  </a:extLst>
                </a:gridCol>
              </a:tblGrid>
              <a:tr h="362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코드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공정명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내용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6225"/>
                  </a:ext>
                </a:extLst>
              </a:tr>
              <a:tr h="20716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86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84FD3AF-90B4-41D6-9DBD-975741D2A35C}"/>
              </a:ext>
            </a:extLst>
          </p:cNvPr>
          <p:cNvSpPr/>
          <p:nvPr/>
        </p:nvSpPr>
        <p:spPr>
          <a:xfrm>
            <a:off x="1794279" y="667386"/>
            <a:ext cx="163177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공정 등록</a:t>
            </a:r>
          </a:p>
        </p:txBody>
      </p:sp>
      <p:sp>
        <p:nvSpPr>
          <p:cNvPr id="9" name="순서도: 병합 8">
            <a:extLst>
              <a:ext uri="{FF2B5EF4-FFF2-40B4-BE49-F238E27FC236}">
                <a16:creationId xmlns:a16="http://schemas.microsoft.com/office/drawing/2014/main" id="{BEAA99A8-26A9-4CCF-967C-D19EE72D837F}"/>
              </a:ext>
            </a:extLst>
          </p:cNvPr>
          <p:cNvSpPr/>
          <p:nvPr/>
        </p:nvSpPr>
        <p:spPr>
          <a:xfrm>
            <a:off x="1918030" y="823700"/>
            <a:ext cx="160507" cy="16050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4431C-8C8F-4346-A9F6-6F024EC700BA}"/>
              </a:ext>
            </a:extLst>
          </p:cNvPr>
          <p:cNvSpPr/>
          <p:nvPr/>
        </p:nvSpPr>
        <p:spPr>
          <a:xfrm>
            <a:off x="9854765" y="1123427"/>
            <a:ext cx="792740" cy="667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공정코드중복확인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E863F-5533-4DDE-8F9F-C8712164FBC6}"/>
              </a:ext>
            </a:extLst>
          </p:cNvPr>
          <p:cNvSpPr/>
          <p:nvPr/>
        </p:nvSpPr>
        <p:spPr>
          <a:xfrm>
            <a:off x="10716909" y="1123427"/>
            <a:ext cx="792740" cy="667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6CC89-F407-42AD-845B-0CA4221078B4}"/>
              </a:ext>
            </a:extLst>
          </p:cNvPr>
          <p:cNvSpPr/>
          <p:nvPr/>
        </p:nvSpPr>
        <p:spPr>
          <a:xfrm>
            <a:off x="1794279" y="1941459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CBC0B839-F333-46A2-910D-FFBE4CA2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9323" y="2339022"/>
            <a:ext cx="427934" cy="4279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EE5AE-3BE5-4674-A90D-080C32A9FF0A}"/>
              </a:ext>
            </a:extLst>
          </p:cNvPr>
          <p:cNvSpPr/>
          <p:nvPr/>
        </p:nvSpPr>
        <p:spPr>
          <a:xfrm>
            <a:off x="3145121" y="2339022"/>
            <a:ext cx="3611279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공정 코드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공정명으로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171FE328-6FC0-4FF5-B173-C10011C0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279" y="2014776"/>
            <a:ext cx="284258" cy="250929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8E1DC2-32CC-476B-8700-45F363DD1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7580"/>
              </p:ext>
            </p:extLst>
          </p:nvPr>
        </p:nvGraphicFramePr>
        <p:xfrm>
          <a:off x="1794280" y="2979267"/>
          <a:ext cx="9504914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19303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93332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900179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397109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1601845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공정명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 및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수입검사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찍힘</a:t>
                      </a:r>
                      <a:r>
                        <a:rPr lang="en-US" altLang="ko-KR" sz="1400" dirty="0"/>
                        <a:t>. Burr </a:t>
                      </a:r>
                      <a:r>
                        <a:rPr lang="ko-KR" altLang="en-US" sz="1400" dirty="0"/>
                        <a:t>등 유해한 흠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지그 </a:t>
                      </a:r>
                      <a:r>
                        <a:rPr lang="ko-KR" altLang="en-US" sz="1400" dirty="0" err="1"/>
                        <a:t>정위치</a:t>
                      </a:r>
                      <a:r>
                        <a:rPr lang="ko-KR" altLang="en-US" sz="1400" dirty="0"/>
                        <a:t> 안착</a:t>
                      </a:r>
                      <a:r>
                        <a:rPr lang="en-US" altLang="ko-KR" sz="1400" dirty="0"/>
                        <a:t>/Masking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31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표면에 붙은 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장갑실</a:t>
                      </a:r>
                      <a:r>
                        <a:rPr lang="ko-KR" altLang="en-US" sz="1400" dirty="0"/>
                        <a:t> 등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AIR BLOWING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도막두께 </a:t>
                      </a:r>
                      <a:r>
                        <a:rPr lang="en-US" altLang="ko-KR" sz="1400" dirty="0"/>
                        <a:t>40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 ~ 120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7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PAINTING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270℃ 20</a:t>
                      </a:r>
                      <a:r>
                        <a:rPr lang="ko-KR" altLang="en-US" sz="1400" dirty="0"/>
                        <a:t>분 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4983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54312DDE-3730-4E5E-AD8E-854639A7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40" y="6207112"/>
            <a:ext cx="3657788" cy="5397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72DA31-66C4-4EE3-858E-A50F8950435C}"/>
              </a:ext>
            </a:extLst>
          </p:cNvPr>
          <p:cNvSpPr/>
          <p:nvPr/>
        </p:nvSpPr>
        <p:spPr>
          <a:xfrm>
            <a:off x="1794279" y="113018"/>
            <a:ext cx="248521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정보관리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라우팅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C6B9-423A-4F67-9851-7FCBC4E113D9}"/>
              </a:ext>
            </a:extLst>
          </p:cNvPr>
          <p:cNvSpPr/>
          <p:nvPr/>
        </p:nvSpPr>
        <p:spPr>
          <a:xfrm>
            <a:off x="1824876" y="2339022"/>
            <a:ext cx="1138094" cy="290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순서도: 병합 39">
            <a:extLst>
              <a:ext uri="{FF2B5EF4-FFF2-40B4-BE49-F238E27FC236}">
                <a16:creationId xmlns:a16="http://schemas.microsoft.com/office/drawing/2014/main" id="{7A941583-D186-45E0-8E2B-9CDACF9F62D7}"/>
              </a:ext>
            </a:extLst>
          </p:cNvPr>
          <p:cNvSpPr/>
          <p:nvPr/>
        </p:nvSpPr>
        <p:spPr>
          <a:xfrm>
            <a:off x="1950788" y="2426639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A619EE-5521-4626-94E0-3F917724B982}"/>
              </a:ext>
            </a:extLst>
          </p:cNvPr>
          <p:cNvSpPr/>
          <p:nvPr/>
        </p:nvSpPr>
        <p:spPr>
          <a:xfrm>
            <a:off x="1824876" y="2617462"/>
            <a:ext cx="1138094" cy="52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공정코드 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공정명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8A4D9EC-1072-465B-995B-BD183764018C}"/>
              </a:ext>
            </a:extLst>
          </p:cNvPr>
          <p:cNvSpPr/>
          <p:nvPr/>
        </p:nvSpPr>
        <p:spPr>
          <a:xfrm>
            <a:off x="9969284" y="353774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F6FC292-BC40-4F75-A06F-DC31FDDF4003}"/>
              </a:ext>
            </a:extLst>
          </p:cNvPr>
          <p:cNvSpPr/>
          <p:nvPr/>
        </p:nvSpPr>
        <p:spPr>
          <a:xfrm>
            <a:off x="10569072" y="353774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B7F1E62-A37F-428D-BE6A-8B22204BB4DA}"/>
              </a:ext>
            </a:extLst>
          </p:cNvPr>
          <p:cNvSpPr/>
          <p:nvPr/>
        </p:nvSpPr>
        <p:spPr>
          <a:xfrm>
            <a:off x="9969284" y="391748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2AB95AE-B2FC-4332-A7C0-1A1EB7FD1384}"/>
              </a:ext>
            </a:extLst>
          </p:cNvPr>
          <p:cNvSpPr/>
          <p:nvPr/>
        </p:nvSpPr>
        <p:spPr>
          <a:xfrm>
            <a:off x="10569072" y="391748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84D2E3-FB31-4122-8665-673EE0B2EE65}"/>
              </a:ext>
            </a:extLst>
          </p:cNvPr>
          <p:cNvSpPr/>
          <p:nvPr/>
        </p:nvSpPr>
        <p:spPr>
          <a:xfrm>
            <a:off x="9969284" y="4275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94808B9-43C7-44A7-8A09-EA47B90BA145}"/>
              </a:ext>
            </a:extLst>
          </p:cNvPr>
          <p:cNvSpPr/>
          <p:nvPr/>
        </p:nvSpPr>
        <p:spPr>
          <a:xfrm>
            <a:off x="10569072" y="4275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11208C-A71C-4C0A-96EE-49B03E675435}"/>
              </a:ext>
            </a:extLst>
          </p:cNvPr>
          <p:cNvSpPr/>
          <p:nvPr/>
        </p:nvSpPr>
        <p:spPr>
          <a:xfrm>
            <a:off x="9969284" y="4656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8CA6CA2-163B-4D1D-B07E-7CBFBD67F7A8}"/>
              </a:ext>
            </a:extLst>
          </p:cNvPr>
          <p:cNvSpPr/>
          <p:nvPr/>
        </p:nvSpPr>
        <p:spPr>
          <a:xfrm>
            <a:off x="10569072" y="4656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697C8EA-E52D-4999-8862-7B10D1539C93}"/>
              </a:ext>
            </a:extLst>
          </p:cNvPr>
          <p:cNvSpPr/>
          <p:nvPr/>
        </p:nvSpPr>
        <p:spPr>
          <a:xfrm>
            <a:off x="9969773" y="501666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43531E5-667B-4731-AE2E-75866F119DAF}"/>
              </a:ext>
            </a:extLst>
          </p:cNvPr>
          <p:cNvSpPr/>
          <p:nvPr/>
        </p:nvSpPr>
        <p:spPr>
          <a:xfrm>
            <a:off x="10569561" y="501666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A16D7D8-5B45-409F-9EDA-FE41357A2ED5}"/>
              </a:ext>
            </a:extLst>
          </p:cNvPr>
          <p:cNvSpPr/>
          <p:nvPr/>
        </p:nvSpPr>
        <p:spPr>
          <a:xfrm>
            <a:off x="9969284" y="539640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5F54BEE-7A03-4E99-B01C-05AC0FDD95AB}"/>
              </a:ext>
            </a:extLst>
          </p:cNvPr>
          <p:cNvSpPr/>
          <p:nvPr/>
        </p:nvSpPr>
        <p:spPr>
          <a:xfrm>
            <a:off x="10569072" y="539640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763BC8C-ECA6-4FBC-BF5E-5A02733D0790}"/>
              </a:ext>
            </a:extLst>
          </p:cNvPr>
          <p:cNvSpPr/>
          <p:nvPr/>
        </p:nvSpPr>
        <p:spPr>
          <a:xfrm>
            <a:off x="9966885" y="5764380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DDED0A0-43F9-4725-AD57-DA4EDDCF86DA}"/>
              </a:ext>
            </a:extLst>
          </p:cNvPr>
          <p:cNvSpPr/>
          <p:nvPr/>
        </p:nvSpPr>
        <p:spPr>
          <a:xfrm>
            <a:off x="10566673" y="5764380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04B730-AA8C-464D-9C73-46A2BC65F457}"/>
              </a:ext>
            </a:extLst>
          </p:cNvPr>
          <p:cNvSpPr/>
          <p:nvPr/>
        </p:nvSpPr>
        <p:spPr>
          <a:xfrm>
            <a:off x="10028004" y="73096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5D0140-8A2A-4F65-88FA-32F85640C5BF}"/>
              </a:ext>
            </a:extLst>
          </p:cNvPr>
          <p:cNvSpPr/>
          <p:nvPr/>
        </p:nvSpPr>
        <p:spPr>
          <a:xfrm>
            <a:off x="11227267" y="342900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61E65E6-7325-40EE-969F-5209A75713BC}"/>
              </a:ext>
            </a:extLst>
          </p:cNvPr>
          <p:cNvSpPr/>
          <p:nvPr/>
        </p:nvSpPr>
        <p:spPr>
          <a:xfrm>
            <a:off x="1362209" y="6700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73ADFA-9D9C-4954-9F70-B6C73E7D91DE}"/>
              </a:ext>
            </a:extLst>
          </p:cNvPr>
          <p:cNvSpPr/>
          <p:nvPr/>
        </p:nvSpPr>
        <p:spPr>
          <a:xfrm>
            <a:off x="1300820" y="19157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D2DAA5-5013-44A3-9631-2B9AD4FE146E}"/>
              </a:ext>
            </a:extLst>
          </p:cNvPr>
          <p:cNvSpPr/>
          <p:nvPr/>
        </p:nvSpPr>
        <p:spPr>
          <a:xfrm>
            <a:off x="1559678" y="344828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BD8EE2-235A-4AC1-91A8-4CE0E02E5D8F}"/>
              </a:ext>
            </a:extLst>
          </p:cNvPr>
          <p:cNvSpPr/>
          <p:nvPr/>
        </p:nvSpPr>
        <p:spPr>
          <a:xfrm>
            <a:off x="1854818" y="494574"/>
            <a:ext cx="3121873" cy="607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4B8205-62A3-417B-B966-6580880FA884}"/>
              </a:ext>
            </a:extLst>
          </p:cNvPr>
          <p:cNvSpPr/>
          <p:nvPr/>
        </p:nvSpPr>
        <p:spPr>
          <a:xfrm>
            <a:off x="7657299" y="5984688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BABA920-CF69-4778-86A1-DC1D4C91C4B7}"/>
              </a:ext>
            </a:extLst>
          </p:cNvPr>
          <p:cNvSpPr/>
          <p:nvPr/>
        </p:nvSpPr>
        <p:spPr>
          <a:xfrm>
            <a:off x="8594592" y="5984688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B2FD7-8BDF-4828-8F8A-325E3C8E678D}"/>
              </a:ext>
            </a:extLst>
          </p:cNvPr>
          <p:cNvSpPr/>
          <p:nvPr/>
        </p:nvSpPr>
        <p:spPr>
          <a:xfrm>
            <a:off x="2259860" y="756006"/>
            <a:ext cx="233852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원자재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등록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A842F2-798E-4D22-8F84-5FAD903E5716}"/>
              </a:ext>
            </a:extLst>
          </p:cNvPr>
          <p:cNvSpPr/>
          <p:nvPr/>
        </p:nvSpPr>
        <p:spPr>
          <a:xfrm>
            <a:off x="3031011" y="5986096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7C3BD1-7AB7-4F27-9DB4-60B920584D10}"/>
              </a:ext>
            </a:extLst>
          </p:cNvPr>
          <p:cNvSpPr/>
          <p:nvPr/>
        </p:nvSpPr>
        <p:spPr>
          <a:xfrm>
            <a:off x="3968304" y="5986096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B3FDB9-6EE7-4451-891A-99A45219BAB8}"/>
              </a:ext>
            </a:extLst>
          </p:cNvPr>
          <p:cNvSpPr/>
          <p:nvPr/>
        </p:nvSpPr>
        <p:spPr>
          <a:xfrm>
            <a:off x="6510248" y="494574"/>
            <a:ext cx="3121873" cy="607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6B7B1DE-0763-42CC-8A9F-B3ED78FAA61C}"/>
              </a:ext>
            </a:extLst>
          </p:cNvPr>
          <p:cNvSpPr/>
          <p:nvPr/>
        </p:nvSpPr>
        <p:spPr>
          <a:xfrm>
            <a:off x="6618906" y="756006"/>
            <a:ext cx="2904556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원자재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상세조회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02CDA6-7A2F-4D4A-8A8B-EB507A688A19}"/>
              </a:ext>
            </a:extLst>
          </p:cNvPr>
          <p:cNvSpPr/>
          <p:nvPr/>
        </p:nvSpPr>
        <p:spPr>
          <a:xfrm>
            <a:off x="2159782" y="543203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F3C0AA6-C3D1-4054-9EC0-83F6CEB98DD0}"/>
              </a:ext>
            </a:extLst>
          </p:cNvPr>
          <p:cNvSpPr/>
          <p:nvPr/>
        </p:nvSpPr>
        <p:spPr>
          <a:xfrm>
            <a:off x="2145065" y="432582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ACF1490-DDC8-4BCB-B790-12B66560A878}"/>
              </a:ext>
            </a:extLst>
          </p:cNvPr>
          <p:cNvSpPr/>
          <p:nvPr/>
        </p:nvSpPr>
        <p:spPr>
          <a:xfrm>
            <a:off x="2145065" y="488043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048F6E5-1F1F-49F0-A8F1-2FA464B5886B}"/>
              </a:ext>
            </a:extLst>
          </p:cNvPr>
          <p:cNvSpPr/>
          <p:nvPr/>
        </p:nvSpPr>
        <p:spPr>
          <a:xfrm>
            <a:off x="2159782" y="328628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8F384AD-2FD4-4D45-8F83-3C0A0300C2CE}"/>
              </a:ext>
            </a:extLst>
          </p:cNvPr>
          <p:cNvSpPr/>
          <p:nvPr/>
        </p:nvSpPr>
        <p:spPr>
          <a:xfrm>
            <a:off x="2159782" y="27246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6D891F4-93C3-4596-B9E1-7369147766CA}"/>
              </a:ext>
            </a:extLst>
          </p:cNvPr>
          <p:cNvSpPr/>
          <p:nvPr/>
        </p:nvSpPr>
        <p:spPr>
          <a:xfrm>
            <a:off x="2159782" y="215407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B2B5574-9D03-4B19-A5D0-8AED3471EBD3}"/>
              </a:ext>
            </a:extLst>
          </p:cNvPr>
          <p:cNvSpPr/>
          <p:nvPr/>
        </p:nvSpPr>
        <p:spPr>
          <a:xfrm>
            <a:off x="2159782" y="156843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5F762F-F287-4396-A831-9E970905C10A}"/>
              </a:ext>
            </a:extLst>
          </p:cNvPr>
          <p:cNvSpPr/>
          <p:nvPr/>
        </p:nvSpPr>
        <p:spPr>
          <a:xfrm>
            <a:off x="2308911" y="1383970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6398E89-D555-4526-9FC0-D33E35CAFA18}"/>
              </a:ext>
            </a:extLst>
          </p:cNvPr>
          <p:cNvSpPr/>
          <p:nvPr/>
        </p:nvSpPr>
        <p:spPr>
          <a:xfrm>
            <a:off x="2304783" y="2550246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품목번호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7BF937-2FD8-403D-9F69-584004E473AA}"/>
              </a:ext>
            </a:extLst>
          </p:cNvPr>
          <p:cNvSpPr/>
          <p:nvPr/>
        </p:nvSpPr>
        <p:spPr>
          <a:xfrm>
            <a:off x="2296049" y="4753875"/>
            <a:ext cx="646318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제조사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35E7AE-87D1-492D-A972-9BC6BF7AFBC2}"/>
              </a:ext>
            </a:extLst>
          </p:cNvPr>
          <p:cNvSpPr/>
          <p:nvPr/>
        </p:nvSpPr>
        <p:spPr>
          <a:xfrm>
            <a:off x="2308911" y="1998005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FCC2D-381E-46AA-BA83-EAD608A00429}"/>
              </a:ext>
            </a:extLst>
          </p:cNvPr>
          <p:cNvSpPr/>
          <p:nvPr/>
        </p:nvSpPr>
        <p:spPr>
          <a:xfrm>
            <a:off x="2308911" y="3177414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339931D-3A2D-4F26-A45B-CFE485ECAC3B}"/>
              </a:ext>
            </a:extLst>
          </p:cNvPr>
          <p:cNvSpPr/>
          <p:nvPr/>
        </p:nvSpPr>
        <p:spPr>
          <a:xfrm>
            <a:off x="2271013" y="4230577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규격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416A28-D03B-48D7-A49F-305BF898C824}"/>
              </a:ext>
            </a:extLst>
          </p:cNvPr>
          <p:cNvSpPr/>
          <p:nvPr/>
        </p:nvSpPr>
        <p:spPr>
          <a:xfrm>
            <a:off x="2289182" y="5291473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B1D82E-2EA9-4316-AA0B-205804B3F3B4}"/>
              </a:ext>
            </a:extLst>
          </p:cNvPr>
          <p:cNvSpPr/>
          <p:nvPr/>
        </p:nvSpPr>
        <p:spPr>
          <a:xfrm>
            <a:off x="6786070" y="543203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2DE8039-B654-41B0-AA21-DA4E2EB9CB77}"/>
              </a:ext>
            </a:extLst>
          </p:cNvPr>
          <p:cNvSpPr/>
          <p:nvPr/>
        </p:nvSpPr>
        <p:spPr>
          <a:xfrm>
            <a:off x="6771353" y="432582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69EABF5-0B50-463A-8036-4372B98DDEF7}"/>
              </a:ext>
            </a:extLst>
          </p:cNvPr>
          <p:cNvSpPr/>
          <p:nvPr/>
        </p:nvSpPr>
        <p:spPr>
          <a:xfrm>
            <a:off x="6771353" y="488043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노루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1DC3FE3-EFAF-4DCE-9273-38173CFCCAF0}"/>
              </a:ext>
            </a:extLst>
          </p:cNvPr>
          <p:cNvSpPr/>
          <p:nvPr/>
        </p:nvSpPr>
        <p:spPr>
          <a:xfrm>
            <a:off x="6786070" y="328628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페인트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130D304-F20A-47A6-9ABF-FA3526A0EBA4}"/>
              </a:ext>
            </a:extLst>
          </p:cNvPr>
          <p:cNvSpPr/>
          <p:nvPr/>
        </p:nvSpPr>
        <p:spPr>
          <a:xfrm>
            <a:off x="6786070" y="27246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ABC-DEF1010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95F85E8-7CA7-4BEB-B885-A095D894EAF0}"/>
              </a:ext>
            </a:extLst>
          </p:cNvPr>
          <p:cNvSpPr/>
          <p:nvPr/>
        </p:nvSpPr>
        <p:spPr>
          <a:xfrm>
            <a:off x="6786070" y="215407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노란색페인트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3E29AEB-2A2D-4DE0-A97E-DC10F1E9C68A}"/>
              </a:ext>
            </a:extLst>
          </p:cNvPr>
          <p:cNvSpPr/>
          <p:nvPr/>
        </p:nvSpPr>
        <p:spPr>
          <a:xfrm>
            <a:off x="6786070" y="156843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노루표페인트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314196-3096-467F-9BB8-EFCC4B963959}"/>
              </a:ext>
            </a:extLst>
          </p:cNvPr>
          <p:cNvSpPr/>
          <p:nvPr/>
        </p:nvSpPr>
        <p:spPr>
          <a:xfrm>
            <a:off x="6935199" y="1383970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5C04A12-BC4F-4045-AF6D-DAC8244FEB09}"/>
              </a:ext>
            </a:extLst>
          </p:cNvPr>
          <p:cNvSpPr/>
          <p:nvPr/>
        </p:nvSpPr>
        <p:spPr>
          <a:xfrm>
            <a:off x="6931071" y="2550246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C6F4B1-B8D6-494D-B233-3AB5166FE04E}"/>
              </a:ext>
            </a:extLst>
          </p:cNvPr>
          <p:cNvSpPr/>
          <p:nvPr/>
        </p:nvSpPr>
        <p:spPr>
          <a:xfrm>
            <a:off x="6935199" y="1998005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CD891E-3105-46E9-B4CA-4B5A7473AEF8}"/>
              </a:ext>
            </a:extLst>
          </p:cNvPr>
          <p:cNvSpPr/>
          <p:nvPr/>
        </p:nvSpPr>
        <p:spPr>
          <a:xfrm>
            <a:off x="6935199" y="3177414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4D1795-24FA-47CB-881B-628D3FC8D59C}"/>
              </a:ext>
            </a:extLst>
          </p:cNvPr>
          <p:cNvSpPr/>
          <p:nvPr/>
        </p:nvSpPr>
        <p:spPr>
          <a:xfrm>
            <a:off x="6897301" y="4230577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규격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DFEB617-2A45-40F7-A4A0-5B42BCAEFA36}"/>
              </a:ext>
            </a:extLst>
          </p:cNvPr>
          <p:cNvSpPr/>
          <p:nvPr/>
        </p:nvSpPr>
        <p:spPr>
          <a:xfrm>
            <a:off x="6915470" y="5291473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148A87F-2533-48BF-A21F-E9E86BF7A7DE}"/>
              </a:ext>
            </a:extLst>
          </p:cNvPr>
          <p:cNvSpPr/>
          <p:nvPr/>
        </p:nvSpPr>
        <p:spPr>
          <a:xfrm>
            <a:off x="2159782" y="381281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472AB7-D2FF-4AE6-A736-1B90C6715AC7}"/>
              </a:ext>
            </a:extLst>
          </p:cNvPr>
          <p:cNvSpPr/>
          <p:nvPr/>
        </p:nvSpPr>
        <p:spPr>
          <a:xfrm>
            <a:off x="2308911" y="370395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10A7E7F-D4BD-4A58-A3E4-A64618FE53C7}"/>
              </a:ext>
            </a:extLst>
          </p:cNvPr>
          <p:cNvSpPr/>
          <p:nvPr/>
        </p:nvSpPr>
        <p:spPr>
          <a:xfrm>
            <a:off x="6786070" y="381281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페인트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A06A00A-80FC-466D-95C7-0E769460E15B}"/>
              </a:ext>
            </a:extLst>
          </p:cNvPr>
          <p:cNvSpPr/>
          <p:nvPr/>
        </p:nvSpPr>
        <p:spPr>
          <a:xfrm>
            <a:off x="6935199" y="370395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C6CD9F-BB74-4C45-BD36-8B362AC17E41}"/>
              </a:ext>
            </a:extLst>
          </p:cNvPr>
          <p:cNvSpPr/>
          <p:nvPr/>
        </p:nvSpPr>
        <p:spPr>
          <a:xfrm>
            <a:off x="6926735" y="4748525"/>
            <a:ext cx="646318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제조사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BA1C55-2698-41B4-BD82-DEC4D2ECF258}"/>
              </a:ext>
            </a:extLst>
          </p:cNvPr>
          <p:cNvSpPr/>
          <p:nvPr/>
        </p:nvSpPr>
        <p:spPr>
          <a:xfrm>
            <a:off x="3498230" y="1622899"/>
            <a:ext cx="1122089" cy="282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노루표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순서도: 병합 105">
            <a:extLst>
              <a:ext uri="{FF2B5EF4-FFF2-40B4-BE49-F238E27FC236}">
                <a16:creationId xmlns:a16="http://schemas.microsoft.com/office/drawing/2014/main" id="{B366452A-B89C-4183-BC70-E905C90FBE19}"/>
              </a:ext>
            </a:extLst>
          </p:cNvPr>
          <p:cNvSpPr/>
          <p:nvPr/>
        </p:nvSpPr>
        <p:spPr>
          <a:xfrm>
            <a:off x="3604455" y="1719387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126197-5938-4B5A-AB71-DA5C64F28C2E}"/>
              </a:ext>
            </a:extLst>
          </p:cNvPr>
          <p:cNvSpPr/>
          <p:nvPr/>
        </p:nvSpPr>
        <p:spPr>
          <a:xfrm>
            <a:off x="3476294" y="3336778"/>
            <a:ext cx="1122089" cy="306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페인트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순서도: 병합 107">
            <a:extLst>
              <a:ext uri="{FF2B5EF4-FFF2-40B4-BE49-F238E27FC236}">
                <a16:creationId xmlns:a16="http://schemas.microsoft.com/office/drawing/2014/main" id="{0F169AF1-246A-431C-91DA-A1A3B3F3C794}"/>
              </a:ext>
            </a:extLst>
          </p:cNvPr>
          <p:cNvSpPr/>
          <p:nvPr/>
        </p:nvSpPr>
        <p:spPr>
          <a:xfrm>
            <a:off x="3582519" y="3433265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841C86-16F7-4734-B977-D29CC9AFA8A4}"/>
              </a:ext>
            </a:extLst>
          </p:cNvPr>
          <p:cNvSpPr/>
          <p:nvPr/>
        </p:nvSpPr>
        <p:spPr>
          <a:xfrm>
            <a:off x="3498229" y="1901095"/>
            <a:ext cx="1122089" cy="48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삼화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KCC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2C4E0-7E9F-4424-BEEF-96977D8B74D1}"/>
              </a:ext>
            </a:extLst>
          </p:cNvPr>
          <p:cNvSpPr/>
          <p:nvPr/>
        </p:nvSpPr>
        <p:spPr>
          <a:xfrm>
            <a:off x="3476294" y="3635307"/>
            <a:ext cx="1122089" cy="708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신나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세척제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경화제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8D19175-8B48-41B8-BB4C-E99D393E339C}"/>
              </a:ext>
            </a:extLst>
          </p:cNvPr>
          <p:cNvSpPr/>
          <p:nvPr/>
        </p:nvSpPr>
        <p:spPr>
          <a:xfrm>
            <a:off x="1580595" y="148478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FFE2708-488C-4F8A-925E-3A56505327CE}"/>
              </a:ext>
            </a:extLst>
          </p:cNvPr>
          <p:cNvSpPr/>
          <p:nvPr/>
        </p:nvSpPr>
        <p:spPr>
          <a:xfrm>
            <a:off x="1580595" y="322969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CC192CF-F816-451D-8D49-12FE2FFFB532}"/>
              </a:ext>
            </a:extLst>
          </p:cNvPr>
          <p:cNvSpPr/>
          <p:nvPr/>
        </p:nvSpPr>
        <p:spPr>
          <a:xfrm>
            <a:off x="9523462" y="148478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150F358-CFD3-4F10-993C-5A729EFAF967}"/>
              </a:ext>
            </a:extLst>
          </p:cNvPr>
          <p:cNvSpPr/>
          <p:nvPr/>
        </p:nvSpPr>
        <p:spPr>
          <a:xfrm>
            <a:off x="7100437" y="595012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5AEAA0-0AF9-4C3E-9AF6-987D2A81969D}"/>
              </a:ext>
            </a:extLst>
          </p:cNvPr>
          <p:cNvSpPr/>
          <p:nvPr/>
        </p:nvSpPr>
        <p:spPr>
          <a:xfrm>
            <a:off x="2494353" y="591464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6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B1988D-CD40-45AA-DD3F-BAAD05DC9061}"/>
              </a:ext>
            </a:extLst>
          </p:cNvPr>
          <p:cNvSpPr/>
          <p:nvPr/>
        </p:nvSpPr>
        <p:spPr>
          <a:xfrm>
            <a:off x="1817606" y="211257"/>
            <a:ext cx="3115042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수주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품목 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등록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D5FBB12-6F18-9EE1-A776-964110BCFACE}"/>
              </a:ext>
            </a:extLst>
          </p:cNvPr>
          <p:cNvGrpSpPr/>
          <p:nvPr/>
        </p:nvGrpSpPr>
        <p:grpSpPr>
          <a:xfrm>
            <a:off x="668024" y="3281776"/>
            <a:ext cx="6031792" cy="3031230"/>
            <a:chOff x="275895" y="3281776"/>
            <a:chExt cx="6031792" cy="303123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235CE89-E46D-2A59-3848-8F284D6AD9E8}"/>
                </a:ext>
              </a:extLst>
            </p:cNvPr>
            <p:cNvSpPr/>
            <p:nvPr/>
          </p:nvSpPr>
          <p:spPr>
            <a:xfrm>
              <a:off x="275895" y="3401969"/>
              <a:ext cx="6031792" cy="29110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496BBB4-0451-1DF4-8BE9-4B24649EAA24}"/>
                </a:ext>
              </a:extLst>
            </p:cNvPr>
            <p:cNvSpPr/>
            <p:nvPr/>
          </p:nvSpPr>
          <p:spPr>
            <a:xfrm>
              <a:off x="625829" y="3281776"/>
              <a:ext cx="674581" cy="1963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라우팅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4BC6AB-6449-9CC9-2900-47FE463AA7D5}"/>
              </a:ext>
            </a:extLst>
          </p:cNvPr>
          <p:cNvSpPr/>
          <p:nvPr/>
        </p:nvSpPr>
        <p:spPr>
          <a:xfrm>
            <a:off x="7311335" y="760004"/>
            <a:ext cx="4732867" cy="408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3F65780-BF68-C00C-810C-81358FC61E5C}"/>
              </a:ext>
            </a:extLst>
          </p:cNvPr>
          <p:cNvSpPr/>
          <p:nvPr/>
        </p:nvSpPr>
        <p:spPr>
          <a:xfrm>
            <a:off x="4044265" y="268826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BBE53E6-CC2A-5853-F025-7F64C40BBCDD}"/>
              </a:ext>
            </a:extLst>
          </p:cNvPr>
          <p:cNvSpPr/>
          <p:nvPr/>
        </p:nvSpPr>
        <p:spPr>
          <a:xfrm>
            <a:off x="4044265" y="210448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857924C-D117-7902-A4D8-3887B7EEF92F}"/>
              </a:ext>
            </a:extLst>
          </p:cNvPr>
          <p:cNvSpPr/>
          <p:nvPr/>
        </p:nvSpPr>
        <p:spPr>
          <a:xfrm>
            <a:off x="4044265" y="154938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C1EF2B11-5CB6-650D-DACB-40A7068AA1EF}"/>
              </a:ext>
            </a:extLst>
          </p:cNvPr>
          <p:cNvSpPr/>
          <p:nvPr/>
        </p:nvSpPr>
        <p:spPr>
          <a:xfrm>
            <a:off x="4014831" y="101599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243A0DDD-E0E6-99D0-A1A9-1ECB3D536394}"/>
              </a:ext>
            </a:extLst>
          </p:cNvPr>
          <p:cNvSpPr/>
          <p:nvPr/>
        </p:nvSpPr>
        <p:spPr>
          <a:xfrm>
            <a:off x="872327" y="276338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EB2EB512-D664-BC64-4897-FA650DD0FF7E}"/>
              </a:ext>
            </a:extLst>
          </p:cNvPr>
          <p:cNvSpPr/>
          <p:nvPr/>
        </p:nvSpPr>
        <p:spPr>
          <a:xfrm>
            <a:off x="872327" y="220179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8AA9D03-5908-45FB-CEDD-CCA781E80C90}"/>
              </a:ext>
            </a:extLst>
          </p:cNvPr>
          <p:cNvSpPr/>
          <p:nvPr/>
        </p:nvSpPr>
        <p:spPr>
          <a:xfrm>
            <a:off x="872327" y="163118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D9C2B64-7618-49ED-2BEE-1E2035875D60}"/>
              </a:ext>
            </a:extLst>
          </p:cNvPr>
          <p:cNvSpPr/>
          <p:nvPr/>
        </p:nvSpPr>
        <p:spPr>
          <a:xfrm>
            <a:off x="872327" y="104554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F598BE7-AAFF-A13F-2747-3D95DFBB4736}"/>
              </a:ext>
            </a:extLst>
          </p:cNvPr>
          <p:cNvSpPr/>
          <p:nvPr/>
        </p:nvSpPr>
        <p:spPr>
          <a:xfrm>
            <a:off x="1021456" y="861077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B6B5512-7CC0-D781-F465-3C002BB885E4}"/>
              </a:ext>
            </a:extLst>
          </p:cNvPr>
          <p:cNvSpPr/>
          <p:nvPr/>
        </p:nvSpPr>
        <p:spPr>
          <a:xfrm>
            <a:off x="1017328" y="2027353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E7E9DE7-AE9A-8F8C-080C-03B3D663F633}"/>
              </a:ext>
            </a:extLst>
          </p:cNvPr>
          <p:cNvSpPr/>
          <p:nvPr/>
        </p:nvSpPr>
        <p:spPr>
          <a:xfrm>
            <a:off x="4163960" y="851026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단가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62B3F1C-5256-6710-BC4B-F7ED5E139A22}"/>
              </a:ext>
            </a:extLst>
          </p:cNvPr>
          <p:cNvSpPr/>
          <p:nvPr/>
        </p:nvSpPr>
        <p:spPr>
          <a:xfrm>
            <a:off x="4185546" y="1942573"/>
            <a:ext cx="81165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도장방식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65080184-7947-6749-A4D4-69B2DA674555}"/>
              </a:ext>
            </a:extLst>
          </p:cNvPr>
          <p:cNvSpPr/>
          <p:nvPr/>
        </p:nvSpPr>
        <p:spPr>
          <a:xfrm>
            <a:off x="10326936" y="54278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FB4EE6A-3BFF-2704-29FA-9E90F1ABF4D0}"/>
              </a:ext>
            </a:extLst>
          </p:cNvPr>
          <p:cNvSpPr/>
          <p:nvPr/>
        </p:nvSpPr>
        <p:spPr>
          <a:xfrm>
            <a:off x="11262466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2B95F52-04DA-415A-5245-B65D15B61872}"/>
              </a:ext>
            </a:extLst>
          </p:cNvPr>
          <p:cNvSpPr/>
          <p:nvPr/>
        </p:nvSpPr>
        <p:spPr>
          <a:xfrm>
            <a:off x="1021456" y="1475112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7D754C4-7089-A85A-FC75-B261ACDAE82F}"/>
              </a:ext>
            </a:extLst>
          </p:cNvPr>
          <p:cNvSpPr/>
          <p:nvPr/>
        </p:nvSpPr>
        <p:spPr>
          <a:xfrm>
            <a:off x="1021456" y="265452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8D2D87-D044-7F26-4830-80441CC5D39F}"/>
              </a:ext>
            </a:extLst>
          </p:cNvPr>
          <p:cNvSpPr/>
          <p:nvPr/>
        </p:nvSpPr>
        <p:spPr>
          <a:xfrm>
            <a:off x="4170213" y="1454139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703F20A-F7A7-B4F8-E7F7-A012DE377FD3}"/>
              </a:ext>
            </a:extLst>
          </p:cNvPr>
          <p:cNvSpPr/>
          <p:nvPr/>
        </p:nvSpPr>
        <p:spPr>
          <a:xfrm>
            <a:off x="4173665" y="2547706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377CF84-CA2D-1B7C-9980-6DA7C5B20301}"/>
              </a:ext>
            </a:extLst>
          </p:cNvPr>
          <p:cNvSpPr/>
          <p:nvPr/>
        </p:nvSpPr>
        <p:spPr>
          <a:xfrm>
            <a:off x="7311335" y="4934765"/>
            <a:ext cx="1080670" cy="273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6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AD2982-91E9-4049-85E7-1B96A44C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5778"/>
              </p:ext>
            </p:extLst>
          </p:nvPr>
        </p:nvGraphicFramePr>
        <p:xfrm>
          <a:off x="1722313" y="1438334"/>
          <a:ext cx="7903069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19303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93332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900179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397109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공정명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수입검사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찍힘</a:t>
                      </a:r>
                      <a:r>
                        <a:rPr lang="en-US" altLang="ko-KR" sz="1400" dirty="0"/>
                        <a:t>. Burr </a:t>
                      </a:r>
                      <a:r>
                        <a:rPr lang="ko-KR" altLang="en-US" sz="1400" dirty="0"/>
                        <a:t>등 유해한 흠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지그 </a:t>
                      </a:r>
                      <a:r>
                        <a:rPr lang="ko-KR" altLang="en-US" sz="1400" dirty="0" err="1"/>
                        <a:t>정위치</a:t>
                      </a:r>
                      <a:r>
                        <a:rPr lang="ko-KR" altLang="en-US" sz="1400" dirty="0"/>
                        <a:t> 안착</a:t>
                      </a:r>
                      <a:r>
                        <a:rPr lang="en-US" altLang="ko-KR" sz="1400" dirty="0"/>
                        <a:t>/Masking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31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표면에 붙은 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장갑실</a:t>
                      </a:r>
                      <a:r>
                        <a:rPr lang="ko-KR" altLang="en-US" sz="1400" dirty="0"/>
                        <a:t> 등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AIR BLOWING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도막두께 </a:t>
                      </a:r>
                      <a:r>
                        <a:rPr lang="en-US" altLang="ko-KR" sz="1400" dirty="0"/>
                        <a:t>40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 ~ 120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7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PAINTING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270℃ 20</a:t>
                      </a:r>
                      <a:r>
                        <a:rPr lang="ko-KR" altLang="en-US" sz="1400" dirty="0"/>
                        <a:t>분 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4983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780AE1-3605-4D66-9E34-41913867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40" y="4716979"/>
            <a:ext cx="3657788" cy="53977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D99B27-6063-43EF-8AA2-9E3675DC615A}"/>
              </a:ext>
            </a:extLst>
          </p:cNvPr>
          <p:cNvSpPr/>
          <p:nvPr/>
        </p:nvSpPr>
        <p:spPr>
          <a:xfrm>
            <a:off x="1354450" y="2015065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53127A-A77C-48A6-A308-F902986CEE14}"/>
              </a:ext>
            </a:extLst>
          </p:cNvPr>
          <p:cNvSpPr/>
          <p:nvPr/>
        </p:nvSpPr>
        <p:spPr>
          <a:xfrm>
            <a:off x="1354449" y="2408765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080148-608D-4DFF-9AF1-B074532CA1EA}"/>
              </a:ext>
            </a:extLst>
          </p:cNvPr>
          <p:cNvSpPr/>
          <p:nvPr/>
        </p:nvSpPr>
        <p:spPr>
          <a:xfrm>
            <a:off x="1354450" y="2785533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492FAC5-B5D0-44FE-B7AF-D48277EA110C}"/>
              </a:ext>
            </a:extLst>
          </p:cNvPr>
          <p:cNvSpPr/>
          <p:nvPr/>
        </p:nvSpPr>
        <p:spPr>
          <a:xfrm>
            <a:off x="1354449" y="3179233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098AB68-E9F2-45F2-B013-DC1AF9D574A2}"/>
              </a:ext>
            </a:extLst>
          </p:cNvPr>
          <p:cNvSpPr/>
          <p:nvPr/>
        </p:nvSpPr>
        <p:spPr>
          <a:xfrm>
            <a:off x="1354449" y="351366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F5F531-4B4E-4214-8855-E268B5AAD50E}"/>
              </a:ext>
            </a:extLst>
          </p:cNvPr>
          <p:cNvSpPr/>
          <p:nvPr/>
        </p:nvSpPr>
        <p:spPr>
          <a:xfrm>
            <a:off x="1354448" y="390736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50E76B-D5BE-4047-9884-EFAF33C79119}"/>
              </a:ext>
            </a:extLst>
          </p:cNvPr>
          <p:cNvSpPr/>
          <p:nvPr/>
        </p:nvSpPr>
        <p:spPr>
          <a:xfrm>
            <a:off x="1354448" y="424578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E9BE43-13FC-45F5-96AD-350B628876BE}"/>
              </a:ext>
            </a:extLst>
          </p:cNvPr>
          <p:cNvGrpSpPr/>
          <p:nvPr/>
        </p:nvGrpSpPr>
        <p:grpSpPr>
          <a:xfrm>
            <a:off x="1409700" y="1949449"/>
            <a:ext cx="207432" cy="241300"/>
            <a:chOff x="262467" y="1083733"/>
            <a:chExt cx="207432" cy="24130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3741BD-D30D-4640-BF55-88575A54B25F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A21A231-037C-4F30-887C-FCD5CA6A9CD7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D0A98-54F3-4DE5-99DD-17B6EF7177E8}"/>
              </a:ext>
            </a:extLst>
          </p:cNvPr>
          <p:cNvGrpSpPr/>
          <p:nvPr/>
        </p:nvGrpSpPr>
        <p:grpSpPr>
          <a:xfrm>
            <a:off x="1409700" y="2719917"/>
            <a:ext cx="207432" cy="241300"/>
            <a:chOff x="262467" y="1083733"/>
            <a:chExt cx="207432" cy="2413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5DB32AD-310B-45F8-A645-8BC559CCDF6F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9461C1-37F0-4375-825E-5C5DA3480282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C26D33-0A1F-4675-AB0B-F04942EBA03A}"/>
              </a:ext>
            </a:extLst>
          </p:cNvPr>
          <p:cNvGrpSpPr/>
          <p:nvPr/>
        </p:nvGrpSpPr>
        <p:grpSpPr>
          <a:xfrm>
            <a:off x="1409700" y="4180417"/>
            <a:ext cx="207432" cy="241300"/>
            <a:chOff x="262467" y="1083733"/>
            <a:chExt cx="207432" cy="2413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E96DCF-8605-4C76-9D87-404828782DC2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B62E7DB-7A3D-4B5B-A344-F0A0845095AB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87BF01-CB3D-44DE-A574-DF546C013293}"/>
              </a:ext>
            </a:extLst>
          </p:cNvPr>
          <p:cNvGrpSpPr/>
          <p:nvPr/>
        </p:nvGrpSpPr>
        <p:grpSpPr>
          <a:xfrm>
            <a:off x="1722313" y="346504"/>
            <a:ext cx="5542978" cy="1199674"/>
            <a:chOff x="850245" y="117904"/>
            <a:chExt cx="5542978" cy="1199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FB404A-301D-4DA5-B791-2413D41C2E7F}"/>
                </a:ext>
              </a:extLst>
            </p:cNvPr>
            <p:cNvSpPr/>
            <p:nvPr/>
          </p:nvSpPr>
          <p:spPr>
            <a:xfrm>
              <a:off x="850245" y="117904"/>
              <a:ext cx="1020858" cy="397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38" name="그래픽 37" descr="돋보기">
              <a:extLst>
                <a:ext uri="{FF2B5EF4-FFF2-40B4-BE49-F238E27FC236}">
                  <a16:creationId xmlns:a16="http://schemas.microsoft.com/office/drawing/2014/main" id="{89F1C7B4-637D-41D0-A232-0AC8DBFD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5289" y="515467"/>
              <a:ext cx="427934" cy="427934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EAB5593-769D-4711-A90F-56325219E198}"/>
                </a:ext>
              </a:extLst>
            </p:cNvPr>
            <p:cNvSpPr/>
            <p:nvPr/>
          </p:nvSpPr>
          <p:spPr>
            <a:xfrm>
              <a:off x="2201087" y="515467"/>
              <a:ext cx="3611279" cy="427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</a:rPr>
                <a:t>공정 코드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</a:rPr>
                <a:t>공정명으로 검색해 주세요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2D1F602A-8142-400B-8CB9-6EAC404E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245" y="191221"/>
              <a:ext cx="284258" cy="25092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A702DC-AFF9-457A-8171-0D038F75907C}"/>
                </a:ext>
              </a:extLst>
            </p:cNvPr>
            <p:cNvSpPr/>
            <p:nvPr/>
          </p:nvSpPr>
          <p:spPr>
            <a:xfrm>
              <a:off x="880842" y="515467"/>
              <a:ext cx="1138094" cy="2903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  전체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D8E991C4-5EEC-44BD-9AAF-DF2178AB3A7F}"/>
                </a:ext>
              </a:extLst>
            </p:cNvPr>
            <p:cNvSpPr/>
            <p:nvPr/>
          </p:nvSpPr>
          <p:spPr>
            <a:xfrm>
              <a:off x="1006754" y="603084"/>
              <a:ext cx="117382" cy="117382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9EEB9B-F2A2-402B-B08C-AAD2C9F21303}"/>
                </a:ext>
              </a:extLst>
            </p:cNvPr>
            <p:cNvSpPr/>
            <p:nvPr/>
          </p:nvSpPr>
          <p:spPr>
            <a:xfrm>
              <a:off x="880842" y="793907"/>
              <a:ext cx="1138094" cy="523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  공정코드  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공정명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0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E8DA0B-921B-4AD2-B42B-372205CC1247}"/>
              </a:ext>
            </a:extLst>
          </p:cNvPr>
          <p:cNvSpPr/>
          <p:nvPr/>
        </p:nvSpPr>
        <p:spPr>
          <a:xfrm>
            <a:off x="10836084" y="2557697"/>
            <a:ext cx="996172" cy="469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업체등록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B54DE-38C9-4BA0-80B8-BE9FF03D01F9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C7338F-E94D-4346-96D6-C9C8445AFC1E}"/>
              </a:ext>
            </a:extLst>
          </p:cNvPr>
          <p:cNvSpPr/>
          <p:nvPr/>
        </p:nvSpPr>
        <p:spPr>
          <a:xfrm>
            <a:off x="1872976" y="1171441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84C29F36-28A4-4CEE-A9AB-B1783A22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990" y="1591283"/>
            <a:ext cx="427934" cy="42793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E483C-F18F-4C0D-ACE6-63A131C2B13C}"/>
              </a:ext>
            </a:extLst>
          </p:cNvPr>
          <p:cNvSpPr/>
          <p:nvPr/>
        </p:nvSpPr>
        <p:spPr>
          <a:xfrm>
            <a:off x="2987398" y="1591283"/>
            <a:ext cx="3227135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담당자로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그래픽 30" descr="돋보기">
            <a:extLst>
              <a:ext uri="{FF2B5EF4-FFF2-40B4-BE49-F238E27FC236}">
                <a16:creationId xmlns:a16="http://schemas.microsoft.com/office/drawing/2014/main" id="{630039CF-75C7-47F0-9646-07E5ECBC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2976" y="1244758"/>
            <a:ext cx="284258" cy="250929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31E1620-3F42-4932-B2C5-BB103A263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56290"/>
              </p:ext>
            </p:extLst>
          </p:nvPr>
        </p:nvGraphicFramePr>
        <p:xfrm>
          <a:off x="1884540" y="3050211"/>
          <a:ext cx="9947716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295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38415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729169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304190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066233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1518767">
                  <a:extLst>
                    <a:ext uri="{9D8B030D-6E8A-4147-A177-3AD203B41FA5}">
                      <a16:colId xmlns:a16="http://schemas.microsoft.com/office/drawing/2014/main" val="3916959108"/>
                    </a:ext>
                  </a:extLst>
                </a:gridCol>
                <a:gridCol w="1251905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사업자 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담당자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거래 현황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코드하우스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박단현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고트하우스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영업팀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강현주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구트하우스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품관팀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홍석민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613039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0BCE9AA0-E1F0-46D3-AC55-19A37045D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839" y="6020844"/>
            <a:ext cx="3657788" cy="5397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90216-501C-4E61-93FD-208AC1E8DC07}"/>
              </a:ext>
            </a:extLst>
          </p:cNvPr>
          <p:cNvSpPr/>
          <p:nvPr/>
        </p:nvSpPr>
        <p:spPr>
          <a:xfrm>
            <a:off x="1884314" y="544998"/>
            <a:ext cx="230538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정보관리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거래처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F10ACF-C299-4420-86D7-BF4C88E9F8A8}"/>
              </a:ext>
            </a:extLst>
          </p:cNvPr>
          <p:cNvSpPr/>
          <p:nvPr/>
        </p:nvSpPr>
        <p:spPr>
          <a:xfrm>
            <a:off x="1872975" y="1591283"/>
            <a:ext cx="956472" cy="31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34536B29-0AA4-4E65-BDAF-DD2BA14CE877}"/>
              </a:ext>
            </a:extLst>
          </p:cNvPr>
          <p:cNvSpPr/>
          <p:nvPr/>
        </p:nvSpPr>
        <p:spPr>
          <a:xfrm>
            <a:off x="1998887" y="1678900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693C2-EAF5-44A4-A28B-A9F0A6D818FB}"/>
              </a:ext>
            </a:extLst>
          </p:cNvPr>
          <p:cNvSpPr/>
          <p:nvPr/>
        </p:nvSpPr>
        <p:spPr>
          <a:xfrm>
            <a:off x="1872975" y="1893677"/>
            <a:ext cx="956472" cy="50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업체명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담당자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36D78A-64C5-47ED-BB5A-63E7552FFF18}"/>
              </a:ext>
            </a:extLst>
          </p:cNvPr>
          <p:cNvSpPr/>
          <p:nvPr/>
        </p:nvSpPr>
        <p:spPr>
          <a:xfrm>
            <a:off x="10783760" y="3757631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40732D-2D33-41DD-8F4C-532FE76281D8}"/>
              </a:ext>
            </a:extLst>
          </p:cNvPr>
          <p:cNvSpPr/>
          <p:nvPr/>
        </p:nvSpPr>
        <p:spPr>
          <a:xfrm>
            <a:off x="10783760" y="4464230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409114-12ED-4C67-9296-B6A4F50CA2FE}"/>
              </a:ext>
            </a:extLst>
          </p:cNvPr>
          <p:cNvSpPr/>
          <p:nvPr/>
        </p:nvSpPr>
        <p:spPr>
          <a:xfrm>
            <a:off x="10783760" y="5209028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38FF2E-54E7-4E7F-B25C-C4261E65B959}"/>
              </a:ext>
            </a:extLst>
          </p:cNvPr>
          <p:cNvSpPr/>
          <p:nvPr/>
        </p:nvSpPr>
        <p:spPr>
          <a:xfrm>
            <a:off x="1362317" y="252400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25A224-F2F8-4144-9B69-5D79A1CB0BA9}"/>
              </a:ext>
            </a:extLst>
          </p:cNvPr>
          <p:cNvSpPr/>
          <p:nvPr/>
        </p:nvSpPr>
        <p:spPr>
          <a:xfrm>
            <a:off x="11099569" y="214686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7D241D3-9E0B-4654-A054-A9AFFD4FDF0C}"/>
              </a:ext>
            </a:extLst>
          </p:cNvPr>
          <p:cNvSpPr/>
          <p:nvPr/>
        </p:nvSpPr>
        <p:spPr>
          <a:xfrm>
            <a:off x="10983978" y="335526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DFF01E-8931-48FC-8D73-F9AB3E606D05}"/>
              </a:ext>
            </a:extLst>
          </p:cNvPr>
          <p:cNvSpPr/>
          <p:nvPr/>
        </p:nvSpPr>
        <p:spPr>
          <a:xfrm>
            <a:off x="2987625" y="336373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9285052-739F-4657-B1D4-EA847ECC9935}"/>
              </a:ext>
            </a:extLst>
          </p:cNvPr>
          <p:cNvSpPr/>
          <p:nvPr/>
        </p:nvSpPr>
        <p:spPr>
          <a:xfrm>
            <a:off x="1300820" y="112208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900485-6CFB-4931-96F8-0BE08CB32F3A}"/>
              </a:ext>
            </a:extLst>
          </p:cNvPr>
          <p:cNvSpPr/>
          <p:nvPr/>
        </p:nvSpPr>
        <p:spPr>
          <a:xfrm>
            <a:off x="1884313" y="2505811"/>
            <a:ext cx="996173" cy="5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수주품목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거래처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454689-CE93-41E3-A771-493A5351EF2C}"/>
              </a:ext>
            </a:extLst>
          </p:cNvPr>
          <p:cNvSpPr/>
          <p:nvPr/>
        </p:nvSpPr>
        <p:spPr>
          <a:xfrm>
            <a:off x="2879397" y="2504160"/>
            <a:ext cx="996173" cy="5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원자재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거래처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54B458-F39B-47F8-9645-AC9DA8656012}"/>
              </a:ext>
            </a:extLst>
          </p:cNvPr>
          <p:cNvSpPr/>
          <p:nvPr/>
        </p:nvSpPr>
        <p:spPr>
          <a:xfrm>
            <a:off x="1596918" y="370991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4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BD8EE2-235A-4AC1-91A8-4CE0E02E5D8F}"/>
              </a:ext>
            </a:extLst>
          </p:cNvPr>
          <p:cNvSpPr/>
          <p:nvPr/>
        </p:nvSpPr>
        <p:spPr>
          <a:xfrm>
            <a:off x="1862667" y="55033"/>
            <a:ext cx="3121873" cy="673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E5BE1-2ACC-436B-9E54-D7E934CD943E}"/>
              </a:ext>
            </a:extLst>
          </p:cNvPr>
          <p:cNvSpPr/>
          <p:nvPr/>
        </p:nvSpPr>
        <p:spPr>
          <a:xfrm>
            <a:off x="7140989" y="177301"/>
            <a:ext cx="205249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거래처 상세조회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4B8205-62A3-417B-B966-6580880FA884}"/>
              </a:ext>
            </a:extLst>
          </p:cNvPr>
          <p:cNvSpPr/>
          <p:nvPr/>
        </p:nvSpPr>
        <p:spPr>
          <a:xfrm>
            <a:off x="7698034" y="63765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BABA920-CF69-4778-86A1-DC1D4C91C4B7}"/>
              </a:ext>
            </a:extLst>
          </p:cNvPr>
          <p:cNvSpPr/>
          <p:nvPr/>
        </p:nvSpPr>
        <p:spPr>
          <a:xfrm>
            <a:off x="8635327" y="63765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3532A1-46CB-42F8-B51F-5F1D665CC433}"/>
              </a:ext>
            </a:extLst>
          </p:cNvPr>
          <p:cNvSpPr/>
          <p:nvPr/>
        </p:nvSpPr>
        <p:spPr>
          <a:xfrm>
            <a:off x="2157060" y="591228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56FF4E2-C801-4277-AB4D-3F65A1121F7D}"/>
              </a:ext>
            </a:extLst>
          </p:cNvPr>
          <p:cNvSpPr/>
          <p:nvPr/>
        </p:nvSpPr>
        <p:spPr>
          <a:xfrm>
            <a:off x="2157060" y="535581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B3F650B-FA21-4094-8487-5F2B9CFE6473}"/>
              </a:ext>
            </a:extLst>
          </p:cNvPr>
          <p:cNvSpPr/>
          <p:nvPr/>
        </p:nvSpPr>
        <p:spPr>
          <a:xfrm>
            <a:off x="2157060" y="477203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6638867-BAC0-4815-9D93-784C4579BE1D}"/>
              </a:ext>
            </a:extLst>
          </p:cNvPr>
          <p:cNvSpPr/>
          <p:nvPr/>
        </p:nvSpPr>
        <p:spPr>
          <a:xfrm>
            <a:off x="2157060" y="421694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295AE-D538-4F4B-AF14-34DA921AD548}"/>
              </a:ext>
            </a:extLst>
          </p:cNvPr>
          <p:cNvSpPr/>
          <p:nvPr/>
        </p:nvSpPr>
        <p:spPr>
          <a:xfrm>
            <a:off x="2127626" y="368355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D91390A-7A59-4EBB-8554-3A8B56155002}"/>
              </a:ext>
            </a:extLst>
          </p:cNvPr>
          <p:cNvSpPr/>
          <p:nvPr/>
        </p:nvSpPr>
        <p:spPr>
          <a:xfrm>
            <a:off x="2157060" y="312005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241B25-42BD-49DB-B3CF-EB72C4167BD1}"/>
              </a:ext>
            </a:extLst>
          </p:cNvPr>
          <p:cNvSpPr/>
          <p:nvPr/>
        </p:nvSpPr>
        <p:spPr>
          <a:xfrm>
            <a:off x="2157060" y="255846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8298D76-CB13-4973-B5C0-62396C0DCE63}"/>
              </a:ext>
            </a:extLst>
          </p:cNvPr>
          <p:cNvSpPr/>
          <p:nvPr/>
        </p:nvSpPr>
        <p:spPr>
          <a:xfrm>
            <a:off x="2157060" y="198785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B2FD7-8BDF-4828-8F8A-325E3C8E678D}"/>
              </a:ext>
            </a:extLst>
          </p:cNvPr>
          <p:cNvSpPr/>
          <p:nvPr/>
        </p:nvSpPr>
        <p:spPr>
          <a:xfrm>
            <a:off x="2441474" y="108499"/>
            <a:ext cx="205249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거래처 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31E82F1-B870-4E42-AF57-CC09B950B5FC}"/>
              </a:ext>
            </a:extLst>
          </p:cNvPr>
          <p:cNvSpPr/>
          <p:nvPr/>
        </p:nvSpPr>
        <p:spPr>
          <a:xfrm>
            <a:off x="2157060" y="1402213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9CDA2-4BF8-423E-B08A-065C2664012A}"/>
              </a:ext>
            </a:extLst>
          </p:cNvPr>
          <p:cNvSpPr/>
          <p:nvPr/>
        </p:nvSpPr>
        <p:spPr>
          <a:xfrm>
            <a:off x="2306189" y="1217749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1C2CC1-A69B-4C1F-8C46-38869846C696}"/>
              </a:ext>
            </a:extLst>
          </p:cNvPr>
          <p:cNvSpPr/>
          <p:nvPr/>
        </p:nvSpPr>
        <p:spPr>
          <a:xfrm>
            <a:off x="2302061" y="1804958"/>
            <a:ext cx="1307049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사업자 등록번호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2E64FF-638D-4D53-AF3B-86E848362FEF}"/>
              </a:ext>
            </a:extLst>
          </p:cNvPr>
          <p:cNvSpPr/>
          <p:nvPr/>
        </p:nvSpPr>
        <p:spPr>
          <a:xfrm>
            <a:off x="2302061" y="2384025"/>
            <a:ext cx="67521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대표명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1DD1EA-48F2-494A-AD5A-BA50E91B9C34}"/>
              </a:ext>
            </a:extLst>
          </p:cNvPr>
          <p:cNvSpPr/>
          <p:nvPr/>
        </p:nvSpPr>
        <p:spPr>
          <a:xfrm>
            <a:off x="2298341" y="2962423"/>
            <a:ext cx="1161640" cy="239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대표 전화번호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08002-AF38-469A-8A99-A2F9A52932D4}"/>
              </a:ext>
            </a:extLst>
          </p:cNvPr>
          <p:cNvSpPr/>
          <p:nvPr/>
        </p:nvSpPr>
        <p:spPr>
          <a:xfrm>
            <a:off x="2276755" y="3518579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2F2DDA-12EA-4614-ABDB-0D12AE1C5C45}"/>
              </a:ext>
            </a:extLst>
          </p:cNvPr>
          <p:cNvSpPr/>
          <p:nvPr/>
        </p:nvSpPr>
        <p:spPr>
          <a:xfrm>
            <a:off x="2308151" y="4082071"/>
            <a:ext cx="1482138" cy="19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담당자 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부서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직급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AC36EE-DC9C-4932-89EA-5F667893D79B}"/>
              </a:ext>
            </a:extLst>
          </p:cNvPr>
          <p:cNvSpPr/>
          <p:nvPr/>
        </p:nvSpPr>
        <p:spPr>
          <a:xfrm>
            <a:off x="2298341" y="4610126"/>
            <a:ext cx="1161640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연락처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320B22-0560-4F65-A49F-7D28ACBB8E34}"/>
              </a:ext>
            </a:extLst>
          </p:cNvPr>
          <p:cNvSpPr/>
          <p:nvPr/>
        </p:nvSpPr>
        <p:spPr>
          <a:xfrm>
            <a:off x="2256480" y="5170555"/>
            <a:ext cx="1156407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이메일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3FDC01-9C3B-400E-B98F-C137E6CA6F01}"/>
              </a:ext>
            </a:extLst>
          </p:cNvPr>
          <p:cNvSpPr/>
          <p:nvPr/>
        </p:nvSpPr>
        <p:spPr>
          <a:xfrm>
            <a:off x="2314039" y="5749004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A842F2-798E-4D22-8F84-5FAD903E5716}"/>
              </a:ext>
            </a:extLst>
          </p:cNvPr>
          <p:cNvSpPr/>
          <p:nvPr/>
        </p:nvSpPr>
        <p:spPr>
          <a:xfrm>
            <a:off x="3028289" y="6313767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7C3BD1-7AB7-4F27-9DB4-60B920584D10}"/>
              </a:ext>
            </a:extLst>
          </p:cNvPr>
          <p:cNvSpPr/>
          <p:nvPr/>
        </p:nvSpPr>
        <p:spPr>
          <a:xfrm>
            <a:off x="3965582" y="6313767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5E80CA7-53A5-4C08-9E59-7D60597AFA3F}"/>
              </a:ext>
            </a:extLst>
          </p:cNvPr>
          <p:cNvSpPr/>
          <p:nvPr/>
        </p:nvSpPr>
        <p:spPr>
          <a:xfrm>
            <a:off x="2093560" y="559077"/>
            <a:ext cx="1016435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거래처 종류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F0E46F3-0F82-4C48-86F1-ECF2632C55A4}"/>
              </a:ext>
            </a:extLst>
          </p:cNvPr>
          <p:cNvSpPr/>
          <p:nvPr/>
        </p:nvSpPr>
        <p:spPr>
          <a:xfrm>
            <a:off x="2192042" y="945524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944AA-F0EB-410F-87A7-732692319A92}"/>
              </a:ext>
            </a:extLst>
          </p:cNvPr>
          <p:cNvSpPr/>
          <p:nvPr/>
        </p:nvSpPr>
        <p:spPr>
          <a:xfrm>
            <a:off x="2233858" y="853224"/>
            <a:ext cx="1179029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수주품</a:t>
            </a:r>
            <a:r>
              <a:rPr lang="ko-KR" altLang="en-US" sz="1200" dirty="0">
                <a:solidFill>
                  <a:schemeClr val="tx1"/>
                </a:solidFill>
              </a:rPr>
              <a:t> 거래처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55B6C6-7F5A-4AFA-AFDC-F8BC22E552B8}"/>
              </a:ext>
            </a:extLst>
          </p:cNvPr>
          <p:cNvSpPr/>
          <p:nvPr/>
        </p:nvSpPr>
        <p:spPr>
          <a:xfrm>
            <a:off x="3548554" y="844560"/>
            <a:ext cx="1179028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원자재 거래처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7E05CE9-2F79-404E-9B95-4388E5B805C9}"/>
              </a:ext>
            </a:extLst>
          </p:cNvPr>
          <p:cNvSpPr/>
          <p:nvPr/>
        </p:nvSpPr>
        <p:spPr>
          <a:xfrm>
            <a:off x="3533300" y="945524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B3FDB9-6EE7-4451-891A-99A45219BAB8}"/>
              </a:ext>
            </a:extLst>
          </p:cNvPr>
          <p:cNvSpPr/>
          <p:nvPr/>
        </p:nvSpPr>
        <p:spPr>
          <a:xfrm>
            <a:off x="6518097" y="55033"/>
            <a:ext cx="3121873" cy="673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3ADDA25-25B7-41E9-B7D3-D955981549DB}"/>
              </a:ext>
            </a:extLst>
          </p:cNvPr>
          <p:cNvSpPr/>
          <p:nvPr/>
        </p:nvSpPr>
        <p:spPr>
          <a:xfrm>
            <a:off x="1613937" y="45695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6AA6575-ECBA-493E-BDF3-D303F0FA8C06}"/>
              </a:ext>
            </a:extLst>
          </p:cNvPr>
          <p:cNvSpPr/>
          <p:nvPr/>
        </p:nvSpPr>
        <p:spPr>
          <a:xfrm>
            <a:off x="9473072" y="131463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ACC7E2-F9DD-4B92-89E3-8108A76EFFEC}"/>
              </a:ext>
            </a:extLst>
          </p:cNvPr>
          <p:cNvSpPr/>
          <p:nvPr/>
        </p:nvSpPr>
        <p:spPr>
          <a:xfrm>
            <a:off x="7185462" y="630190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989E77C-D1AD-4288-AB41-EF1DA1005ABE}"/>
              </a:ext>
            </a:extLst>
          </p:cNvPr>
          <p:cNvSpPr/>
          <p:nvPr/>
        </p:nvSpPr>
        <p:spPr>
          <a:xfrm>
            <a:off x="6822072" y="556093"/>
            <a:ext cx="1016435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거래처 종류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EDCD73A-EA64-4EEC-8136-8C5E38D6B468}"/>
              </a:ext>
            </a:extLst>
          </p:cNvPr>
          <p:cNvSpPr/>
          <p:nvPr/>
        </p:nvSpPr>
        <p:spPr>
          <a:xfrm>
            <a:off x="6920554" y="942540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84D412-EFA8-4965-9518-7D82B9843747}"/>
              </a:ext>
            </a:extLst>
          </p:cNvPr>
          <p:cNvSpPr/>
          <p:nvPr/>
        </p:nvSpPr>
        <p:spPr>
          <a:xfrm>
            <a:off x="6962370" y="850240"/>
            <a:ext cx="1179029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수주품</a:t>
            </a:r>
            <a:r>
              <a:rPr lang="ko-KR" altLang="en-US" sz="1200" dirty="0">
                <a:solidFill>
                  <a:schemeClr val="tx1"/>
                </a:solidFill>
              </a:rPr>
              <a:t> 거래처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48300-AFAC-45EB-A253-B003E5306C9B}"/>
              </a:ext>
            </a:extLst>
          </p:cNvPr>
          <p:cNvSpPr/>
          <p:nvPr/>
        </p:nvSpPr>
        <p:spPr>
          <a:xfrm>
            <a:off x="8277066" y="841576"/>
            <a:ext cx="1179028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원자재 거래처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AAE9C29-4894-4965-8C25-5E844D6AEA2C}"/>
              </a:ext>
            </a:extLst>
          </p:cNvPr>
          <p:cNvSpPr/>
          <p:nvPr/>
        </p:nvSpPr>
        <p:spPr>
          <a:xfrm>
            <a:off x="8261812" y="942540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F2601A8-2807-440D-95C7-6B55DC5CE896}"/>
              </a:ext>
            </a:extLst>
          </p:cNvPr>
          <p:cNvSpPr/>
          <p:nvPr/>
        </p:nvSpPr>
        <p:spPr>
          <a:xfrm>
            <a:off x="6856138" y="59061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4F0F66B-00F3-4474-920E-7B6B1398B760}"/>
              </a:ext>
            </a:extLst>
          </p:cNvPr>
          <p:cNvSpPr/>
          <p:nvPr/>
        </p:nvSpPr>
        <p:spPr>
          <a:xfrm>
            <a:off x="6856138" y="534972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abc@defg.com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BD0F16D-A719-4887-B508-DACBB89114DC}"/>
              </a:ext>
            </a:extLst>
          </p:cNvPr>
          <p:cNvSpPr/>
          <p:nvPr/>
        </p:nvSpPr>
        <p:spPr>
          <a:xfrm>
            <a:off x="6856138" y="476594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010-9876-5432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86C91B-540F-4C7B-A823-3E3BFE078CA0}"/>
              </a:ext>
            </a:extLst>
          </p:cNvPr>
          <p:cNvSpPr/>
          <p:nvPr/>
        </p:nvSpPr>
        <p:spPr>
          <a:xfrm>
            <a:off x="6856138" y="421084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품질관리 </a:t>
            </a:r>
            <a:r>
              <a:rPr lang="ko-KR" altLang="en-US" sz="1200" dirty="0" err="1">
                <a:solidFill>
                  <a:schemeClr val="tx1"/>
                </a:solidFill>
              </a:rPr>
              <a:t>홍석민</a:t>
            </a:r>
            <a:r>
              <a:rPr lang="ko-KR" altLang="en-US" sz="1200" dirty="0">
                <a:solidFill>
                  <a:schemeClr val="tx1"/>
                </a:solidFill>
              </a:rPr>
              <a:t> 대리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03DBA49-5B79-4155-8A91-56EB952DD131}"/>
              </a:ext>
            </a:extLst>
          </p:cNvPr>
          <p:cNvSpPr/>
          <p:nvPr/>
        </p:nvSpPr>
        <p:spPr>
          <a:xfrm>
            <a:off x="6826704" y="367745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경남 창원시 창원대학교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C9264FD-EDA2-44DB-A7F7-B87BDF70F73F}"/>
              </a:ext>
            </a:extLst>
          </p:cNvPr>
          <p:cNvSpPr/>
          <p:nvPr/>
        </p:nvSpPr>
        <p:spPr>
          <a:xfrm>
            <a:off x="6856138" y="311396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010-1234-5678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BEAEDD7-4C3B-4078-A58C-7443A4818528}"/>
              </a:ext>
            </a:extLst>
          </p:cNvPr>
          <p:cNvSpPr/>
          <p:nvPr/>
        </p:nvSpPr>
        <p:spPr>
          <a:xfrm>
            <a:off x="6856138" y="255237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김억근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278FF71-F4B2-4B6B-9514-E199428207BC}"/>
              </a:ext>
            </a:extLst>
          </p:cNvPr>
          <p:cNvSpPr/>
          <p:nvPr/>
        </p:nvSpPr>
        <p:spPr>
          <a:xfrm>
            <a:off x="6856138" y="198176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123-456789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6A828B-27C3-4D0C-A1E1-90361B33F29D}"/>
              </a:ext>
            </a:extLst>
          </p:cNvPr>
          <p:cNvSpPr/>
          <p:nvPr/>
        </p:nvSpPr>
        <p:spPr>
          <a:xfrm>
            <a:off x="6856138" y="139612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구트하우스</a:t>
            </a:r>
            <a:endParaRPr lang="ko-KR" altLang="en-US" sz="14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02D3E7-9ABE-4CAE-89A6-69D4A1557C66}"/>
              </a:ext>
            </a:extLst>
          </p:cNvPr>
          <p:cNvSpPr/>
          <p:nvPr/>
        </p:nvSpPr>
        <p:spPr>
          <a:xfrm>
            <a:off x="7005267" y="121165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B1B5AE3-7CA2-4A68-A57A-0E3A985812E7}"/>
              </a:ext>
            </a:extLst>
          </p:cNvPr>
          <p:cNvSpPr/>
          <p:nvPr/>
        </p:nvSpPr>
        <p:spPr>
          <a:xfrm>
            <a:off x="7001139" y="1798865"/>
            <a:ext cx="1307049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사업자 등록번호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640090F-287F-4BE0-BEB5-E4FEDD9C89F6}"/>
              </a:ext>
            </a:extLst>
          </p:cNvPr>
          <p:cNvSpPr/>
          <p:nvPr/>
        </p:nvSpPr>
        <p:spPr>
          <a:xfrm>
            <a:off x="7001139" y="2377932"/>
            <a:ext cx="67521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대표명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F52E3C8-30E7-4BFF-80E3-9D6FB3385888}"/>
              </a:ext>
            </a:extLst>
          </p:cNvPr>
          <p:cNvSpPr/>
          <p:nvPr/>
        </p:nvSpPr>
        <p:spPr>
          <a:xfrm>
            <a:off x="6997419" y="2956330"/>
            <a:ext cx="1161640" cy="239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대표 전화번호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8531C7-C04D-43F3-BB5B-70EB27370FEE}"/>
              </a:ext>
            </a:extLst>
          </p:cNvPr>
          <p:cNvSpPr/>
          <p:nvPr/>
        </p:nvSpPr>
        <p:spPr>
          <a:xfrm>
            <a:off x="6975833" y="3512486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ACF4D73-8D5D-46BC-BFD4-C894B582813C}"/>
              </a:ext>
            </a:extLst>
          </p:cNvPr>
          <p:cNvSpPr/>
          <p:nvPr/>
        </p:nvSpPr>
        <p:spPr>
          <a:xfrm>
            <a:off x="7007229" y="4075978"/>
            <a:ext cx="1482138" cy="19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담당자 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부서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직급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10CD3C7-3755-4436-9EB8-8F29575D2B79}"/>
              </a:ext>
            </a:extLst>
          </p:cNvPr>
          <p:cNvSpPr/>
          <p:nvPr/>
        </p:nvSpPr>
        <p:spPr>
          <a:xfrm>
            <a:off x="6997419" y="4604033"/>
            <a:ext cx="1161640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연락처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311A22-2F68-4B54-B2B9-F3FFFA7E2980}"/>
              </a:ext>
            </a:extLst>
          </p:cNvPr>
          <p:cNvSpPr/>
          <p:nvPr/>
        </p:nvSpPr>
        <p:spPr>
          <a:xfrm>
            <a:off x="6955558" y="5164462"/>
            <a:ext cx="1156407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이메일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4CD8D08-E646-48E5-876F-C4AC61318D75}"/>
              </a:ext>
            </a:extLst>
          </p:cNvPr>
          <p:cNvSpPr/>
          <p:nvPr/>
        </p:nvSpPr>
        <p:spPr>
          <a:xfrm>
            <a:off x="7013117" y="5742911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6C658A2-787C-4985-803F-71092CBDEC95}"/>
              </a:ext>
            </a:extLst>
          </p:cNvPr>
          <p:cNvSpPr/>
          <p:nvPr/>
        </p:nvSpPr>
        <p:spPr>
          <a:xfrm>
            <a:off x="2480561" y="626113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3115042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수주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품목 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0092" y="1162801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75128" y="1162801"/>
            <a:ext cx="4489498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거래처명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93171"/>
              </p:ext>
            </p:extLst>
          </p:nvPr>
        </p:nvGraphicFramePr>
        <p:xfrm>
          <a:off x="1817605" y="1758151"/>
          <a:ext cx="9288504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4989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37346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80315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1319687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910130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959772">
                  <a:extLst>
                    <a:ext uri="{9D8B030D-6E8A-4147-A177-3AD203B41FA5}">
                      <a16:colId xmlns:a16="http://schemas.microsoft.com/office/drawing/2014/main" val="1663637037"/>
                    </a:ext>
                  </a:extLst>
                </a:gridCol>
                <a:gridCol w="963909">
                  <a:extLst>
                    <a:ext uri="{9D8B030D-6E8A-4147-A177-3AD203B41FA5}">
                      <a16:colId xmlns:a16="http://schemas.microsoft.com/office/drawing/2014/main" val="3643694216"/>
                    </a:ext>
                  </a:extLst>
                </a:gridCol>
                <a:gridCol w="674322">
                  <a:extLst>
                    <a:ext uri="{9D8B030D-6E8A-4147-A177-3AD203B41FA5}">
                      <a16:colId xmlns:a16="http://schemas.microsoft.com/office/drawing/2014/main" val="3634135846"/>
                    </a:ext>
                  </a:extLst>
                </a:gridCol>
                <a:gridCol w="951913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거래처명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도장방식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거래현황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삼성전자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핀걸이</a:t>
                      </a:r>
                      <a:r>
                        <a:rPr lang="ko-KR" altLang="en-US" sz="1400" dirty="0"/>
                        <a:t> 스프링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1000/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50EA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분체도장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엘지전자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핀걸이</a:t>
                      </a:r>
                      <a:r>
                        <a:rPr lang="ko-KR" altLang="en-US" sz="1400" dirty="0"/>
                        <a:t> 목걸이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2000/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30EA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액체도장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ACCFAC4-53CD-4D81-B5BB-3A1A35013847}"/>
              </a:ext>
            </a:extLst>
          </p:cNvPr>
          <p:cNvSpPr/>
          <p:nvPr/>
        </p:nvSpPr>
        <p:spPr>
          <a:xfrm>
            <a:off x="10197226" y="2533720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2C9CDCE-B469-436C-B424-28491E12A7CC}"/>
              </a:ext>
            </a:extLst>
          </p:cNvPr>
          <p:cNvSpPr/>
          <p:nvPr/>
        </p:nvSpPr>
        <p:spPr>
          <a:xfrm>
            <a:off x="10197226" y="3184962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7F1818-5751-4AC9-A9A7-42C9E994F71F}"/>
              </a:ext>
            </a:extLst>
          </p:cNvPr>
          <p:cNvSpPr/>
          <p:nvPr/>
        </p:nvSpPr>
        <p:spPr>
          <a:xfrm>
            <a:off x="1833822" y="1152827"/>
            <a:ext cx="1381089" cy="292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CFE53439-8F35-4924-8091-CCF4B0D1D1ED}"/>
              </a:ext>
            </a:extLst>
          </p:cNvPr>
          <p:cNvSpPr/>
          <p:nvPr/>
        </p:nvSpPr>
        <p:spPr>
          <a:xfrm>
            <a:off x="1959735" y="1240443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4EB6A-FDBA-4004-BF21-FDA0B2D05AE1}"/>
              </a:ext>
            </a:extLst>
          </p:cNvPr>
          <p:cNvSpPr/>
          <p:nvPr/>
        </p:nvSpPr>
        <p:spPr>
          <a:xfrm>
            <a:off x="1833822" y="1444917"/>
            <a:ext cx="1381089" cy="121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거래처명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E06A34A-56BC-489C-B2E3-5BE640177564}"/>
              </a:ext>
            </a:extLst>
          </p:cNvPr>
          <p:cNvSpPr/>
          <p:nvPr/>
        </p:nvSpPr>
        <p:spPr>
          <a:xfrm>
            <a:off x="11158487" y="248599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01A68F5-97EE-41D0-83DA-59120C0394E3}"/>
              </a:ext>
            </a:extLst>
          </p:cNvPr>
          <p:cNvSpPr/>
          <p:nvPr/>
        </p:nvSpPr>
        <p:spPr>
          <a:xfrm>
            <a:off x="11158487" y="601674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316E6A7-E8AE-4B1C-920A-DCD3989B5694}"/>
              </a:ext>
            </a:extLst>
          </p:cNvPr>
          <p:cNvSpPr/>
          <p:nvPr/>
        </p:nvSpPr>
        <p:spPr>
          <a:xfrm>
            <a:off x="1300820" y="68362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D60E42-D555-4CBC-8F06-0DF803EC0140}"/>
              </a:ext>
            </a:extLst>
          </p:cNvPr>
          <p:cNvSpPr/>
          <p:nvPr/>
        </p:nvSpPr>
        <p:spPr>
          <a:xfrm>
            <a:off x="4307498" y="2144714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F144FC3-19EE-4003-B019-EE38A8C112D3}"/>
              </a:ext>
            </a:extLst>
          </p:cNvPr>
          <p:cNvSpPr/>
          <p:nvPr/>
        </p:nvSpPr>
        <p:spPr>
          <a:xfrm>
            <a:off x="1582139" y="210250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EB64EB-7058-4498-A9B3-D41771A6E004}"/>
              </a:ext>
            </a:extLst>
          </p:cNvPr>
          <p:cNvSpPr/>
          <p:nvPr/>
        </p:nvSpPr>
        <p:spPr>
          <a:xfrm>
            <a:off x="1441913" y="312642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72D3DF-662A-494D-859D-1848E2FEE349}"/>
              </a:ext>
            </a:extLst>
          </p:cNvPr>
          <p:cNvSpPr/>
          <p:nvPr/>
        </p:nvSpPr>
        <p:spPr>
          <a:xfrm>
            <a:off x="9452765" y="6016749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958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CE8754-D950-4AB4-B35D-1079AA6A3887}"/>
              </a:ext>
            </a:extLst>
          </p:cNvPr>
          <p:cNvGrpSpPr/>
          <p:nvPr/>
        </p:nvGrpSpPr>
        <p:grpSpPr>
          <a:xfrm>
            <a:off x="275895" y="3281776"/>
            <a:ext cx="6031792" cy="3031230"/>
            <a:chOff x="275895" y="3281776"/>
            <a:chExt cx="6031792" cy="303123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AE53A42-F455-4907-AB3E-A0024A872CCD}"/>
                </a:ext>
              </a:extLst>
            </p:cNvPr>
            <p:cNvGrpSpPr/>
            <p:nvPr/>
          </p:nvGrpSpPr>
          <p:grpSpPr>
            <a:xfrm>
              <a:off x="275895" y="3281776"/>
              <a:ext cx="6031792" cy="3031230"/>
              <a:chOff x="275895" y="3281776"/>
              <a:chExt cx="6031792" cy="303123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2D362C4-22CA-497D-ABA6-73847F121F4C}"/>
                  </a:ext>
                </a:extLst>
              </p:cNvPr>
              <p:cNvSpPr/>
              <p:nvPr/>
            </p:nvSpPr>
            <p:spPr>
              <a:xfrm>
                <a:off x="275895" y="3401969"/>
                <a:ext cx="6031792" cy="29110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39E73DE-B36C-4BBB-BC74-D0F3D3EB5F0B}"/>
                  </a:ext>
                </a:extLst>
              </p:cNvPr>
              <p:cNvSpPr/>
              <p:nvPr/>
            </p:nvSpPr>
            <p:spPr>
              <a:xfrm>
                <a:off x="625829" y="3281776"/>
                <a:ext cx="674581" cy="1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라우팅</a:t>
                </a: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FA629D0-1117-451A-AE60-0F356CEBA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28" y="3580377"/>
              <a:ext cx="5552918" cy="2621242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D20A0B-9FC6-43C6-A5FB-6F9B92764AF5}"/>
              </a:ext>
            </a:extLst>
          </p:cNvPr>
          <p:cNvSpPr/>
          <p:nvPr/>
        </p:nvSpPr>
        <p:spPr>
          <a:xfrm>
            <a:off x="6919206" y="760004"/>
            <a:ext cx="4732867" cy="408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E5BE7D-D17C-4A46-B4F1-0EA13F8073D8}"/>
              </a:ext>
            </a:extLst>
          </p:cNvPr>
          <p:cNvSpPr/>
          <p:nvPr/>
        </p:nvSpPr>
        <p:spPr>
          <a:xfrm>
            <a:off x="3652136" y="268826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7B198F-D317-4EA9-8721-B12EC1153E7E}"/>
              </a:ext>
            </a:extLst>
          </p:cNvPr>
          <p:cNvSpPr/>
          <p:nvPr/>
        </p:nvSpPr>
        <p:spPr>
          <a:xfrm>
            <a:off x="3652136" y="210448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4D207B-1892-4F30-A496-403F45C36C6A}"/>
              </a:ext>
            </a:extLst>
          </p:cNvPr>
          <p:cNvSpPr/>
          <p:nvPr/>
        </p:nvSpPr>
        <p:spPr>
          <a:xfrm>
            <a:off x="3652136" y="154938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622CB6-FBE0-4978-B170-A9F99615916E}"/>
              </a:ext>
            </a:extLst>
          </p:cNvPr>
          <p:cNvSpPr/>
          <p:nvPr/>
        </p:nvSpPr>
        <p:spPr>
          <a:xfrm>
            <a:off x="3622702" y="101599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DEB052-F102-489A-B289-62E52F54438D}"/>
              </a:ext>
            </a:extLst>
          </p:cNvPr>
          <p:cNvSpPr/>
          <p:nvPr/>
        </p:nvSpPr>
        <p:spPr>
          <a:xfrm>
            <a:off x="480198" y="276338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D1D23B-471B-40D0-83EA-5002FF2F25BC}"/>
              </a:ext>
            </a:extLst>
          </p:cNvPr>
          <p:cNvSpPr/>
          <p:nvPr/>
        </p:nvSpPr>
        <p:spPr>
          <a:xfrm>
            <a:off x="480198" y="220179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3E7D09-A782-4BFB-BCBE-C3D05EB4A6BF}"/>
              </a:ext>
            </a:extLst>
          </p:cNvPr>
          <p:cNvSpPr/>
          <p:nvPr/>
        </p:nvSpPr>
        <p:spPr>
          <a:xfrm>
            <a:off x="480198" y="163118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2991A-2824-4647-9235-4618535BC5AE}"/>
              </a:ext>
            </a:extLst>
          </p:cNvPr>
          <p:cNvSpPr/>
          <p:nvPr/>
        </p:nvSpPr>
        <p:spPr>
          <a:xfrm>
            <a:off x="1431373" y="260026"/>
            <a:ext cx="3353959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수주품목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A63AD7-AE6A-48D6-9626-8E1929A1EE1A}"/>
              </a:ext>
            </a:extLst>
          </p:cNvPr>
          <p:cNvSpPr/>
          <p:nvPr/>
        </p:nvSpPr>
        <p:spPr>
          <a:xfrm>
            <a:off x="480198" y="104554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E9016-32A7-4891-BF0E-8DBB4E6DB070}"/>
              </a:ext>
            </a:extLst>
          </p:cNvPr>
          <p:cNvSpPr/>
          <p:nvPr/>
        </p:nvSpPr>
        <p:spPr>
          <a:xfrm>
            <a:off x="629327" y="861077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F1711-A464-438D-AAAB-7466ED865FA1}"/>
              </a:ext>
            </a:extLst>
          </p:cNvPr>
          <p:cNvSpPr/>
          <p:nvPr/>
        </p:nvSpPr>
        <p:spPr>
          <a:xfrm>
            <a:off x="625199" y="2027353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4D53F-44BA-4072-9D52-B49BFD3DCAA2}"/>
              </a:ext>
            </a:extLst>
          </p:cNvPr>
          <p:cNvSpPr/>
          <p:nvPr/>
        </p:nvSpPr>
        <p:spPr>
          <a:xfrm>
            <a:off x="3771831" y="851026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단가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78DE63-E68F-4248-ADAD-7CEB271D26FC}"/>
              </a:ext>
            </a:extLst>
          </p:cNvPr>
          <p:cNvSpPr/>
          <p:nvPr/>
        </p:nvSpPr>
        <p:spPr>
          <a:xfrm>
            <a:off x="3793417" y="1942573"/>
            <a:ext cx="81165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도장방식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B901FD-6CA5-414A-A4B4-1B92FDD3171F}"/>
              </a:ext>
            </a:extLst>
          </p:cNvPr>
          <p:cNvSpPr/>
          <p:nvPr/>
        </p:nvSpPr>
        <p:spPr>
          <a:xfrm>
            <a:off x="9934807" y="54278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4D562D-BDDB-47A4-9EF4-AF10AF2130CA}"/>
              </a:ext>
            </a:extLst>
          </p:cNvPr>
          <p:cNvSpPr/>
          <p:nvPr/>
        </p:nvSpPr>
        <p:spPr>
          <a:xfrm>
            <a:off x="10870337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4D341-5AB1-4D6C-A1FD-46EDA88596F5}"/>
              </a:ext>
            </a:extLst>
          </p:cNvPr>
          <p:cNvSpPr/>
          <p:nvPr/>
        </p:nvSpPr>
        <p:spPr>
          <a:xfrm>
            <a:off x="629327" y="1475112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4A9C2-BA40-45C4-AC50-8370FEF36B89}"/>
              </a:ext>
            </a:extLst>
          </p:cNvPr>
          <p:cNvSpPr/>
          <p:nvPr/>
        </p:nvSpPr>
        <p:spPr>
          <a:xfrm>
            <a:off x="629327" y="265452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21EC6E-FF1B-4D74-925F-45C35B8750F5}"/>
              </a:ext>
            </a:extLst>
          </p:cNvPr>
          <p:cNvSpPr/>
          <p:nvPr/>
        </p:nvSpPr>
        <p:spPr>
          <a:xfrm>
            <a:off x="3778084" y="1454139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A49B48-6E7C-4F5B-9E06-0C541D324109}"/>
              </a:ext>
            </a:extLst>
          </p:cNvPr>
          <p:cNvSpPr/>
          <p:nvPr/>
        </p:nvSpPr>
        <p:spPr>
          <a:xfrm>
            <a:off x="3781536" y="2547706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6A0330-01D4-474B-A674-97EBB920AD2C}"/>
              </a:ext>
            </a:extLst>
          </p:cNvPr>
          <p:cNvSpPr/>
          <p:nvPr/>
        </p:nvSpPr>
        <p:spPr>
          <a:xfrm>
            <a:off x="182033" y="93133"/>
            <a:ext cx="6184900" cy="64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2F06A1-4B32-4631-9B3A-E9F6FFF65B7D}"/>
              </a:ext>
            </a:extLst>
          </p:cNvPr>
          <p:cNvSpPr/>
          <p:nvPr/>
        </p:nvSpPr>
        <p:spPr>
          <a:xfrm>
            <a:off x="152399" y="6345323"/>
            <a:ext cx="6328833" cy="45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5C135D-6B53-42D6-A135-8EF7813CF0A3}"/>
              </a:ext>
            </a:extLst>
          </p:cNvPr>
          <p:cNvSpPr/>
          <p:nvPr/>
        </p:nvSpPr>
        <p:spPr>
          <a:xfrm>
            <a:off x="6540463" y="93133"/>
            <a:ext cx="5469504" cy="605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5F5ED5-CA4E-4A49-BE8C-F0F2A6462164}"/>
              </a:ext>
            </a:extLst>
          </p:cNvPr>
          <p:cNvSpPr/>
          <p:nvPr/>
        </p:nvSpPr>
        <p:spPr>
          <a:xfrm>
            <a:off x="6481232" y="26976"/>
            <a:ext cx="5710768" cy="29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64CCEC-4D0D-402A-A90D-89A898AF3B92}"/>
              </a:ext>
            </a:extLst>
          </p:cNvPr>
          <p:cNvSpPr/>
          <p:nvPr/>
        </p:nvSpPr>
        <p:spPr>
          <a:xfrm>
            <a:off x="7154334" y="60111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이미지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5D6ED0-3BDE-4956-ABEB-969C28D18217}"/>
              </a:ext>
            </a:extLst>
          </p:cNvPr>
          <p:cNvSpPr/>
          <p:nvPr/>
        </p:nvSpPr>
        <p:spPr>
          <a:xfrm>
            <a:off x="6919206" y="4934765"/>
            <a:ext cx="1080670" cy="273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54D9D-6D23-446E-8D08-36E03CB2B529}"/>
              </a:ext>
            </a:extLst>
          </p:cNvPr>
          <p:cNvSpPr/>
          <p:nvPr/>
        </p:nvSpPr>
        <p:spPr>
          <a:xfrm>
            <a:off x="1772023" y="1086526"/>
            <a:ext cx="1122089" cy="280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엘지전자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병합 40">
            <a:extLst>
              <a:ext uri="{FF2B5EF4-FFF2-40B4-BE49-F238E27FC236}">
                <a16:creationId xmlns:a16="http://schemas.microsoft.com/office/drawing/2014/main" id="{C0AF44D5-E935-48D7-8F9F-5C0BDB9FC9FB}"/>
              </a:ext>
            </a:extLst>
          </p:cNvPr>
          <p:cNvSpPr/>
          <p:nvPr/>
        </p:nvSpPr>
        <p:spPr>
          <a:xfrm>
            <a:off x="1878248" y="1183014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BE84FA-EF4E-4364-A09C-BF4173BEED27}"/>
              </a:ext>
            </a:extLst>
          </p:cNvPr>
          <p:cNvSpPr/>
          <p:nvPr/>
        </p:nvSpPr>
        <p:spPr>
          <a:xfrm>
            <a:off x="1772023" y="2833114"/>
            <a:ext cx="1122089" cy="26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일반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</a:p>
        </p:txBody>
      </p:sp>
      <p:sp>
        <p:nvSpPr>
          <p:cNvPr id="46" name="순서도: 병합 45">
            <a:extLst>
              <a:ext uri="{FF2B5EF4-FFF2-40B4-BE49-F238E27FC236}">
                <a16:creationId xmlns:a16="http://schemas.microsoft.com/office/drawing/2014/main" id="{160405D9-C79E-44B9-996E-F4F8ACE259F4}"/>
              </a:ext>
            </a:extLst>
          </p:cNvPr>
          <p:cNvSpPr/>
          <p:nvPr/>
        </p:nvSpPr>
        <p:spPr>
          <a:xfrm>
            <a:off x="1878248" y="2929602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F0D9B7-32AC-48D4-99B5-195E9334DE9F}"/>
              </a:ext>
            </a:extLst>
          </p:cNvPr>
          <p:cNvSpPr/>
          <p:nvPr/>
        </p:nvSpPr>
        <p:spPr>
          <a:xfrm>
            <a:off x="4943961" y="2172253"/>
            <a:ext cx="1122089" cy="29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분체도장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순서도: 병합 47">
            <a:extLst>
              <a:ext uri="{FF2B5EF4-FFF2-40B4-BE49-F238E27FC236}">
                <a16:creationId xmlns:a16="http://schemas.microsoft.com/office/drawing/2014/main" id="{9D45F70C-FB68-4B48-82C0-D1A5B3B18C75}"/>
              </a:ext>
            </a:extLst>
          </p:cNvPr>
          <p:cNvSpPr/>
          <p:nvPr/>
        </p:nvSpPr>
        <p:spPr>
          <a:xfrm>
            <a:off x="5050187" y="2261019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853DD5-0D22-4AB7-B01B-98B3A7659AAE}"/>
              </a:ext>
            </a:extLst>
          </p:cNvPr>
          <p:cNvSpPr/>
          <p:nvPr/>
        </p:nvSpPr>
        <p:spPr>
          <a:xfrm>
            <a:off x="1772022" y="1357128"/>
            <a:ext cx="1122089" cy="692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삼성전자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엘지전자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하이닉스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CE929B-CDD1-4063-A71F-FE578A9AAE2F}"/>
              </a:ext>
            </a:extLst>
          </p:cNvPr>
          <p:cNvSpPr/>
          <p:nvPr/>
        </p:nvSpPr>
        <p:spPr>
          <a:xfrm>
            <a:off x="1772022" y="3089163"/>
            <a:ext cx="1122089" cy="703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조선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자동차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방산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78DDAD-C45E-4450-9097-6B3A5B3D3D39}"/>
              </a:ext>
            </a:extLst>
          </p:cNvPr>
          <p:cNvSpPr/>
          <p:nvPr/>
        </p:nvSpPr>
        <p:spPr>
          <a:xfrm>
            <a:off x="4943960" y="2470767"/>
            <a:ext cx="1122089" cy="292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액체도장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9DFDF0-C156-40C0-B041-F9E533601FE0}"/>
              </a:ext>
            </a:extLst>
          </p:cNvPr>
          <p:cNvSpPr/>
          <p:nvPr/>
        </p:nvSpPr>
        <p:spPr>
          <a:xfrm>
            <a:off x="99587" y="95407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E763CFC-6D86-4EAE-8496-1603B5F2BCB4}"/>
              </a:ext>
            </a:extLst>
          </p:cNvPr>
          <p:cNvSpPr/>
          <p:nvPr/>
        </p:nvSpPr>
        <p:spPr>
          <a:xfrm>
            <a:off x="94885" y="26552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512230-A593-41E4-B3C6-5FD5F7C5325F}"/>
              </a:ext>
            </a:extLst>
          </p:cNvPr>
          <p:cNvSpPr/>
          <p:nvPr/>
        </p:nvSpPr>
        <p:spPr>
          <a:xfrm>
            <a:off x="3226692" y="198902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143BFC-265A-4728-8A63-F80DB364AB7E}"/>
              </a:ext>
            </a:extLst>
          </p:cNvPr>
          <p:cNvSpPr/>
          <p:nvPr/>
        </p:nvSpPr>
        <p:spPr>
          <a:xfrm>
            <a:off x="6542439" y="483698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925270-89BB-450A-98D3-14DDB7337CFB}"/>
              </a:ext>
            </a:extLst>
          </p:cNvPr>
          <p:cNvSpPr/>
          <p:nvPr/>
        </p:nvSpPr>
        <p:spPr>
          <a:xfrm>
            <a:off x="3218066" y="93149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7829C8B-7397-406D-8D85-02CC2BF6E734}"/>
              </a:ext>
            </a:extLst>
          </p:cNvPr>
          <p:cNvSpPr/>
          <p:nvPr/>
        </p:nvSpPr>
        <p:spPr>
          <a:xfrm>
            <a:off x="9526676" y="537602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5900DB-7A2C-4E55-A922-13B844600ED4}"/>
              </a:ext>
            </a:extLst>
          </p:cNvPr>
          <p:cNvSpPr/>
          <p:nvPr/>
        </p:nvSpPr>
        <p:spPr>
          <a:xfrm>
            <a:off x="201857" y="315266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D20A0B-9FC6-43C6-A5FB-6F9B92764AF5}"/>
              </a:ext>
            </a:extLst>
          </p:cNvPr>
          <p:cNvSpPr/>
          <p:nvPr/>
        </p:nvSpPr>
        <p:spPr>
          <a:xfrm>
            <a:off x="6919206" y="760004"/>
            <a:ext cx="4732867" cy="408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E5BE7D-D17C-4A46-B4F1-0EA13F8073D8}"/>
              </a:ext>
            </a:extLst>
          </p:cNvPr>
          <p:cNvSpPr/>
          <p:nvPr/>
        </p:nvSpPr>
        <p:spPr>
          <a:xfrm>
            <a:off x="3554912" y="272122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7B198F-D317-4EA9-8721-B12EC1153E7E}"/>
              </a:ext>
            </a:extLst>
          </p:cNvPr>
          <p:cNvSpPr/>
          <p:nvPr/>
        </p:nvSpPr>
        <p:spPr>
          <a:xfrm>
            <a:off x="3554912" y="213743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액체도장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4D207B-1892-4F30-A496-403F45C36C6A}"/>
              </a:ext>
            </a:extLst>
          </p:cNvPr>
          <p:cNvSpPr/>
          <p:nvPr/>
        </p:nvSpPr>
        <p:spPr>
          <a:xfrm>
            <a:off x="3554912" y="158234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빨간색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622CB6-FBE0-4978-B170-A9F99615916E}"/>
              </a:ext>
            </a:extLst>
          </p:cNvPr>
          <p:cNvSpPr/>
          <p:nvPr/>
        </p:nvSpPr>
        <p:spPr>
          <a:xfrm>
            <a:off x="3525478" y="100654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10000 / 600EA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DEB052-F102-489A-B289-62E52F54438D}"/>
              </a:ext>
            </a:extLst>
          </p:cNvPr>
          <p:cNvSpPr/>
          <p:nvPr/>
        </p:nvSpPr>
        <p:spPr>
          <a:xfrm>
            <a:off x="678839" y="272894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자동차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D1D23B-471B-40D0-83EA-5002FF2F25BC}"/>
              </a:ext>
            </a:extLst>
          </p:cNvPr>
          <p:cNvSpPr/>
          <p:nvPr/>
        </p:nvSpPr>
        <p:spPr>
          <a:xfrm>
            <a:off x="678839" y="216735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 err="1">
                <a:solidFill>
                  <a:schemeClr val="tx1"/>
                </a:solidFill>
              </a:rPr>
              <a:t>Abc-frmd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3E7D09-A782-4BFB-BCBE-C3D05EB4A6BF}"/>
              </a:ext>
            </a:extLst>
          </p:cNvPr>
          <p:cNvSpPr/>
          <p:nvPr/>
        </p:nvSpPr>
        <p:spPr>
          <a:xfrm>
            <a:off x="678839" y="159674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핀 목걸이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2991A-2824-4647-9235-4618535BC5AE}"/>
              </a:ext>
            </a:extLst>
          </p:cNvPr>
          <p:cNvSpPr/>
          <p:nvPr/>
        </p:nvSpPr>
        <p:spPr>
          <a:xfrm>
            <a:off x="1288709" y="266014"/>
            <a:ext cx="3971548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수주품목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상세조회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A63AD7-AE6A-48D6-9626-8E1929A1EE1A}"/>
              </a:ext>
            </a:extLst>
          </p:cNvPr>
          <p:cNvSpPr/>
          <p:nvPr/>
        </p:nvSpPr>
        <p:spPr>
          <a:xfrm>
            <a:off x="678839" y="101110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삼성전자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E9016-32A7-4891-BF0E-8DBB4E6DB070}"/>
              </a:ext>
            </a:extLst>
          </p:cNvPr>
          <p:cNvSpPr/>
          <p:nvPr/>
        </p:nvSpPr>
        <p:spPr>
          <a:xfrm>
            <a:off x="827968" y="826638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F1711-A464-438D-AAAB-7466ED865FA1}"/>
              </a:ext>
            </a:extLst>
          </p:cNvPr>
          <p:cNvSpPr/>
          <p:nvPr/>
        </p:nvSpPr>
        <p:spPr>
          <a:xfrm>
            <a:off x="823840" y="1992914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4D53F-44BA-4072-9D52-B49BFD3DCAA2}"/>
              </a:ext>
            </a:extLst>
          </p:cNvPr>
          <p:cNvSpPr/>
          <p:nvPr/>
        </p:nvSpPr>
        <p:spPr>
          <a:xfrm>
            <a:off x="3674607" y="841570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단가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78DE63-E68F-4248-ADAD-7CEB271D26FC}"/>
              </a:ext>
            </a:extLst>
          </p:cNvPr>
          <p:cNvSpPr/>
          <p:nvPr/>
        </p:nvSpPr>
        <p:spPr>
          <a:xfrm>
            <a:off x="3696193" y="1975529"/>
            <a:ext cx="81165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도장방식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B901FD-6CA5-414A-A4B4-1B92FDD3171F}"/>
              </a:ext>
            </a:extLst>
          </p:cNvPr>
          <p:cNvSpPr/>
          <p:nvPr/>
        </p:nvSpPr>
        <p:spPr>
          <a:xfrm>
            <a:off x="9933044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4D562D-BDDB-47A4-9EF4-AF10AF2130CA}"/>
              </a:ext>
            </a:extLst>
          </p:cNvPr>
          <p:cNvSpPr/>
          <p:nvPr/>
        </p:nvSpPr>
        <p:spPr>
          <a:xfrm>
            <a:off x="10870337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4D341-5AB1-4D6C-A1FD-46EDA88596F5}"/>
              </a:ext>
            </a:extLst>
          </p:cNvPr>
          <p:cNvSpPr/>
          <p:nvPr/>
        </p:nvSpPr>
        <p:spPr>
          <a:xfrm>
            <a:off x="827968" y="1440673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4A9C2-BA40-45C4-AC50-8370FEF36B89}"/>
              </a:ext>
            </a:extLst>
          </p:cNvPr>
          <p:cNvSpPr/>
          <p:nvPr/>
        </p:nvSpPr>
        <p:spPr>
          <a:xfrm>
            <a:off x="827968" y="2620082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21EC6E-FF1B-4D74-925F-45C35B8750F5}"/>
              </a:ext>
            </a:extLst>
          </p:cNvPr>
          <p:cNvSpPr/>
          <p:nvPr/>
        </p:nvSpPr>
        <p:spPr>
          <a:xfrm>
            <a:off x="3680860" y="1487095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A49B48-6E7C-4F5B-9E06-0C541D324109}"/>
              </a:ext>
            </a:extLst>
          </p:cNvPr>
          <p:cNvSpPr/>
          <p:nvPr/>
        </p:nvSpPr>
        <p:spPr>
          <a:xfrm>
            <a:off x="3684312" y="2580662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6A0330-01D4-474B-A674-97EBB920AD2C}"/>
              </a:ext>
            </a:extLst>
          </p:cNvPr>
          <p:cNvSpPr/>
          <p:nvPr/>
        </p:nvSpPr>
        <p:spPr>
          <a:xfrm>
            <a:off x="182033" y="93134"/>
            <a:ext cx="6184900" cy="64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5C135D-6B53-42D6-A135-8EF7813CF0A3}"/>
              </a:ext>
            </a:extLst>
          </p:cNvPr>
          <p:cNvSpPr/>
          <p:nvPr/>
        </p:nvSpPr>
        <p:spPr>
          <a:xfrm>
            <a:off x="6540463" y="93133"/>
            <a:ext cx="5469504" cy="605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5F5ED5-CA4E-4A49-BE8C-F0F2A6462164}"/>
              </a:ext>
            </a:extLst>
          </p:cNvPr>
          <p:cNvSpPr/>
          <p:nvPr/>
        </p:nvSpPr>
        <p:spPr>
          <a:xfrm>
            <a:off x="6481232" y="26976"/>
            <a:ext cx="5710768" cy="29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64CCEC-4D0D-402A-A90D-89A898AF3B92}"/>
              </a:ext>
            </a:extLst>
          </p:cNvPr>
          <p:cNvSpPr/>
          <p:nvPr/>
        </p:nvSpPr>
        <p:spPr>
          <a:xfrm>
            <a:off x="7154334" y="60111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이미지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5D6ED0-3BDE-4956-ABEB-969C28D18217}"/>
              </a:ext>
            </a:extLst>
          </p:cNvPr>
          <p:cNvSpPr/>
          <p:nvPr/>
        </p:nvSpPr>
        <p:spPr>
          <a:xfrm>
            <a:off x="6919206" y="4934765"/>
            <a:ext cx="1080670" cy="273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2A278DF-B9C5-41AB-A3C7-56799AD34A34}"/>
              </a:ext>
            </a:extLst>
          </p:cNvPr>
          <p:cNvSpPr/>
          <p:nvPr/>
        </p:nvSpPr>
        <p:spPr>
          <a:xfrm>
            <a:off x="137303" y="89344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6EFD06-E72B-47AF-B333-DC25D6629814}"/>
              </a:ext>
            </a:extLst>
          </p:cNvPr>
          <p:cNvSpPr/>
          <p:nvPr/>
        </p:nvSpPr>
        <p:spPr>
          <a:xfrm>
            <a:off x="9376196" y="537832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F8231F-D976-46C9-8982-E01E85E68F84}"/>
              </a:ext>
            </a:extLst>
          </p:cNvPr>
          <p:cNvSpPr/>
          <p:nvPr/>
        </p:nvSpPr>
        <p:spPr>
          <a:xfrm>
            <a:off x="137303" y="265127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F4E594-D414-4639-8C01-5307059DBAB4}"/>
              </a:ext>
            </a:extLst>
          </p:cNvPr>
          <p:cNvGrpSpPr/>
          <p:nvPr/>
        </p:nvGrpSpPr>
        <p:grpSpPr>
          <a:xfrm>
            <a:off x="275895" y="3281776"/>
            <a:ext cx="6031792" cy="3031230"/>
            <a:chOff x="275895" y="3281776"/>
            <a:chExt cx="6031792" cy="30312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DE0CE71-9A7E-4A99-89DA-71F800ED7F39}"/>
                </a:ext>
              </a:extLst>
            </p:cNvPr>
            <p:cNvGrpSpPr/>
            <p:nvPr/>
          </p:nvGrpSpPr>
          <p:grpSpPr>
            <a:xfrm>
              <a:off x="275895" y="3281776"/>
              <a:ext cx="6031792" cy="3031230"/>
              <a:chOff x="275895" y="3281776"/>
              <a:chExt cx="6031792" cy="3031230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41BA8F6-5A46-42A7-9348-8EA138DD305B}"/>
                  </a:ext>
                </a:extLst>
              </p:cNvPr>
              <p:cNvSpPr/>
              <p:nvPr/>
            </p:nvSpPr>
            <p:spPr>
              <a:xfrm>
                <a:off x="275895" y="3401969"/>
                <a:ext cx="6031792" cy="29110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94B8340-9678-4729-86AC-C7D90D7049D0}"/>
                  </a:ext>
                </a:extLst>
              </p:cNvPr>
              <p:cNvSpPr/>
              <p:nvPr/>
            </p:nvSpPr>
            <p:spPr>
              <a:xfrm>
                <a:off x="625829" y="3281776"/>
                <a:ext cx="674581" cy="1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라우팅</a:t>
                </a:r>
              </a:p>
            </p:txBody>
          </p:sp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FD7C8E-415E-49E0-AB56-3193D69D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28" y="3580377"/>
              <a:ext cx="5552918" cy="2621242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BA2F504-60F5-4CB3-8AEB-2B9A51F372B1}"/>
              </a:ext>
            </a:extLst>
          </p:cNvPr>
          <p:cNvSpPr/>
          <p:nvPr/>
        </p:nvSpPr>
        <p:spPr>
          <a:xfrm>
            <a:off x="152399" y="6345323"/>
            <a:ext cx="6328833" cy="45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AFE85A8-7794-4BEA-842C-782610DD60C9}"/>
              </a:ext>
            </a:extLst>
          </p:cNvPr>
          <p:cNvSpPr/>
          <p:nvPr/>
        </p:nvSpPr>
        <p:spPr>
          <a:xfrm>
            <a:off x="201857" y="315266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2087235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원자재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재고현황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915" y="1156688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25866" y="1156688"/>
            <a:ext cx="4328104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매입처명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74722"/>
              </p:ext>
            </p:extLst>
          </p:nvPr>
        </p:nvGraphicFramePr>
        <p:xfrm>
          <a:off x="1817606" y="1758151"/>
          <a:ext cx="9810081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379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2344228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2745661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625432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재고량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Bbb</a:t>
                      </a:r>
                      <a:r>
                        <a:rPr lang="en-US" altLang="ko-KR" sz="1400" dirty="0"/>
                        <a:t>-CDM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06E3B-B4AB-4EA3-94D0-0AE53E70CB29}"/>
              </a:ext>
            </a:extLst>
          </p:cNvPr>
          <p:cNvSpPr/>
          <p:nvPr/>
        </p:nvSpPr>
        <p:spPr>
          <a:xfrm>
            <a:off x="9974342" y="6024812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D78AAB-D4E8-4BFD-964F-465B4220A5C5}"/>
              </a:ext>
            </a:extLst>
          </p:cNvPr>
          <p:cNvSpPr/>
          <p:nvPr/>
        </p:nvSpPr>
        <p:spPr>
          <a:xfrm>
            <a:off x="1817606" y="1156689"/>
            <a:ext cx="1381089" cy="28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C646E90A-0617-4AA1-A2C1-F4C52004CDDA}"/>
              </a:ext>
            </a:extLst>
          </p:cNvPr>
          <p:cNvSpPr/>
          <p:nvPr/>
        </p:nvSpPr>
        <p:spPr>
          <a:xfrm>
            <a:off x="1943519" y="1244305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F63CD-F436-4451-80A0-A69CC5CED2CA}"/>
              </a:ext>
            </a:extLst>
          </p:cNvPr>
          <p:cNvSpPr/>
          <p:nvPr/>
        </p:nvSpPr>
        <p:spPr>
          <a:xfrm>
            <a:off x="1817606" y="1435004"/>
            <a:ext cx="1381089" cy="73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매입처명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5ADFB0-72B7-44E6-AAD5-9A8113FB0558}"/>
              </a:ext>
            </a:extLst>
          </p:cNvPr>
          <p:cNvSpPr/>
          <p:nvPr/>
        </p:nvSpPr>
        <p:spPr>
          <a:xfrm>
            <a:off x="1300820" y="64870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BCF2F7-9BD5-4934-B65A-C9D916C6DA8C}"/>
              </a:ext>
            </a:extLst>
          </p:cNvPr>
          <p:cNvSpPr/>
          <p:nvPr/>
        </p:nvSpPr>
        <p:spPr>
          <a:xfrm>
            <a:off x="9453047" y="602119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E8D9A7-954D-4097-B546-5919272839B3}"/>
              </a:ext>
            </a:extLst>
          </p:cNvPr>
          <p:cNvSpPr/>
          <p:nvPr/>
        </p:nvSpPr>
        <p:spPr>
          <a:xfrm>
            <a:off x="1725134" y="247885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F5A6FC-2888-4EAB-A46C-CB99E261D175}"/>
              </a:ext>
            </a:extLst>
          </p:cNvPr>
          <p:cNvSpPr/>
          <p:nvPr/>
        </p:nvSpPr>
        <p:spPr>
          <a:xfrm>
            <a:off x="1725134" y="2332567"/>
            <a:ext cx="9984266" cy="19685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A885C6-5F4F-40D1-B3C6-9676A85C5CDF}"/>
              </a:ext>
            </a:extLst>
          </p:cNvPr>
          <p:cNvSpPr/>
          <p:nvPr/>
        </p:nvSpPr>
        <p:spPr>
          <a:xfrm>
            <a:off x="11442685" y="399373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2369161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원자재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0582" y="1183020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24608" y="1183020"/>
            <a:ext cx="4371273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매입처명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/>
        </p:nvGraphicFramePr>
        <p:xfrm>
          <a:off x="1817606" y="1758151"/>
          <a:ext cx="10053895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243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256506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471674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1114548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871231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949720">
                  <a:extLst>
                    <a:ext uri="{9D8B030D-6E8A-4147-A177-3AD203B41FA5}">
                      <a16:colId xmlns:a16="http://schemas.microsoft.com/office/drawing/2014/main" val="1663637037"/>
                    </a:ext>
                  </a:extLst>
                </a:gridCol>
                <a:gridCol w="957569">
                  <a:extLst>
                    <a:ext uri="{9D8B030D-6E8A-4147-A177-3AD203B41FA5}">
                      <a16:colId xmlns:a16="http://schemas.microsoft.com/office/drawing/2014/main" val="3643694216"/>
                    </a:ext>
                  </a:extLst>
                </a:gridCol>
                <a:gridCol w="1293657">
                  <a:extLst>
                    <a:ext uri="{9D8B030D-6E8A-4147-A177-3AD203B41FA5}">
                      <a16:colId xmlns:a16="http://schemas.microsoft.com/office/drawing/2014/main" val="1872755559"/>
                    </a:ext>
                  </a:extLst>
                </a:gridCol>
                <a:gridCol w="605783">
                  <a:extLst>
                    <a:ext uri="{9D8B030D-6E8A-4147-A177-3AD203B41FA5}">
                      <a16:colId xmlns:a16="http://schemas.microsoft.com/office/drawing/2014/main" val="3634135846"/>
                    </a:ext>
                  </a:extLst>
                </a:gridCol>
                <a:gridCol w="988964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거래현황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Bbb</a:t>
                      </a:r>
                      <a:r>
                        <a:rPr lang="en-US" altLang="ko-KR" sz="1400" dirty="0"/>
                        <a:t>-CDM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세척제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9E70350-1427-49B8-913F-6158834A821F}"/>
              </a:ext>
            </a:extLst>
          </p:cNvPr>
          <p:cNvGraphicFramePr>
            <a:graphicFrameLocks noGrp="1"/>
          </p:cNvGraphicFramePr>
          <p:nvPr/>
        </p:nvGraphicFramePr>
        <p:xfrm>
          <a:off x="1535421" y="6931317"/>
          <a:ext cx="10092267" cy="667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944">
                  <a:extLst>
                    <a:ext uri="{9D8B030D-6E8A-4147-A177-3AD203B41FA5}">
                      <a16:colId xmlns:a16="http://schemas.microsoft.com/office/drawing/2014/main" val="3867018743"/>
                    </a:ext>
                  </a:extLst>
                </a:gridCol>
                <a:gridCol w="1036298">
                  <a:extLst>
                    <a:ext uri="{9D8B030D-6E8A-4147-A177-3AD203B41FA5}">
                      <a16:colId xmlns:a16="http://schemas.microsoft.com/office/drawing/2014/main" val="3828108685"/>
                    </a:ext>
                  </a:extLst>
                </a:gridCol>
                <a:gridCol w="1133582">
                  <a:extLst>
                    <a:ext uri="{9D8B030D-6E8A-4147-A177-3AD203B41FA5}">
                      <a16:colId xmlns:a16="http://schemas.microsoft.com/office/drawing/2014/main" val="2296169585"/>
                    </a:ext>
                  </a:extLst>
                </a:gridCol>
                <a:gridCol w="934783">
                  <a:extLst>
                    <a:ext uri="{9D8B030D-6E8A-4147-A177-3AD203B41FA5}">
                      <a16:colId xmlns:a16="http://schemas.microsoft.com/office/drawing/2014/main" val="1809523460"/>
                    </a:ext>
                  </a:extLst>
                </a:gridCol>
                <a:gridCol w="1171650">
                  <a:extLst>
                    <a:ext uri="{9D8B030D-6E8A-4147-A177-3AD203B41FA5}">
                      <a16:colId xmlns:a16="http://schemas.microsoft.com/office/drawing/2014/main" val="4008097216"/>
                    </a:ext>
                  </a:extLst>
                </a:gridCol>
                <a:gridCol w="1023608">
                  <a:extLst>
                    <a:ext uri="{9D8B030D-6E8A-4147-A177-3AD203B41FA5}">
                      <a16:colId xmlns:a16="http://schemas.microsoft.com/office/drawing/2014/main" val="3909308407"/>
                    </a:ext>
                  </a:extLst>
                </a:gridCol>
                <a:gridCol w="1167421">
                  <a:extLst>
                    <a:ext uri="{9D8B030D-6E8A-4147-A177-3AD203B41FA5}">
                      <a16:colId xmlns:a16="http://schemas.microsoft.com/office/drawing/2014/main" val="2193855531"/>
                    </a:ext>
                  </a:extLst>
                </a:gridCol>
                <a:gridCol w="824808">
                  <a:extLst>
                    <a:ext uri="{9D8B030D-6E8A-4147-A177-3AD203B41FA5}">
                      <a16:colId xmlns:a16="http://schemas.microsoft.com/office/drawing/2014/main" val="4000028575"/>
                    </a:ext>
                  </a:extLst>
                </a:gridCol>
                <a:gridCol w="867105">
                  <a:extLst>
                    <a:ext uri="{9D8B030D-6E8A-4147-A177-3AD203B41FA5}">
                      <a16:colId xmlns:a16="http://schemas.microsoft.com/office/drawing/2014/main" val="2524738988"/>
                    </a:ext>
                  </a:extLst>
                </a:gridCol>
                <a:gridCol w="1032068">
                  <a:extLst>
                    <a:ext uri="{9D8B030D-6E8A-4147-A177-3AD203B41FA5}">
                      <a16:colId xmlns:a16="http://schemas.microsoft.com/office/drawing/2014/main" val="1894433180"/>
                    </a:ext>
                  </a:extLst>
                </a:gridCol>
              </a:tblGrid>
              <a:tr h="362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거래처명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도장방식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라우팅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6225"/>
                  </a:ext>
                </a:extLst>
              </a:tr>
              <a:tr h="20716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860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394CE8-D8BF-4CAE-A0BF-80A48D284F74}"/>
              </a:ext>
            </a:extLst>
          </p:cNvPr>
          <p:cNvSpPr/>
          <p:nvPr/>
        </p:nvSpPr>
        <p:spPr>
          <a:xfrm>
            <a:off x="1817606" y="1183020"/>
            <a:ext cx="1381089" cy="30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B99674B0-8236-457A-A96F-41B90526E3F4}"/>
              </a:ext>
            </a:extLst>
          </p:cNvPr>
          <p:cNvSpPr/>
          <p:nvPr/>
        </p:nvSpPr>
        <p:spPr>
          <a:xfrm>
            <a:off x="1943519" y="1270637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C1A01C-33B2-479F-9101-8C8C92444AF8}"/>
              </a:ext>
            </a:extLst>
          </p:cNvPr>
          <p:cNvSpPr/>
          <p:nvPr/>
        </p:nvSpPr>
        <p:spPr>
          <a:xfrm>
            <a:off x="1817606" y="1475636"/>
            <a:ext cx="1381089" cy="1161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매입처명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CEB5AF-07B3-41C0-AFA7-67FDC2BB2C04}"/>
              </a:ext>
            </a:extLst>
          </p:cNvPr>
          <p:cNvSpPr/>
          <p:nvPr/>
        </p:nvSpPr>
        <p:spPr>
          <a:xfrm>
            <a:off x="10944663" y="2527256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64D783-00C3-4DDA-991D-7A7B0E8922C4}"/>
              </a:ext>
            </a:extLst>
          </p:cNvPr>
          <p:cNvSpPr/>
          <p:nvPr/>
        </p:nvSpPr>
        <p:spPr>
          <a:xfrm>
            <a:off x="10944663" y="3163857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DA264E-E170-4641-8C92-79A8AE7BB7E3}"/>
              </a:ext>
            </a:extLst>
          </p:cNvPr>
          <p:cNvSpPr/>
          <p:nvPr/>
        </p:nvSpPr>
        <p:spPr>
          <a:xfrm>
            <a:off x="10944663" y="3771298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413583-4605-4BDA-97C9-BFB7065A6B74}"/>
              </a:ext>
            </a:extLst>
          </p:cNvPr>
          <p:cNvSpPr/>
          <p:nvPr/>
        </p:nvSpPr>
        <p:spPr>
          <a:xfrm>
            <a:off x="1300820" y="669534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3D2575-5BC9-45E5-8C7C-67D02C368A80}"/>
              </a:ext>
            </a:extLst>
          </p:cNvPr>
          <p:cNvSpPr/>
          <p:nvPr/>
        </p:nvSpPr>
        <p:spPr>
          <a:xfrm>
            <a:off x="9705328" y="600093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FBBAB1-5B76-4D51-8F63-4F2DD5847F41}"/>
              </a:ext>
            </a:extLst>
          </p:cNvPr>
          <p:cNvSpPr/>
          <p:nvPr/>
        </p:nvSpPr>
        <p:spPr>
          <a:xfrm>
            <a:off x="10436900" y="247953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29A412-C14A-4F35-9C96-014AB9927279}"/>
              </a:ext>
            </a:extLst>
          </p:cNvPr>
          <p:cNvSpPr/>
          <p:nvPr/>
        </p:nvSpPr>
        <p:spPr>
          <a:xfrm>
            <a:off x="4134261" y="211502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ECED6C-C28D-4E32-AE5A-7C230D357B3A}"/>
              </a:ext>
            </a:extLst>
          </p:cNvPr>
          <p:cNvSpPr/>
          <p:nvPr/>
        </p:nvSpPr>
        <p:spPr>
          <a:xfrm>
            <a:off x="1573983" y="213784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73D236-FA25-4B8B-B161-AEBD7FBE5F75}"/>
              </a:ext>
            </a:extLst>
          </p:cNvPr>
          <p:cNvSpPr/>
          <p:nvPr/>
        </p:nvSpPr>
        <p:spPr>
          <a:xfrm>
            <a:off x="1490534" y="311613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574545-65FD-4EF7-AC2D-1AFE2F78D9B4}"/>
              </a:ext>
            </a:extLst>
          </p:cNvPr>
          <p:cNvSpPr/>
          <p:nvPr/>
        </p:nvSpPr>
        <p:spPr>
          <a:xfrm>
            <a:off x="10218157" y="6006924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80669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994</Words>
  <Application>Microsoft Office PowerPoint</Application>
  <PresentationFormat>와이드스크린</PresentationFormat>
  <Paragraphs>603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codehows</dc:creator>
  <cp:lastModifiedBy>codehows</cp:lastModifiedBy>
  <cp:revision>97</cp:revision>
  <dcterms:created xsi:type="dcterms:W3CDTF">2025-10-02T07:43:08Z</dcterms:created>
  <dcterms:modified xsi:type="dcterms:W3CDTF">2025-10-15T06:25:47Z</dcterms:modified>
</cp:coreProperties>
</file>