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337" r:id="rId4"/>
    <p:sldId id="338" r:id="rId5"/>
    <p:sldId id="3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</p14:sldIdLst>
        </p14:section>
        <p14:section name="컨셉" id="{AE011BCC-3970-4775-B099-37BBF7B79619}">
          <p14:sldIdLst>
            <p14:sldId id="337"/>
            <p14:sldId id="338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78E"/>
    <a:srgbClr val="FBC09B"/>
    <a:srgbClr val="FED9B0"/>
    <a:srgbClr val="FEC382"/>
    <a:srgbClr val="E84040"/>
    <a:srgbClr val="960000"/>
    <a:srgbClr val="CC0000"/>
    <a:srgbClr val="EE6C6C"/>
    <a:srgbClr val="FFFF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742" autoAdjust="0"/>
  </p:normalViewPr>
  <p:slideViewPr>
    <p:cSldViewPr snapToGrid="0">
      <p:cViewPr varScale="1">
        <p:scale>
          <a:sx n="86" d="100"/>
          <a:sy n="86" d="100"/>
        </p:scale>
        <p:origin x="840" y="62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6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리더 보드 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2023_09_15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61585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2023.09.13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문서 작성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2023.09.15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추가 작성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리더 보드 출력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226" name="표 4">
            <a:extLst>
              <a:ext uri="{FF2B5EF4-FFF2-40B4-BE49-F238E27FC236}">
                <a16:creationId xmlns:a16="http://schemas.microsoft.com/office/drawing/2014/main" id="{4F3A65F6-189D-151D-C41D-115A6978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99436"/>
              </p:ext>
            </p:extLst>
          </p:nvPr>
        </p:nvGraphicFramePr>
        <p:xfrm>
          <a:off x="7837195" y="1485000"/>
          <a:ext cx="3868987" cy="879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8987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타이틀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주간 순위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버튼을 통해 출력 가능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전체 유저 중 본인의 순위를 알려준다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매주 월요일마다 갱신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AF28AF49-B52A-FA09-ABD1-0D7CCD23A82D}"/>
              </a:ext>
            </a:extLst>
          </p:cNvPr>
          <p:cNvGrpSpPr/>
          <p:nvPr/>
        </p:nvGrpSpPr>
        <p:grpSpPr>
          <a:xfrm>
            <a:off x="260053" y="1406118"/>
            <a:ext cx="7411528" cy="4536267"/>
            <a:chOff x="260053" y="1406119"/>
            <a:chExt cx="5416855" cy="3315417"/>
          </a:xfrm>
        </p:grpSpPr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EB635E6B-5FAF-8B86-784E-596CB8B199B9}"/>
                </a:ext>
              </a:extLst>
            </p:cNvPr>
            <p:cNvGrpSpPr/>
            <p:nvPr/>
          </p:nvGrpSpPr>
          <p:grpSpPr>
            <a:xfrm>
              <a:off x="260053" y="1406119"/>
              <a:ext cx="5416855" cy="2922795"/>
              <a:chOff x="790609" y="1587985"/>
              <a:chExt cx="4993396" cy="2694307"/>
            </a:xfrm>
          </p:grpSpPr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57C5A064-45E3-812E-E57B-0389E7D74C71}"/>
                  </a:ext>
                </a:extLst>
              </p:cNvPr>
              <p:cNvGrpSpPr/>
              <p:nvPr/>
            </p:nvGrpSpPr>
            <p:grpSpPr>
              <a:xfrm>
                <a:off x="790609" y="1587985"/>
                <a:ext cx="4993396" cy="2694307"/>
                <a:chOff x="284759" y="1481453"/>
                <a:chExt cx="5744690" cy="3099686"/>
              </a:xfrm>
            </p:grpSpPr>
            <p:grpSp>
              <p:nvGrpSpPr>
                <p:cNvPr id="295" name="그룹 294">
                  <a:extLst>
                    <a:ext uri="{FF2B5EF4-FFF2-40B4-BE49-F238E27FC236}">
                      <a16:creationId xmlns:a16="http://schemas.microsoft.com/office/drawing/2014/main" id="{3688372D-5D16-79A1-A1E3-4036C1EF129B}"/>
                    </a:ext>
                  </a:extLst>
                </p:cNvPr>
                <p:cNvGrpSpPr/>
                <p:nvPr/>
              </p:nvGrpSpPr>
              <p:grpSpPr>
                <a:xfrm>
                  <a:off x="284759" y="1481453"/>
                  <a:ext cx="5744690" cy="3099686"/>
                  <a:chOff x="650385" y="1465439"/>
                  <a:chExt cx="5744690" cy="3099686"/>
                </a:xfrm>
              </p:grpSpPr>
              <p:sp>
                <p:nvSpPr>
                  <p:cNvPr id="297" name="직사각형 296">
                    <a:extLst>
                      <a:ext uri="{FF2B5EF4-FFF2-40B4-BE49-F238E27FC236}">
                        <a16:creationId xmlns:a16="http://schemas.microsoft.com/office/drawing/2014/main" id="{8A288897-557D-35BC-5351-3E91E790F02A}"/>
                      </a:ext>
                    </a:extLst>
                  </p:cNvPr>
                  <p:cNvSpPr/>
                  <p:nvPr/>
                </p:nvSpPr>
                <p:spPr>
                  <a:xfrm>
                    <a:off x="650385" y="1539126"/>
                    <a:ext cx="5744690" cy="3025999"/>
                  </a:xfrm>
                  <a:prstGeom prst="rect">
                    <a:avLst/>
                  </a:prstGeom>
                  <a:solidFill>
                    <a:srgbClr val="FEC382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endParaRPr>
                  </a:p>
                </p:txBody>
              </p:sp>
              <p:sp>
                <p:nvSpPr>
                  <p:cNvPr id="298" name="사각형: 둥근 모서리 297">
                    <a:extLst>
                      <a:ext uri="{FF2B5EF4-FFF2-40B4-BE49-F238E27FC236}">
                        <a16:creationId xmlns:a16="http://schemas.microsoft.com/office/drawing/2014/main" id="{D122C449-B491-1FE2-FCF2-D92CFCF96F23}"/>
                      </a:ext>
                    </a:extLst>
                  </p:cNvPr>
                  <p:cNvSpPr/>
                  <p:nvPr/>
                </p:nvSpPr>
                <p:spPr>
                  <a:xfrm>
                    <a:off x="768255" y="2228286"/>
                    <a:ext cx="717330" cy="374286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방 만들기</a:t>
                    </a:r>
                  </a:p>
                </p:txBody>
              </p:sp>
              <p:sp>
                <p:nvSpPr>
                  <p:cNvPr id="299" name="사각형: 둥근 모서리 298">
                    <a:extLst>
                      <a:ext uri="{FF2B5EF4-FFF2-40B4-BE49-F238E27FC236}">
                        <a16:creationId xmlns:a16="http://schemas.microsoft.com/office/drawing/2014/main" id="{3059C2FF-ECAD-1D9A-C8D0-42C5FA06CF92}"/>
                      </a:ext>
                    </a:extLst>
                  </p:cNvPr>
                  <p:cNvSpPr/>
                  <p:nvPr/>
                </p:nvSpPr>
                <p:spPr>
                  <a:xfrm>
                    <a:off x="768255" y="3078869"/>
                    <a:ext cx="1030807" cy="2742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빠른 시작</a:t>
                    </a:r>
                  </a:p>
                </p:txBody>
              </p:sp>
              <p:sp>
                <p:nvSpPr>
                  <p:cNvPr id="300" name="사각형: 둥근 모서리 299">
                    <a:extLst>
                      <a:ext uri="{FF2B5EF4-FFF2-40B4-BE49-F238E27FC236}">
                        <a16:creationId xmlns:a16="http://schemas.microsoft.com/office/drawing/2014/main" id="{E2DEA0D3-1289-5E66-3C2C-9839B91AB56E}"/>
                      </a:ext>
                    </a:extLst>
                  </p:cNvPr>
                  <p:cNvSpPr/>
                  <p:nvPr/>
                </p:nvSpPr>
                <p:spPr>
                  <a:xfrm>
                    <a:off x="768255" y="3402977"/>
                    <a:ext cx="1030807" cy="17182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빠른 시작 </a:t>
                    </a:r>
                    <a:r>
                      <a:rPr lang="en-US" altLang="ko-KR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- </a:t>
                    </a:r>
                    <a:r>
                      <a:rPr lang="ko-KR" altLang="en-US" sz="600" dirty="0">
                        <a:solidFill>
                          <a:schemeClr val="bg1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설정</a:t>
                    </a:r>
                  </a:p>
                </p:txBody>
              </p:sp>
              <p:sp>
                <p:nvSpPr>
                  <p:cNvPr id="301" name="사각형: 둥근 모서리 300">
                    <a:extLst>
                      <a:ext uri="{FF2B5EF4-FFF2-40B4-BE49-F238E27FC236}">
                        <a16:creationId xmlns:a16="http://schemas.microsoft.com/office/drawing/2014/main" id="{A04F65D0-FD40-D012-BD38-ABFB919A415B}"/>
                      </a:ext>
                    </a:extLst>
                  </p:cNvPr>
                  <p:cNvSpPr/>
                  <p:nvPr/>
                </p:nvSpPr>
                <p:spPr>
                  <a:xfrm>
                    <a:off x="5597886" y="1639552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공지사항</a:t>
                    </a:r>
                  </a:p>
                </p:txBody>
              </p:sp>
              <p:sp>
                <p:nvSpPr>
                  <p:cNvPr id="302" name="타원 301">
                    <a:extLst>
                      <a:ext uri="{FF2B5EF4-FFF2-40B4-BE49-F238E27FC236}">
                        <a16:creationId xmlns:a16="http://schemas.microsoft.com/office/drawing/2014/main" id="{2D998BC3-558E-5493-F6D2-FA88BCBB1185}"/>
                      </a:ext>
                    </a:extLst>
                  </p:cNvPr>
                  <p:cNvSpPr/>
                  <p:nvPr/>
                </p:nvSpPr>
                <p:spPr>
                  <a:xfrm>
                    <a:off x="2619914" y="1978036"/>
                    <a:ext cx="1805658" cy="220529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03" name="사각형: 둥근 모서리 302">
                    <a:extLst>
                      <a:ext uri="{FF2B5EF4-FFF2-40B4-BE49-F238E27FC236}">
                        <a16:creationId xmlns:a16="http://schemas.microsoft.com/office/drawing/2014/main" id="{95D4CDEE-297F-11B8-70BC-96DF66794D74}"/>
                      </a:ext>
                    </a:extLst>
                  </p:cNvPr>
                  <p:cNvSpPr/>
                  <p:nvPr/>
                </p:nvSpPr>
                <p:spPr>
                  <a:xfrm>
                    <a:off x="5597886" y="2029497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설정</a:t>
                    </a:r>
                  </a:p>
                </p:txBody>
              </p:sp>
              <p:sp>
                <p:nvSpPr>
                  <p:cNvPr id="304" name="사각형: 둥근 모서리 303">
                    <a:extLst>
                      <a:ext uri="{FF2B5EF4-FFF2-40B4-BE49-F238E27FC236}">
                        <a16:creationId xmlns:a16="http://schemas.microsoft.com/office/drawing/2014/main" id="{E26B642B-4698-6514-2EE0-3D214CD6CF06}"/>
                      </a:ext>
                    </a:extLst>
                  </p:cNvPr>
                  <p:cNvSpPr/>
                  <p:nvPr/>
                </p:nvSpPr>
                <p:spPr>
                  <a:xfrm>
                    <a:off x="5597886" y="2419442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친구목록</a:t>
                    </a:r>
                  </a:p>
                </p:txBody>
              </p:sp>
              <p:grpSp>
                <p:nvGrpSpPr>
                  <p:cNvPr id="305" name="그룹 304">
                    <a:extLst>
                      <a:ext uri="{FF2B5EF4-FFF2-40B4-BE49-F238E27FC236}">
                        <a16:creationId xmlns:a16="http://schemas.microsoft.com/office/drawing/2014/main" id="{A8C8E51B-0B92-F283-B43A-CE4236D001E5}"/>
                      </a:ext>
                    </a:extLst>
                  </p:cNvPr>
                  <p:cNvGrpSpPr/>
                  <p:nvPr/>
                </p:nvGrpSpPr>
                <p:grpSpPr>
                  <a:xfrm>
                    <a:off x="768254" y="1666874"/>
                    <a:ext cx="717329" cy="459006"/>
                    <a:chOff x="783096" y="1656387"/>
                    <a:chExt cx="690432" cy="459006"/>
                  </a:xfrm>
                </p:grpSpPr>
                <p:sp>
                  <p:nvSpPr>
                    <p:cNvPr id="361" name="사각형: 둥근 모서리 360">
                      <a:extLst>
                        <a:ext uri="{FF2B5EF4-FFF2-40B4-BE49-F238E27FC236}">
                          <a16:creationId xmlns:a16="http://schemas.microsoft.com/office/drawing/2014/main" id="{BBF945C0-C920-264F-3398-D3CAE12C6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096" y="1895104"/>
                      <a:ext cx="690432" cy="2202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9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입장</a:t>
                      </a:r>
                    </a:p>
                  </p:txBody>
                </p:sp>
                <p:sp>
                  <p:nvSpPr>
                    <p:cNvPr id="362" name="사각형: 둥근 모서리 361">
                      <a:extLst>
                        <a:ext uri="{FF2B5EF4-FFF2-40B4-BE49-F238E27FC236}">
                          <a16:creationId xmlns:a16="http://schemas.microsoft.com/office/drawing/2014/main" id="{2B83578C-303B-9F06-542C-98E9B0F17F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3096" y="1656387"/>
                      <a:ext cx="690432" cy="220289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방 코드</a:t>
                      </a:r>
                    </a:p>
                  </p:txBody>
                </p:sp>
              </p:grpSp>
              <p:sp>
                <p:nvSpPr>
                  <p:cNvPr id="306" name="사각형: 둥근 모서리 305">
                    <a:extLst>
                      <a:ext uri="{FF2B5EF4-FFF2-40B4-BE49-F238E27FC236}">
                        <a16:creationId xmlns:a16="http://schemas.microsoft.com/office/drawing/2014/main" id="{62D296C2-41BB-C41C-2DB8-51F42D3F5394}"/>
                      </a:ext>
                    </a:extLst>
                  </p:cNvPr>
                  <p:cNvSpPr/>
                  <p:nvPr/>
                </p:nvSpPr>
                <p:spPr>
                  <a:xfrm>
                    <a:off x="5599452" y="4133249"/>
                    <a:ext cx="690432" cy="28956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종료</a:t>
                    </a:r>
                  </a:p>
                </p:txBody>
              </p:sp>
              <p:sp>
                <p:nvSpPr>
                  <p:cNvPr id="307" name="사각형: 둥근 모서리 306">
                    <a:extLst>
                      <a:ext uri="{FF2B5EF4-FFF2-40B4-BE49-F238E27FC236}">
                        <a16:creationId xmlns:a16="http://schemas.microsoft.com/office/drawing/2014/main" id="{C873B451-FFA2-74C7-55F8-B856404D9F64}"/>
                      </a:ext>
                    </a:extLst>
                  </p:cNvPr>
                  <p:cNvSpPr/>
                  <p:nvPr/>
                </p:nvSpPr>
                <p:spPr>
                  <a:xfrm>
                    <a:off x="768256" y="3574805"/>
                    <a:ext cx="1030806" cy="153368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게임 모드</a:t>
                    </a:r>
                  </a:p>
                </p:txBody>
              </p:sp>
              <p:sp>
                <p:nvSpPr>
                  <p:cNvPr id="308" name="사각형: 둥근 모서리 307">
                    <a:extLst>
                      <a:ext uri="{FF2B5EF4-FFF2-40B4-BE49-F238E27FC236}">
                        <a16:creationId xmlns:a16="http://schemas.microsoft.com/office/drawing/2014/main" id="{24B00463-44C7-FAFE-53F4-8F8524EA3A43}"/>
                      </a:ext>
                    </a:extLst>
                  </p:cNvPr>
                  <p:cNvSpPr/>
                  <p:nvPr/>
                </p:nvSpPr>
                <p:spPr>
                  <a:xfrm>
                    <a:off x="765591" y="3727026"/>
                    <a:ext cx="1030807" cy="16327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무작위</a:t>
                    </a:r>
                  </a:p>
                </p:txBody>
              </p:sp>
              <p:sp>
                <p:nvSpPr>
                  <p:cNvPr id="309" name="사각형: 둥근 모서리 308">
                    <a:extLst>
                      <a:ext uri="{FF2B5EF4-FFF2-40B4-BE49-F238E27FC236}">
                        <a16:creationId xmlns:a16="http://schemas.microsoft.com/office/drawing/2014/main" id="{18A556C8-3B32-62E6-B364-91F0B5390E76}"/>
                      </a:ext>
                    </a:extLst>
                  </p:cNvPr>
                  <p:cNvSpPr/>
                  <p:nvPr/>
                </p:nvSpPr>
                <p:spPr>
                  <a:xfrm>
                    <a:off x="765591" y="2704979"/>
                    <a:ext cx="1030806" cy="274219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닉네임</a:t>
                    </a:r>
                  </a:p>
                </p:txBody>
              </p:sp>
              <p:sp>
                <p:nvSpPr>
                  <p:cNvPr id="310" name="사각형: 둥근 모서리 309">
                    <a:extLst>
                      <a:ext uri="{FF2B5EF4-FFF2-40B4-BE49-F238E27FC236}">
                        <a16:creationId xmlns:a16="http://schemas.microsoft.com/office/drawing/2014/main" id="{0AB94077-5B13-D0CC-0060-2DFEAF26EC93}"/>
                      </a:ext>
                    </a:extLst>
                  </p:cNvPr>
                  <p:cNvSpPr/>
                  <p:nvPr/>
                </p:nvSpPr>
                <p:spPr>
                  <a:xfrm>
                    <a:off x="2096389" y="1465439"/>
                    <a:ext cx="2843710" cy="224550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prstTxWarp prst="textArchUp">
                      <a:avLst>
                        <a:gd name="adj" fmla="val 11090498"/>
                      </a:avLst>
                    </a:prstTxWarp>
                    <a:spAutoFit/>
                  </a:bodyPr>
                  <a:lstStyle/>
                  <a:p>
                    <a:pPr algn="ctr"/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orld </a:t>
                    </a:r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ord </a:t>
                    </a:r>
                    <a:r>
                      <a:rPr lang="en-US" altLang="ko-KR" sz="1600" b="1" dirty="0">
                        <a:solidFill>
                          <a:srgbClr val="FF0000"/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W</a:t>
                    </a:r>
                    <a:r>
                      <a:rPr lang="en-US" altLang="ko-KR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onder</a:t>
                    </a:r>
                    <a:endParaRPr lang="ko-KR" altLang="en-US" sz="11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메이플스토리" panose="02000300000000000000" pitchFamily="2" charset="-127"/>
                      <a:ea typeface="메이플스토리" panose="02000300000000000000" pitchFamily="2" charset="-127"/>
                    </a:endParaRPr>
                  </a:p>
                </p:txBody>
              </p:sp>
              <p:sp>
                <p:nvSpPr>
                  <p:cNvPr id="311" name="사각형: 둥근 모서리 310">
                    <a:extLst>
                      <a:ext uri="{FF2B5EF4-FFF2-40B4-BE49-F238E27FC236}">
                        <a16:creationId xmlns:a16="http://schemas.microsoft.com/office/drawing/2014/main" id="{AAA48E59-0F1B-3100-891F-3ABD5FC85B3C}"/>
                      </a:ext>
                    </a:extLst>
                  </p:cNvPr>
                  <p:cNvSpPr/>
                  <p:nvPr/>
                </p:nvSpPr>
                <p:spPr>
                  <a:xfrm>
                    <a:off x="2218972" y="4325241"/>
                    <a:ext cx="2613424" cy="189037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메이플스토리" panose="02000300000000000000" pitchFamily="2" charset="-127"/>
                        <a:ea typeface="메이플스토리" panose="02000300000000000000" pitchFamily="2" charset="-127"/>
                      </a:rPr>
                      <a:t>에러 메시지 출력하는 공간</a:t>
                    </a:r>
                  </a:p>
                </p:txBody>
              </p:sp>
              <p:sp>
                <p:nvSpPr>
                  <p:cNvPr id="312" name="이등변 삼각형 311">
                    <a:extLst>
                      <a:ext uri="{FF2B5EF4-FFF2-40B4-BE49-F238E27FC236}">
                        <a16:creationId xmlns:a16="http://schemas.microsoft.com/office/drawing/2014/main" id="{FA64D997-A5D6-EE90-1685-07CFBAED08D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436497" y="3134831"/>
                    <a:ext cx="180696" cy="128887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13" name="사각형: 둥근 모서리 312">
                    <a:extLst>
                      <a:ext uri="{FF2B5EF4-FFF2-40B4-BE49-F238E27FC236}">
                        <a16:creationId xmlns:a16="http://schemas.microsoft.com/office/drawing/2014/main" id="{B09AED15-6057-B231-BD68-6CF01FAED67E}"/>
                      </a:ext>
                    </a:extLst>
                  </p:cNvPr>
                  <p:cNvSpPr/>
                  <p:nvPr/>
                </p:nvSpPr>
                <p:spPr>
                  <a:xfrm>
                    <a:off x="3506008" y="3264984"/>
                    <a:ext cx="50894" cy="85132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14" name="직각 삼각형 107">
                    <a:extLst>
                      <a:ext uri="{FF2B5EF4-FFF2-40B4-BE49-F238E27FC236}">
                        <a16:creationId xmlns:a16="http://schemas.microsoft.com/office/drawing/2014/main" id="{39BBD411-7E17-ED04-9BC4-5B833C53B8FE}"/>
                      </a:ext>
                    </a:extLst>
                  </p:cNvPr>
                  <p:cNvSpPr/>
                  <p:nvPr/>
                </p:nvSpPr>
                <p:spPr>
                  <a:xfrm>
                    <a:off x="3419849" y="3151976"/>
                    <a:ext cx="108688" cy="152526"/>
                  </a:xfrm>
                  <a:custGeom>
                    <a:avLst/>
                    <a:gdLst>
                      <a:gd name="connsiteX0" fmla="*/ 0 w 97258"/>
                      <a:gd name="connsiteY0" fmla="*/ 131571 h 131571"/>
                      <a:gd name="connsiteX1" fmla="*/ 0 w 97258"/>
                      <a:gd name="connsiteY1" fmla="*/ 0 h 131571"/>
                      <a:gd name="connsiteX2" fmla="*/ 97258 w 97258"/>
                      <a:gd name="connsiteY2" fmla="*/ 131571 h 131571"/>
                      <a:gd name="connsiteX3" fmla="*/ 0 w 97258"/>
                      <a:gd name="connsiteY3" fmla="*/ 131571 h 131571"/>
                      <a:gd name="connsiteX0" fmla="*/ 0 w 108688"/>
                      <a:gd name="connsiteY0" fmla="*/ 169671 h 169671"/>
                      <a:gd name="connsiteX1" fmla="*/ 11430 w 108688"/>
                      <a:gd name="connsiteY1" fmla="*/ 0 h 169671"/>
                      <a:gd name="connsiteX2" fmla="*/ 108688 w 108688"/>
                      <a:gd name="connsiteY2" fmla="*/ 131571 h 169671"/>
                      <a:gd name="connsiteX3" fmla="*/ 0 w 108688"/>
                      <a:gd name="connsiteY3" fmla="*/ 169671 h 169671"/>
                      <a:gd name="connsiteX0" fmla="*/ 0 w 108688"/>
                      <a:gd name="connsiteY0" fmla="*/ 152526 h 152526"/>
                      <a:gd name="connsiteX1" fmla="*/ 22860 w 108688"/>
                      <a:gd name="connsiteY1" fmla="*/ 0 h 152526"/>
                      <a:gd name="connsiteX2" fmla="*/ 108688 w 108688"/>
                      <a:gd name="connsiteY2" fmla="*/ 114426 h 152526"/>
                      <a:gd name="connsiteX3" fmla="*/ 0 w 108688"/>
                      <a:gd name="connsiteY3" fmla="*/ 152526 h 152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88" h="152526">
                        <a:moveTo>
                          <a:pt x="0" y="152526"/>
                        </a:moveTo>
                        <a:lnTo>
                          <a:pt x="22860" y="0"/>
                        </a:lnTo>
                        <a:lnTo>
                          <a:pt x="108688" y="114426"/>
                        </a:lnTo>
                        <a:lnTo>
                          <a:pt x="0" y="152526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15" name="직각 삼각형 108">
                    <a:extLst>
                      <a:ext uri="{FF2B5EF4-FFF2-40B4-BE49-F238E27FC236}">
                        <a16:creationId xmlns:a16="http://schemas.microsoft.com/office/drawing/2014/main" id="{4114D7F1-B5C9-A6B1-D572-7F33B63A4D83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755" y="3146261"/>
                    <a:ext cx="108203" cy="167766"/>
                  </a:xfrm>
                  <a:custGeom>
                    <a:avLst/>
                    <a:gdLst>
                      <a:gd name="connsiteX0" fmla="*/ 0 w 96773"/>
                      <a:gd name="connsiteY0" fmla="*/ 131571 h 131571"/>
                      <a:gd name="connsiteX1" fmla="*/ 0 w 96773"/>
                      <a:gd name="connsiteY1" fmla="*/ 0 h 131571"/>
                      <a:gd name="connsiteX2" fmla="*/ 96773 w 96773"/>
                      <a:gd name="connsiteY2" fmla="*/ 131571 h 131571"/>
                      <a:gd name="connsiteX3" fmla="*/ 0 w 96773"/>
                      <a:gd name="connsiteY3" fmla="*/ 131571 h 131571"/>
                      <a:gd name="connsiteX0" fmla="*/ 0 w 108203"/>
                      <a:gd name="connsiteY0" fmla="*/ 179196 h 179196"/>
                      <a:gd name="connsiteX1" fmla="*/ 11430 w 108203"/>
                      <a:gd name="connsiteY1" fmla="*/ 0 h 179196"/>
                      <a:gd name="connsiteX2" fmla="*/ 108203 w 108203"/>
                      <a:gd name="connsiteY2" fmla="*/ 131571 h 179196"/>
                      <a:gd name="connsiteX3" fmla="*/ 0 w 108203"/>
                      <a:gd name="connsiteY3" fmla="*/ 179196 h 179196"/>
                      <a:gd name="connsiteX0" fmla="*/ 0 w 108203"/>
                      <a:gd name="connsiteY0" fmla="*/ 167766 h 167766"/>
                      <a:gd name="connsiteX1" fmla="*/ 13335 w 108203"/>
                      <a:gd name="connsiteY1" fmla="*/ 0 h 167766"/>
                      <a:gd name="connsiteX2" fmla="*/ 108203 w 108203"/>
                      <a:gd name="connsiteY2" fmla="*/ 120141 h 167766"/>
                      <a:gd name="connsiteX3" fmla="*/ 0 w 108203"/>
                      <a:gd name="connsiteY3" fmla="*/ 167766 h 1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203" h="167766">
                        <a:moveTo>
                          <a:pt x="0" y="167766"/>
                        </a:moveTo>
                        <a:lnTo>
                          <a:pt x="13335" y="0"/>
                        </a:lnTo>
                        <a:lnTo>
                          <a:pt x="108203" y="120141"/>
                        </a:lnTo>
                        <a:lnTo>
                          <a:pt x="0" y="167766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16" name="사각형: 둥근 모서리 315">
                    <a:extLst>
                      <a:ext uri="{FF2B5EF4-FFF2-40B4-BE49-F238E27FC236}">
                        <a16:creationId xmlns:a16="http://schemas.microsoft.com/office/drawing/2014/main" id="{6FFA9B4A-502E-02B5-F3FE-14E8B31AD550}"/>
                      </a:ext>
                    </a:extLst>
                  </p:cNvPr>
                  <p:cNvSpPr/>
                  <p:nvPr/>
                </p:nvSpPr>
                <p:spPr>
                  <a:xfrm>
                    <a:off x="3153879" y="2180041"/>
                    <a:ext cx="728727" cy="176112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17" name="사각형: 둥근 모서리 316">
                    <a:extLst>
                      <a:ext uri="{FF2B5EF4-FFF2-40B4-BE49-F238E27FC236}">
                        <a16:creationId xmlns:a16="http://schemas.microsoft.com/office/drawing/2014/main" id="{DBDD389D-6B63-E8A5-D3D5-BC901C65F803}"/>
                      </a:ext>
                    </a:extLst>
                  </p:cNvPr>
                  <p:cNvSpPr/>
                  <p:nvPr/>
                </p:nvSpPr>
                <p:spPr>
                  <a:xfrm>
                    <a:off x="3217858" y="2532108"/>
                    <a:ext cx="612268" cy="731157"/>
                  </a:xfrm>
                  <a:prstGeom prst="roundRect">
                    <a:avLst>
                      <a:gd name="adj" fmla="val 13740"/>
                    </a:avLst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18" name="사각형: 둥근 모서리 37">
                    <a:extLst>
                      <a:ext uri="{FF2B5EF4-FFF2-40B4-BE49-F238E27FC236}">
                        <a16:creationId xmlns:a16="http://schemas.microsoft.com/office/drawing/2014/main" id="{7FE2FC58-AC31-4D5E-FB2F-F68BC4349082}"/>
                      </a:ext>
                    </a:extLst>
                  </p:cNvPr>
                  <p:cNvSpPr/>
                  <p:nvPr/>
                </p:nvSpPr>
                <p:spPr>
                  <a:xfrm>
                    <a:off x="3641720" y="3074420"/>
                    <a:ext cx="298649" cy="1108913"/>
                  </a:xfrm>
                  <a:custGeom>
                    <a:avLst/>
                    <a:gdLst>
                      <a:gd name="connsiteX0" fmla="*/ 0 w 564373"/>
                      <a:gd name="connsiteY0" fmla="*/ 282187 h 1712764"/>
                      <a:gd name="connsiteX1" fmla="*/ 282187 w 564373"/>
                      <a:gd name="connsiteY1" fmla="*/ 0 h 1712764"/>
                      <a:gd name="connsiteX2" fmla="*/ 282187 w 564373"/>
                      <a:gd name="connsiteY2" fmla="*/ 0 h 1712764"/>
                      <a:gd name="connsiteX3" fmla="*/ 564374 w 564373"/>
                      <a:gd name="connsiteY3" fmla="*/ 282187 h 1712764"/>
                      <a:gd name="connsiteX4" fmla="*/ 564373 w 564373"/>
                      <a:gd name="connsiteY4" fmla="*/ 1430578 h 1712764"/>
                      <a:gd name="connsiteX5" fmla="*/ 282186 w 564373"/>
                      <a:gd name="connsiteY5" fmla="*/ 1712765 h 1712764"/>
                      <a:gd name="connsiteX6" fmla="*/ 282187 w 564373"/>
                      <a:gd name="connsiteY6" fmla="*/ 1712764 h 1712764"/>
                      <a:gd name="connsiteX7" fmla="*/ 0 w 564373"/>
                      <a:gd name="connsiteY7" fmla="*/ 1430577 h 1712764"/>
                      <a:gd name="connsiteX8" fmla="*/ 0 w 564373"/>
                      <a:gd name="connsiteY8" fmla="*/ 282187 h 1712764"/>
                      <a:gd name="connsiteX0" fmla="*/ 89152 w 653526"/>
                      <a:gd name="connsiteY0" fmla="*/ 382982 h 1813560"/>
                      <a:gd name="connsiteX1" fmla="*/ 371339 w 653526"/>
                      <a:gd name="connsiteY1" fmla="*/ 100795 h 1813560"/>
                      <a:gd name="connsiteX2" fmla="*/ 371339 w 653526"/>
                      <a:gd name="connsiteY2" fmla="*/ 100795 h 1813560"/>
                      <a:gd name="connsiteX3" fmla="*/ 653526 w 653526"/>
                      <a:gd name="connsiteY3" fmla="*/ 382982 h 1813560"/>
                      <a:gd name="connsiteX4" fmla="*/ 653525 w 653526"/>
                      <a:gd name="connsiteY4" fmla="*/ 1531373 h 1813560"/>
                      <a:gd name="connsiteX5" fmla="*/ 371338 w 653526"/>
                      <a:gd name="connsiteY5" fmla="*/ 1813560 h 1813560"/>
                      <a:gd name="connsiteX6" fmla="*/ 371339 w 653526"/>
                      <a:gd name="connsiteY6" fmla="*/ 1813559 h 1813560"/>
                      <a:gd name="connsiteX7" fmla="*/ 89152 w 653526"/>
                      <a:gd name="connsiteY7" fmla="*/ 1531372 h 1813560"/>
                      <a:gd name="connsiteX8" fmla="*/ 89152 w 653526"/>
                      <a:gd name="connsiteY8" fmla="*/ 382982 h 1813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3526" h="1813560">
                        <a:moveTo>
                          <a:pt x="89152" y="382982"/>
                        </a:moveTo>
                        <a:cubicBezTo>
                          <a:pt x="89152" y="227134"/>
                          <a:pt x="-241709" y="-190670"/>
                          <a:pt x="371339" y="100795"/>
                        </a:cubicBezTo>
                        <a:lnTo>
                          <a:pt x="371339" y="100795"/>
                        </a:lnTo>
                        <a:cubicBezTo>
                          <a:pt x="527187" y="100795"/>
                          <a:pt x="653526" y="227134"/>
                          <a:pt x="653526" y="382982"/>
                        </a:cubicBezTo>
                        <a:cubicBezTo>
                          <a:pt x="653526" y="765779"/>
                          <a:pt x="653525" y="1148576"/>
                          <a:pt x="653525" y="1531373"/>
                        </a:cubicBezTo>
                        <a:cubicBezTo>
                          <a:pt x="653525" y="1687221"/>
                          <a:pt x="527186" y="1813560"/>
                          <a:pt x="371338" y="1813560"/>
                        </a:cubicBezTo>
                        <a:lnTo>
                          <a:pt x="371339" y="1813559"/>
                        </a:lnTo>
                        <a:cubicBezTo>
                          <a:pt x="215491" y="1813559"/>
                          <a:pt x="89152" y="1687220"/>
                          <a:pt x="89152" y="1531372"/>
                        </a:cubicBezTo>
                        <a:lnTo>
                          <a:pt x="89152" y="382982"/>
                        </a:lnTo>
                        <a:close/>
                      </a:path>
                    </a:pathLst>
                  </a:custGeom>
                  <a:solidFill>
                    <a:srgbClr val="960000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19" name="사각형: 둥근 모서리 37">
                    <a:extLst>
                      <a:ext uri="{FF2B5EF4-FFF2-40B4-BE49-F238E27FC236}">
                        <a16:creationId xmlns:a16="http://schemas.microsoft.com/office/drawing/2014/main" id="{D8A7D6C3-1000-2938-D13E-31F7E8B94D5C}"/>
                      </a:ext>
                    </a:extLst>
                  </p:cNvPr>
                  <p:cNvSpPr/>
                  <p:nvPr/>
                </p:nvSpPr>
                <p:spPr>
                  <a:xfrm flipH="1">
                    <a:off x="3109375" y="3080848"/>
                    <a:ext cx="296313" cy="1116018"/>
                  </a:xfrm>
                  <a:custGeom>
                    <a:avLst/>
                    <a:gdLst>
                      <a:gd name="connsiteX0" fmla="*/ 0 w 564373"/>
                      <a:gd name="connsiteY0" fmla="*/ 282187 h 1712764"/>
                      <a:gd name="connsiteX1" fmla="*/ 282187 w 564373"/>
                      <a:gd name="connsiteY1" fmla="*/ 0 h 1712764"/>
                      <a:gd name="connsiteX2" fmla="*/ 282187 w 564373"/>
                      <a:gd name="connsiteY2" fmla="*/ 0 h 1712764"/>
                      <a:gd name="connsiteX3" fmla="*/ 564374 w 564373"/>
                      <a:gd name="connsiteY3" fmla="*/ 282187 h 1712764"/>
                      <a:gd name="connsiteX4" fmla="*/ 564373 w 564373"/>
                      <a:gd name="connsiteY4" fmla="*/ 1430578 h 1712764"/>
                      <a:gd name="connsiteX5" fmla="*/ 282186 w 564373"/>
                      <a:gd name="connsiteY5" fmla="*/ 1712765 h 1712764"/>
                      <a:gd name="connsiteX6" fmla="*/ 282187 w 564373"/>
                      <a:gd name="connsiteY6" fmla="*/ 1712764 h 1712764"/>
                      <a:gd name="connsiteX7" fmla="*/ 0 w 564373"/>
                      <a:gd name="connsiteY7" fmla="*/ 1430577 h 1712764"/>
                      <a:gd name="connsiteX8" fmla="*/ 0 w 564373"/>
                      <a:gd name="connsiteY8" fmla="*/ 282187 h 1712764"/>
                      <a:gd name="connsiteX0" fmla="*/ 89152 w 653526"/>
                      <a:gd name="connsiteY0" fmla="*/ 382982 h 1813560"/>
                      <a:gd name="connsiteX1" fmla="*/ 371339 w 653526"/>
                      <a:gd name="connsiteY1" fmla="*/ 100795 h 1813560"/>
                      <a:gd name="connsiteX2" fmla="*/ 371339 w 653526"/>
                      <a:gd name="connsiteY2" fmla="*/ 100795 h 1813560"/>
                      <a:gd name="connsiteX3" fmla="*/ 653526 w 653526"/>
                      <a:gd name="connsiteY3" fmla="*/ 382982 h 1813560"/>
                      <a:gd name="connsiteX4" fmla="*/ 653525 w 653526"/>
                      <a:gd name="connsiteY4" fmla="*/ 1531373 h 1813560"/>
                      <a:gd name="connsiteX5" fmla="*/ 371338 w 653526"/>
                      <a:gd name="connsiteY5" fmla="*/ 1813560 h 1813560"/>
                      <a:gd name="connsiteX6" fmla="*/ 371339 w 653526"/>
                      <a:gd name="connsiteY6" fmla="*/ 1813559 h 1813560"/>
                      <a:gd name="connsiteX7" fmla="*/ 89152 w 653526"/>
                      <a:gd name="connsiteY7" fmla="*/ 1531372 h 1813560"/>
                      <a:gd name="connsiteX8" fmla="*/ 89152 w 653526"/>
                      <a:gd name="connsiteY8" fmla="*/ 382982 h 1813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3526" h="1813560">
                        <a:moveTo>
                          <a:pt x="89152" y="382982"/>
                        </a:moveTo>
                        <a:cubicBezTo>
                          <a:pt x="89152" y="227134"/>
                          <a:pt x="-241709" y="-190670"/>
                          <a:pt x="371339" y="100795"/>
                        </a:cubicBezTo>
                        <a:lnTo>
                          <a:pt x="371339" y="100795"/>
                        </a:lnTo>
                        <a:cubicBezTo>
                          <a:pt x="527187" y="100795"/>
                          <a:pt x="653526" y="227134"/>
                          <a:pt x="653526" y="382982"/>
                        </a:cubicBezTo>
                        <a:cubicBezTo>
                          <a:pt x="653526" y="765779"/>
                          <a:pt x="653525" y="1148576"/>
                          <a:pt x="653525" y="1531373"/>
                        </a:cubicBezTo>
                        <a:cubicBezTo>
                          <a:pt x="653525" y="1687221"/>
                          <a:pt x="527186" y="1813560"/>
                          <a:pt x="371338" y="1813560"/>
                        </a:cubicBezTo>
                        <a:lnTo>
                          <a:pt x="371339" y="1813559"/>
                        </a:lnTo>
                        <a:cubicBezTo>
                          <a:pt x="215491" y="1813559"/>
                          <a:pt x="89152" y="1687220"/>
                          <a:pt x="89152" y="1531372"/>
                        </a:cubicBezTo>
                        <a:lnTo>
                          <a:pt x="89152" y="382982"/>
                        </a:lnTo>
                        <a:close/>
                      </a:path>
                    </a:pathLst>
                  </a:custGeom>
                  <a:solidFill>
                    <a:srgbClr val="960000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20" name="사각형: 둥근 모서리 319">
                    <a:extLst>
                      <a:ext uri="{FF2B5EF4-FFF2-40B4-BE49-F238E27FC236}">
                        <a16:creationId xmlns:a16="http://schemas.microsoft.com/office/drawing/2014/main" id="{AD5D01AC-0625-E13A-8377-3403F1729F9E}"/>
                      </a:ext>
                    </a:extLst>
                  </p:cNvPr>
                  <p:cNvSpPr/>
                  <p:nvPr/>
                </p:nvSpPr>
                <p:spPr>
                  <a:xfrm>
                    <a:off x="3450155" y="2765382"/>
                    <a:ext cx="150282" cy="31486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1" name="타원 100">
                    <a:extLst>
                      <a:ext uri="{FF2B5EF4-FFF2-40B4-BE49-F238E27FC236}">
                        <a16:creationId xmlns:a16="http://schemas.microsoft.com/office/drawing/2014/main" id="{5F92A547-F40E-BB9D-144E-9AA975C590C9}"/>
                      </a:ext>
                    </a:extLst>
                  </p:cNvPr>
                  <p:cNvSpPr/>
                  <p:nvPr/>
                </p:nvSpPr>
                <p:spPr>
                  <a:xfrm>
                    <a:off x="3188385" y="2313744"/>
                    <a:ext cx="657740" cy="660134"/>
                  </a:xfrm>
                  <a:custGeom>
                    <a:avLst/>
                    <a:gdLst>
                      <a:gd name="connsiteX0" fmla="*/ 0 w 794777"/>
                      <a:gd name="connsiteY0" fmla="*/ 368337 h 736673"/>
                      <a:gd name="connsiteX1" fmla="*/ 397389 w 794777"/>
                      <a:gd name="connsiteY1" fmla="*/ 0 h 736673"/>
                      <a:gd name="connsiteX2" fmla="*/ 794778 w 794777"/>
                      <a:gd name="connsiteY2" fmla="*/ 368337 h 736673"/>
                      <a:gd name="connsiteX3" fmla="*/ 397389 w 794777"/>
                      <a:gd name="connsiteY3" fmla="*/ 736674 h 736673"/>
                      <a:gd name="connsiteX4" fmla="*/ 0 w 794777"/>
                      <a:gd name="connsiteY4" fmla="*/ 368337 h 736673"/>
                      <a:gd name="connsiteX0" fmla="*/ 0 w 794778"/>
                      <a:gd name="connsiteY0" fmla="*/ 368337 h 790014"/>
                      <a:gd name="connsiteX1" fmla="*/ 397389 w 794778"/>
                      <a:gd name="connsiteY1" fmla="*/ 0 h 790014"/>
                      <a:gd name="connsiteX2" fmla="*/ 794778 w 794778"/>
                      <a:gd name="connsiteY2" fmla="*/ 368337 h 790014"/>
                      <a:gd name="connsiteX3" fmla="*/ 397389 w 794778"/>
                      <a:gd name="connsiteY3" fmla="*/ 790014 h 790014"/>
                      <a:gd name="connsiteX4" fmla="*/ 0 w 794778"/>
                      <a:gd name="connsiteY4" fmla="*/ 368337 h 790014"/>
                      <a:gd name="connsiteX0" fmla="*/ 0 w 777633"/>
                      <a:gd name="connsiteY0" fmla="*/ 368348 h 790031"/>
                      <a:gd name="connsiteX1" fmla="*/ 397389 w 777633"/>
                      <a:gd name="connsiteY1" fmla="*/ 11 h 790031"/>
                      <a:gd name="connsiteX2" fmla="*/ 777633 w 777633"/>
                      <a:gd name="connsiteY2" fmla="*/ 358823 h 790031"/>
                      <a:gd name="connsiteX3" fmla="*/ 397389 w 777633"/>
                      <a:gd name="connsiteY3" fmla="*/ 790025 h 790031"/>
                      <a:gd name="connsiteX4" fmla="*/ 0 w 777633"/>
                      <a:gd name="connsiteY4" fmla="*/ 368348 h 790031"/>
                      <a:gd name="connsiteX0" fmla="*/ 0 w 778261"/>
                      <a:gd name="connsiteY0" fmla="*/ 368348 h 790031"/>
                      <a:gd name="connsiteX1" fmla="*/ 397389 w 778261"/>
                      <a:gd name="connsiteY1" fmla="*/ 11 h 790031"/>
                      <a:gd name="connsiteX2" fmla="*/ 777633 w 778261"/>
                      <a:gd name="connsiteY2" fmla="*/ 358823 h 790031"/>
                      <a:gd name="connsiteX3" fmla="*/ 397389 w 778261"/>
                      <a:gd name="connsiteY3" fmla="*/ 790025 h 790031"/>
                      <a:gd name="connsiteX4" fmla="*/ 0 w 778261"/>
                      <a:gd name="connsiteY4" fmla="*/ 368348 h 790031"/>
                      <a:gd name="connsiteX0" fmla="*/ 0 w 783978"/>
                      <a:gd name="connsiteY0" fmla="*/ 366440 h 790026"/>
                      <a:gd name="connsiteX1" fmla="*/ 403104 w 783978"/>
                      <a:gd name="connsiteY1" fmla="*/ 8 h 790026"/>
                      <a:gd name="connsiteX2" fmla="*/ 783348 w 783978"/>
                      <a:gd name="connsiteY2" fmla="*/ 358820 h 790026"/>
                      <a:gd name="connsiteX3" fmla="*/ 403104 w 783978"/>
                      <a:gd name="connsiteY3" fmla="*/ 790022 h 790026"/>
                      <a:gd name="connsiteX4" fmla="*/ 0 w 783978"/>
                      <a:gd name="connsiteY4" fmla="*/ 366440 h 790026"/>
                      <a:gd name="connsiteX0" fmla="*/ 3814 w 787792"/>
                      <a:gd name="connsiteY0" fmla="*/ 366440 h 790027"/>
                      <a:gd name="connsiteX1" fmla="*/ 406918 w 787792"/>
                      <a:gd name="connsiteY1" fmla="*/ 8 h 790027"/>
                      <a:gd name="connsiteX2" fmla="*/ 787162 w 787792"/>
                      <a:gd name="connsiteY2" fmla="*/ 358820 h 790027"/>
                      <a:gd name="connsiteX3" fmla="*/ 406918 w 787792"/>
                      <a:gd name="connsiteY3" fmla="*/ 790022 h 790027"/>
                      <a:gd name="connsiteX4" fmla="*/ 3814 w 787792"/>
                      <a:gd name="connsiteY4" fmla="*/ 366440 h 790027"/>
                      <a:gd name="connsiteX0" fmla="*/ 3814 w 787162"/>
                      <a:gd name="connsiteY0" fmla="*/ 366440 h 790027"/>
                      <a:gd name="connsiteX1" fmla="*/ 406918 w 787162"/>
                      <a:gd name="connsiteY1" fmla="*/ 8 h 790027"/>
                      <a:gd name="connsiteX2" fmla="*/ 787162 w 787162"/>
                      <a:gd name="connsiteY2" fmla="*/ 358820 h 790027"/>
                      <a:gd name="connsiteX3" fmla="*/ 406918 w 787162"/>
                      <a:gd name="connsiteY3" fmla="*/ 790022 h 790027"/>
                      <a:gd name="connsiteX4" fmla="*/ 3814 w 787162"/>
                      <a:gd name="connsiteY4" fmla="*/ 366440 h 790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7162" h="790027">
                        <a:moveTo>
                          <a:pt x="3814" y="366440"/>
                        </a:moveTo>
                        <a:cubicBezTo>
                          <a:pt x="45724" y="181431"/>
                          <a:pt x="276360" y="1278"/>
                          <a:pt x="406918" y="8"/>
                        </a:cubicBezTo>
                        <a:cubicBezTo>
                          <a:pt x="537476" y="-1262"/>
                          <a:pt x="787162" y="155393"/>
                          <a:pt x="787162" y="358820"/>
                        </a:cubicBezTo>
                        <a:cubicBezTo>
                          <a:pt x="785257" y="579392"/>
                          <a:pt x="537476" y="788752"/>
                          <a:pt x="406918" y="790022"/>
                        </a:cubicBezTo>
                        <a:cubicBezTo>
                          <a:pt x="276360" y="791292"/>
                          <a:pt x="-38096" y="551449"/>
                          <a:pt x="3814" y="36644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22" name="타원 321">
                    <a:extLst>
                      <a:ext uri="{FF2B5EF4-FFF2-40B4-BE49-F238E27FC236}">
                        <a16:creationId xmlns:a16="http://schemas.microsoft.com/office/drawing/2014/main" id="{9FD18750-16AD-2404-E1CC-F8105328DFA8}"/>
                      </a:ext>
                    </a:extLst>
                  </p:cNvPr>
                  <p:cNvSpPr/>
                  <p:nvPr/>
                </p:nvSpPr>
                <p:spPr>
                  <a:xfrm>
                    <a:off x="3373521" y="2650498"/>
                    <a:ext cx="65704" cy="72335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3" name="타원 322">
                    <a:extLst>
                      <a:ext uri="{FF2B5EF4-FFF2-40B4-BE49-F238E27FC236}">
                        <a16:creationId xmlns:a16="http://schemas.microsoft.com/office/drawing/2014/main" id="{2D351985-7FBC-FB29-780F-9CE65953DEA3}"/>
                      </a:ext>
                    </a:extLst>
                  </p:cNvPr>
                  <p:cNvSpPr/>
                  <p:nvPr/>
                </p:nvSpPr>
                <p:spPr>
                  <a:xfrm>
                    <a:off x="3615434" y="2650498"/>
                    <a:ext cx="65704" cy="72335"/>
                  </a:xfrm>
                  <a:prstGeom prst="ellipse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4" name="막힌 원호 323">
                    <a:extLst>
                      <a:ext uri="{FF2B5EF4-FFF2-40B4-BE49-F238E27FC236}">
                        <a16:creationId xmlns:a16="http://schemas.microsoft.com/office/drawing/2014/main" id="{C0BB00EB-8CBD-0D33-8294-1EC7FC04133F}"/>
                      </a:ext>
                    </a:extLst>
                  </p:cNvPr>
                  <p:cNvSpPr/>
                  <p:nvPr/>
                </p:nvSpPr>
                <p:spPr>
                  <a:xfrm>
                    <a:off x="3464841" y="2845329"/>
                    <a:ext cx="119757" cy="69091"/>
                  </a:xfrm>
                  <a:prstGeom prst="blockArc">
                    <a:avLst>
                      <a:gd name="adj1" fmla="val 11957155"/>
                      <a:gd name="adj2" fmla="val 21063610"/>
                      <a:gd name="adj3" fmla="val 0"/>
                    </a:avLst>
                  </a:prstGeom>
                  <a:ln>
                    <a:solidFill>
                      <a:srgbClr val="FFC1C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5" name="자유형: 도형 324">
                    <a:extLst>
                      <a:ext uri="{FF2B5EF4-FFF2-40B4-BE49-F238E27FC236}">
                        <a16:creationId xmlns:a16="http://schemas.microsoft.com/office/drawing/2014/main" id="{BA09A83D-7881-E940-6ACF-F61217FDAD95}"/>
                      </a:ext>
                    </a:extLst>
                  </p:cNvPr>
                  <p:cNvSpPr/>
                  <p:nvPr/>
                </p:nvSpPr>
                <p:spPr>
                  <a:xfrm>
                    <a:off x="3143630" y="3046804"/>
                    <a:ext cx="768430" cy="1144402"/>
                  </a:xfrm>
                  <a:custGeom>
                    <a:avLst/>
                    <a:gdLst>
                      <a:gd name="connsiteX0" fmla="*/ 307252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7252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  <a:gd name="connsiteX0" fmla="*/ 309157 w 768430"/>
                      <a:gd name="connsiteY0" fmla="*/ 0 h 1144402"/>
                      <a:gd name="connsiteX1" fmla="*/ 468395 w 768430"/>
                      <a:gd name="connsiteY1" fmla="*/ 0 h 1144402"/>
                      <a:gd name="connsiteX2" fmla="*/ 559741 w 768430"/>
                      <a:gd name="connsiteY2" fmla="*/ 91346 h 1144402"/>
                      <a:gd name="connsiteX3" fmla="*/ 558080 w 768430"/>
                      <a:gd name="connsiteY3" fmla="*/ 99572 h 1144402"/>
                      <a:gd name="connsiteX4" fmla="*/ 559049 w 768430"/>
                      <a:gd name="connsiteY4" fmla="*/ 99730 h 1144402"/>
                      <a:gd name="connsiteX5" fmla="*/ 671636 w 768430"/>
                      <a:gd name="connsiteY5" fmla="*/ 233780 h 1144402"/>
                      <a:gd name="connsiteX6" fmla="*/ 674478 w 768430"/>
                      <a:gd name="connsiteY6" fmla="*/ 268559 h 1144402"/>
                      <a:gd name="connsiteX7" fmla="*/ 730582 w 768430"/>
                      <a:gd name="connsiteY7" fmla="*/ 318312 h 1144402"/>
                      <a:gd name="connsiteX8" fmla="*/ 742180 w 768430"/>
                      <a:gd name="connsiteY8" fmla="*/ 530607 h 1144402"/>
                      <a:gd name="connsiteX9" fmla="*/ 691662 w 768430"/>
                      <a:gd name="connsiteY9" fmla="*/ 588347 h 1144402"/>
                      <a:gd name="connsiteX10" fmla="*/ 669004 w 768430"/>
                      <a:gd name="connsiteY10" fmla="*/ 599648 h 1144402"/>
                      <a:gd name="connsiteX11" fmla="*/ 631006 w 768430"/>
                      <a:gd name="connsiteY11" fmla="*/ 914887 h 1144402"/>
                      <a:gd name="connsiteX12" fmla="*/ 587476 w 768430"/>
                      <a:gd name="connsiteY12" fmla="*/ 1144335 h 1144402"/>
                      <a:gd name="connsiteX13" fmla="*/ 167955 w 768430"/>
                      <a:gd name="connsiteY13" fmla="*/ 1129556 h 1144402"/>
                      <a:gd name="connsiteX14" fmla="*/ 121447 w 768430"/>
                      <a:gd name="connsiteY14" fmla="*/ 901693 h 1144402"/>
                      <a:gd name="connsiteX15" fmla="*/ 88527 w 768430"/>
                      <a:gd name="connsiteY15" fmla="*/ 607194 h 1144402"/>
                      <a:gd name="connsiteX16" fmla="*/ 81427 w 768430"/>
                      <a:gd name="connsiteY16" fmla="*/ 604102 h 1144402"/>
                      <a:gd name="connsiteX17" fmla="*/ 29476 w 768430"/>
                      <a:gd name="connsiteY17" fmla="*/ 549128 h 1144402"/>
                      <a:gd name="connsiteX18" fmla="*/ 87607 w 768430"/>
                      <a:gd name="connsiteY18" fmla="*/ 279791 h 1144402"/>
                      <a:gd name="connsiteX19" fmla="*/ 94858 w 768430"/>
                      <a:gd name="connsiteY19" fmla="*/ 274944 h 1144402"/>
                      <a:gd name="connsiteX20" fmla="*/ 98458 w 768430"/>
                      <a:gd name="connsiteY20" fmla="*/ 243856 h 1144402"/>
                      <a:gd name="connsiteX21" fmla="*/ 215733 w 768430"/>
                      <a:gd name="connsiteY21" fmla="*/ 105765 h 1144402"/>
                      <a:gd name="connsiteX22" fmla="*/ 218699 w 768430"/>
                      <a:gd name="connsiteY22" fmla="*/ 105180 h 1144402"/>
                      <a:gd name="connsiteX23" fmla="*/ 215906 w 768430"/>
                      <a:gd name="connsiteY23" fmla="*/ 91346 h 1144402"/>
                      <a:gd name="connsiteX24" fmla="*/ 309157 w 768430"/>
                      <a:gd name="connsiteY24" fmla="*/ 0 h 114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768430" h="1144402">
                        <a:moveTo>
                          <a:pt x="309157" y="0"/>
                        </a:moveTo>
                        <a:lnTo>
                          <a:pt x="468395" y="0"/>
                        </a:lnTo>
                        <a:cubicBezTo>
                          <a:pt x="524559" y="30480"/>
                          <a:pt x="559741" y="40897"/>
                          <a:pt x="559741" y="91346"/>
                        </a:cubicBezTo>
                        <a:lnTo>
                          <a:pt x="558080" y="99572"/>
                        </a:lnTo>
                        <a:lnTo>
                          <a:pt x="559049" y="99730"/>
                        </a:lnTo>
                        <a:cubicBezTo>
                          <a:pt x="616812" y="120427"/>
                          <a:pt x="633411" y="167161"/>
                          <a:pt x="671636" y="233780"/>
                        </a:cubicBezTo>
                        <a:lnTo>
                          <a:pt x="674478" y="268559"/>
                        </a:lnTo>
                        <a:lnTo>
                          <a:pt x="730582" y="318312"/>
                        </a:lnTo>
                        <a:cubicBezTo>
                          <a:pt x="775019" y="377800"/>
                          <a:pt x="782171" y="461227"/>
                          <a:pt x="742180" y="530607"/>
                        </a:cubicBezTo>
                        <a:cubicBezTo>
                          <a:pt x="728850" y="553734"/>
                          <a:pt x="711543" y="573110"/>
                          <a:pt x="691662" y="588347"/>
                        </a:cubicBezTo>
                        <a:lnTo>
                          <a:pt x="669004" y="599648"/>
                        </a:lnTo>
                        <a:lnTo>
                          <a:pt x="631006" y="914887"/>
                        </a:lnTo>
                        <a:cubicBezTo>
                          <a:pt x="629251" y="1016747"/>
                          <a:pt x="687303" y="1142580"/>
                          <a:pt x="587476" y="1144335"/>
                        </a:cubicBezTo>
                        <a:cubicBezTo>
                          <a:pt x="514470" y="1145618"/>
                          <a:pt x="240961" y="1128273"/>
                          <a:pt x="167955" y="1129556"/>
                        </a:cubicBezTo>
                        <a:cubicBezTo>
                          <a:pt x="68128" y="1131312"/>
                          <a:pt x="119693" y="1003553"/>
                          <a:pt x="121447" y="901693"/>
                        </a:cubicBezTo>
                        <a:lnTo>
                          <a:pt x="88527" y="607194"/>
                        </a:lnTo>
                        <a:lnTo>
                          <a:pt x="81427" y="604102"/>
                        </a:lnTo>
                        <a:cubicBezTo>
                          <a:pt x="61242" y="590025"/>
                          <a:pt x="43460" y="571600"/>
                          <a:pt x="29476" y="549128"/>
                        </a:cubicBezTo>
                        <a:cubicBezTo>
                          <a:pt x="-26459" y="459245"/>
                          <a:pt x="-433" y="338658"/>
                          <a:pt x="87607" y="279791"/>
                        </a:cubicBezTo>
                        <a:lnTo>
                          <a:pt x="94858" y="274944"/>
                        </a:lnTo>
                        <a:lnTo>
                          <a:pt x="98458" y="243856"/>
                        </a:lnTo>
                        <a:cubicBezTo>
                          <a:pt x="114090" y="216797"/>
                          <a:pt x="157222" y="128507"/>
                          <a:pt x="215733" y="105765"/>
                        </a:cubicBezTo>
                        <a:lnTo>
                          <a:pt x="218699" y="105180"/>
                        </a:lnTo>
                        <a:lnTo>
                          <a:pt x="215906" y="91346"/>
                        </a:lnTo>
                        <a:cubicBezTo>
                          <a:pt x="215906" y="40897"/>
                          <a:pt x="251088" y="22860"/>
                          <a:pt x="309157" y="0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6" name="이등변 삼각형 325">
                    <a:extLst>
                      <a:ext uri="{FF2B5EF4-FFF2-40B4-BE49-F238E27FC236}">
                        <a16:creationId xmlns:a16="http://schemas.microsoft.com/office/drawing/2014/main" id="{3D3ED742-8F84-BDE8-11AE-21A9BE5671C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449451" y="3026918"/>
                    <a:ext cx="150987" cy="107696"/>
                  </a:xfrm>
                  <a:prstGeom prst="triangl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27" name="사각형: 둥근 모서리 326">
                    <a:extLst>
                      <a:ext uri="{FF2B5EF4-FFF2-40B4-BE49-F238E27FC236}">
                        <a16:creationId xmlns:a16="http://schemas.microsoft.com/office/drawing/2014/main" id="{2CD57A76-6260-26F2-0B0C-7E9A58686EC8}"/>
                      </a:ext>
                    </a:extLst>
                  </p:cNvPr>
                  <p:cNvSpPr/>
                  <p:nvPr/>
                </p:nvSpPr>
                <p:spPr>
                  <a:xfrm>
                    <a:off x="3507533" y="3135669"/>
                    <a:ext cx="42526" cy="71135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8" name="직각 삼각형 107">
                    <a:extLst>
                      <a:ext uri="{FF2B5EF4-FFF2-40B4-BE49-F238E27FC236}">
                        <a16:creationId xmlns:a16="http://schemas.microsoft.com/office/drawing/2014/main" id="{5E09EA67-F131-FFEC-BAB2-FD052FFF3DFE}"/>
                      </a:ext>
                    </a:extLst>
                  </p:cNvPr>
                  <p:cNvSpPr/>
                  <p:nvPr/>
                </p:nvSpPr>
                <p:spPr>
                  <a:xfrm>
                    <a:off x="3435539" y="3041242"/>
                    <a:ext cx="90818" cy="127448"/>
                  </a:xfrm>
                  <a:custGeom>
                    <a:avLst/>
                    <a:gdLst>
                      <a:gd name="connsiteX0" fmla="*/ 0 w 97258"/>
                      <a:gd name="connsiteY0" fmla="*/ 131571 h 131571"/>
                      <a:gd name="connsiteX1" fmla="*/ 0 w 97258"/>
                      <a:gd name="connsiteY1" fmla="*/ 0 h 131571"/>
                      <a:gd name="connsiteX2" fmla="*/ 97258 w 97258"/>
                      <a:gd name="connsiteY2" fmla="*/ 131571 h 131571"/>
                      <a:gd name="connsiteX3" fmla="*/ 0 w 97258"/>
                      <a:gd name="connsiteY3" fmla="*/ 131571 h 131571"/>
                      <a:gd name="connsiteX0" fmla="*/ 0 w 108688"/>
                      <a:gd name="connsiteY0" fmla="*/ 169671 h 169671"/>
                      <a:gd name="connsiteX1" fmla="*/ 11430 w 108688"/>
                      <a:gd name="connsiteY1" fmla="*/ 0 h 169671"/>
                      <a:gd name="connsiteX2" fmla="*/ 108688 w 108688"/>
                      <a:gd name="connsiteY2" fmla="*/ 131571 h 169671"/>
                      <a:gd name="connsiteX3" fmla="*/ 0 w 108688"/>
                      <a:gd name="connsiteY3" fmla="*/ 169671 h 169671"/>
                      <a:gd name="connsiteX0" fmla="*/ 0 w 108688"/>
                      <a:gd name="connsiteY0" fmla="*/ 152526 h 152526"/>
                      <a:gd name="connsiteX1" fmla="*/ 22860 w 108688"/>
                      <a:gd name="connsiteY1" fmla="*/ 0 h 152526"/>
                      <a:gd name="connsiteX2" fmla="*/ 108688 w 108688"/>
                      <a:gd name="connsiteY2" fmla="*/ 114426 h 152526"/>
                      <a:gd name="connsiteX3" fmla="*/ 0 w 108688"/>
                      <a:gd name="connsiteY3" fmla="*/ 152526 h 1525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88" h="152526">
                        <a:moveTo>
                          <a:pt x="0" y="152526"/>
                        </a:moveTo>
                        <a:lnTo>
                          <a:pt x="22860" y="0"/>
                        </a:lnTo>
                        <a:lnTo>
                          <a:pt x="108688" y="114426"/>
                        </a:lnTo>
                        <a:lnTo>
                          <a:pt x="0" y="15252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29" name="직각 삼각형 108">
                    <a:extLst>
                      <a:ext uri="{FF2B5EF4-FFF2-40B4-BE49-F238E27FC236}">
                        <a16:creationId xmlns:a16="http://schemas.microsoft.com/office/drawing/2014/main" id="{4B56B051-6BFF-2960-CBD4-0D8A648EC1CD}"/>
                      </a:ext>
                    </a:extLst>
                  </p:cNvPr>
                  <p:cNvSpPr/>
                  <p:nvPr/>
                </p:nvSpPr>
                <p:spPr>
                  <a:xfrm flipH="1">
                    <a:off x="3524034" y="3036466"/>
                    <a:ext cx="90413" cy="140183"/>
                  </a:xfrm>
                  <a:custGeom>
                    <a:avLst/>
                    <a:gdLst>
                      <a:gd name="connsiteX0" fmla="*/ 0 w 96773"/>
                      <a:gd name="connsiteY0" fmla="*/ 131571 h 131571"/>
                      <a:gd name="connsiteX1" fmla="*/ 0 w 96773"/>
                      <a:gd name="connsiteY1" fmla="*/ 0 h 131571"/>
                      <a:gd name="connsiteX2" fmla="*/ 96773 w 96773"/>
                      <a:gd name="connsiteY2" fmla="*/ 131571 h 131571"/>
                      <a:gd name="connsiteX3" fmla="*/ 0 w 96773"/>
                      <a:gd name="connsiteY3" fmla="*/ 131571 h 131571"/>
                      <a:gd name="connsiteX0" fmla="*/ 0 w 108203"/>
                      <a:gd name="connsiteY0" fmla="*/ 179196 h 179196"/>
                      <a:gd name="connsiteX1" fmla="*/ 11430 w 108203"/>
                      <a:gd name="connsiteY1" fmla="*/ 0 h 179196"/>
                      <a:gd name="connsiteX2" fmla="*/ 108203 w 108203"/>
                      <a:gd name="connsiteY2" fmla="*/ 131571 h 179196"/>
                      <a:gd name="connsiteX3" fmla="*/ 0 w 108203"/>
                      <a:gd name="connsiteY3" fmla="*/ 179196 h 179196"/>
                      <a:gd name="connsiteX0" fmla="*/ 0 w 108203"/>
                      <a:gd name="connsiteY0" fmla="*/ 167766 h 167766"/>
                      <a:gd name="connsiteX1" fmla="*/ 13335 w 108203"/>
                      <a:gd name="connsiteY1" fmla="*/ 0 h 167766"/>
                      <a:gd name="connsiteX2" fmla="*/ 108203 w 108203"/>
                      <a:gd name="connsiteY2" fmla="*/ 120141 h 167766"/>
                      <a:gd name="connsiteX3" fmla="*/ 0 w 108203"/>
                      <a:gd name="connsiteY3" fmla="*/ 167766 h 1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203" h="167766">
                        <a:moveTo>
                          <a:pt x="0" y="167766"/>
                        </a:moveTo>
                        <a:lnTo>
                          <a:pt x="13335" y="0"/>
                        </a:lnTo>
                        <a:lnTo>
                          <a:pt x="108203" y="120141"/>
                        </a:lnTo>
                        <a:lnTo>
                          <a:pt x="0" y="16776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30" name="타원 329">
                    <a:extLst>
                      <a:ext uri="{FF2B5EF4-FFF2-40B4-BE49-F238E27FC236}">
                        <a16:creationId xmlns:a16="http://schemas.microsoft.com/office/drawing/2014/main" id="{A1A50CC9-24F4-DB97-0464-4C5835262FD9}"/>
                      </a:ext>
                    </a:extLst>
                  </p:cNvPr>
                  <p:cNvSpPr/>
                  <p:nvPr/>
                </p:nvSpPr>
                <p:spPr>
                  <a:xfrm>
                    <a:off x="3381730" y="2650773"/>
                    <a:ext cx="50580" cy="58005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31" name="타원 330">
                    <a:extLst>
                      <a:ext uri="{FF2B5EF4-FFF2-40B4-BE49-F238E27FC236}">
                        <a16:creationId xmlns:a16="http://schemas.microsoft.com/office/drawing/2014/main" id="{5725AAEF-FCB3-FCE6-772C-C6EFFD832662}"/>
                      </a:ext>
                    </a:extLst>
                  </p:cNvPr>
                  <p:cNvSpPr/>
                  <p:nvPr/>
                </p:nvSpPr>
                <p:spPr>
                  <a:xfrm>
                    <a:off x="3621727" y="2653851"/>
                    <a:ext cx="50580" cy="58005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635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32" name="타원 331">
                    <a:extLst>
                      <a:ext uri="{FF2B5EF4-FFF2-40B4-BE49-F238E27FC236}">
                        <a16:creationId xmlns:a16="http://schemas.microsoft.com/office/drawing/2014/main" id="{ABA7B260-75AD-5C17-B1B3-DFAF580B1A97}"/>
                      </a:ext>
                    </a:extLst>
                  </p:cNvPr>
                  <p:cNvSpPr/>
                  <p:nvPr/>
                </p:nvSpPr>
                <p:spPr>
                  <a:xfrm>
                    <a:off x="3387919" y="2671951"/>
                    <a:ext cx="38202" cy="38202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63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3" name="타원 332">
                    <a:extLst>
                      <a:ext uri="{FF2B5EF4-FFF2-40B4-BE49-F238E27FC236}">
                        <a16:creationId xmlns:a16="http://schemas.microsoft.com/office/drawing/2014/main" id="{D37CE65A-97A6-A393-7075-8FC875F89697}"/>
                      </a:ext>
                    </a:extLst>
                  </p:cNvPr>
                  <p:cNvSpPr/>
                  <p:nvPr/>
                </p:nvSpPr>
                <p:spPr>
                  <a:xfrm>
                    <a:off x="3629011" y="2671508"/>
                    <a:ext cx="38202" cy="38202"/>
                  </a:xfrm>
                  <a:prstGeom prst="ellipse">
                    <a:avLst/>
                  </a:prstGeom>
                  <a:solidFill>
                    <a:schemeClr val="accent5">
                      <a:lumMod val="50000"/>
                    </a:schemeClr>
                  </a:solidFill>
                  <a:ln w="635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4" name="타원 333">
                    <a:extLst>
                      <a:ext uri="{FF2B5EF4-FFF2-40B4-BE49-F238E27FC236}">
                        <a16:creationId xmlns:a16="http://schemas.microsoft.com/office/drawing/2014/main" id="{BBCF3E22-2CA4-56BD-E58D-CF2946046CF3}"/>
                      </a:ext>
                    </a:extLst>
                  </p:cNvPr>
                  <p:cNvSpPr/>
                  <p:nvPr/>
                </p:nvSpPr>
                <p:spPr>
                  <a:xfrm flipH="1">
                    <a:off x="3622633" y="2653851"/>
                    <a:ext cx="38202" cy="382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5" name="타원 334">
                    <a:extLst>
                      <a:ext uri="{FF2B5EF4-FFF2-40B4-BE49-F238E27FC236}">
                        <a16:creationId xmlns:a16="http://schemas.microsoft.com/office/drawing/2014/main" id="{6B10492C-B4B9-83CA-C974-7F427349F70D}"/>
                      </a:ext>
                    </a:extLst>
                  </p:cNvPr>
                  <p:cNvSpPr/>
                  <p:nvPr/>
                </p:nvSpPr>
                <p:spPr>
                  <a:xfrm>
                    <a:off x="3378901" y="2657728"/>
                    <a:ext cx="38202" cy="382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6" name="이등변 삼각형 85">
                    <a:extLst>
                      <a:ext uri="{FF2B5EF4-FFF2-40B4-BE49-F238E27FC236}">
                        <a16:creationId xmlns:a16="http://schemas.microsoft.com/office/drawing/2014/main" id="{09824D66-7D6F-A5E2-721D-478702942C8C}"/>
                      </a:ext>
                    </a:extLst>
                  </p:cNvPr>
                  <p:cNvSpPr/>
                  <p:nvPr/>
                </p:nvSpPr>
                <p:spPr>
                  <a:xfrm>
                    <a:off x="3526393" y="2677896"/>
                    <a:ext cx="20692" cy="128247"/>
                  </a:xfrm>
                  <a:custGeom>
                    <a:avLst/>
                    <a:gdLst>
                      <a:gd name="connsiteX0" fmla="*/ 0 w 45719"/>
                      <a:gd name="connsiteY0" fmla="*/ 113923 h 113923"/>
                      <a:gd name="connsiteX1" fmla="*/ 22860 w 45719"/>
                      <a:gd name="connsiteY1" fmla="*/ 0 h 113923"/>
                      <a:gd name="connsiteX2" fmla="*/ 45719 w 45719"/>
                      <a:gd name="connsiteY2" fmla="*/ 113923 h 113923"/>
                      <a:gd name="connsiteX3" fmla="*/ 0 w 45719"/>
                      <a:gd name="connsiteY3" fmla="*/ 113923 h 113923"/>
                      <a:gd name="connsiteX0" fmla="*/ 0 w 22859"/>
                      <a:gd name="connsiteY0" fmla="*/ 134878 h 134878"/>
                      <a:gd name="connsiteX1" fmla="*/ 0 w 22859"/>
                      <a:gd name="connsiteY1" fmla="*/ 0 h 134878"/>
                      <a:gd name="connsiteX2" fmla="*/ 22859 w 22859"/>
                      <a:gd name="connsiteY2" fmla="*/ 113923 h 134878"/>
                      <a:gd name="connsiteX3" fmla="*/ 0 w 22859"/>
                      <a:gd name="connsiteY3" fmla="*/ 134878 h 134878"/>
                      <a:gd name="connsiteX0" fmla="*/ 0 w 19049"/>
                      <a:gd name="connsiteY0" fmla="*/ 134878 h 134878"/>
                      <a:gd name="connsiteX1" fmla="*/ 0 w 19049"/>
                      <a:gd name="connsiteY1" fmla="*/ 0 h 134878"/>
                      <a:gd name="connsiteX2" fmla="*/ 19049 w 19049"/>
                      <a:gd name="connsiteY2" fmla="*/ 94873 h 134878"/>
                      <a:gd name="connsiteX3" fmla="*/ 0 w 19049"/>
                      <a:gd name="connsiteY3" fmla="*/ 134878 h 134878"/>
                      <a:gd name="connsiteX0" fmla="*/ 0 w 10318"/>
                      <a:gd name="connsiteY0" fmla="*/ 134878 h 134878"/>
                      <a:gd name="connsiteX1" fmla="*/ 0 w 10318"/>
                      <a:gd name="connsiteY1" fmla="*/ 0 h 134878"/>
                      <a:gd name="connsiteX2" fmla="*/ 10318 w 10318"/>
                      <a:gd name="connsiteY2" fmla="*/ 81480 h 134878"/>
                      <a:gd name="connsiteX3" fmla="*/ 0 w 10318"/>
                      <a:gd name="connsiteY3" fmla="*/ 134878 h 134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318" h="134878">
                        <a:moveTo>
                          <a:pt x="0" y="134878"/>
                        </a:moveTo>
                        <a:lnTo>
                          <a:pt x="0" y="0"/>
                        </a:lnTo>
                        <a:lnTo>
                          <a:pt x="10318" y="81480"/>
                        </a:lnTo>
                        <a:lnTo>
                          <a:pt x="0" y="13487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37" name="자유형: 도형 336">
                    <a:extLst>
                      <a:ext uri="{FF2B5EF4-FFF2-40B4-BE49-F238E27FC236}">
                        <a16:creationId xmlns:a16="http://schemas.microsoft.com/office/drawing/2014/main" id="{4CDB6D96-266D-4F82-78FB-E7687C83B9D5}"/>
                      </a:ext>
                    </a:extLst>
                  </p:cNvPr>
                  <p:cNvSpPr/>
                  <p:nvPr/>
                </p:nvSpPr>
                <p:spPr>
                  <a:xfrm>
                    <a:off x="3168905" y="2271045"/>
                    <a:ext cx="703224" cy="947934"/>
                  </a:xfrm>
                  <a:custGeom>
                    <a:avLst/>
                    <a:gdLst>
                      <a:gd name="connsiteX0" fmla="*/ 159172 w 1801076"/>
                      <a:gd name="connsiteY0" fmla="*/ 0 h 2321622"/>
                      <a:gd name="connsiteX1" fmla="*/ 241950 w 1801076"/>
                      <a:gd name="connsiteY1" fmla="*/ 0 h 2321622"/>
                      <a:gd name="connsiteX2" fmla="*/ 280828 w 1801076"/>
                      <a:gd name="connsiteY2" fmla="*/ 7849 h 2321622"/>
                      <a:gd name="connsiteX3" fmla="*/ 282920 w 1801076"/>
                      <a:gd name="connsiteY3" fmla="*/ 7200 h 2321622"/>
                      <a:gd name="connsiteX4" fmla="*/ 354330 w 1801076"/>
                      <a:gd name="connsiteY4" fmla="*/ 1 h 2321622"/>
                      <a:gd name="connsiteX5" fmla="*/ 1446746 w 1801076"/>
                      <a:gd name="connsiteY5" fmla="*/ 1 h 2321622"/>
                      <a:gd name="connsiteX6" fmla="*/ 1518156 w 1801076"/>
                      <a:gd name="connsiteY6" fmla="*/ 7200 h 2321622"/>
                      <a:gd name="connsiteX7" fmla="*/ 1518207 w 1801076"/>
                      <a:gd name="connsiteY7" fmla="*/ 7216 h 2321622"/>
                      <a:gd name="connsiteX8" fmla="*/ 1553947 w 1801076"/>
                      <a:gd name="connsiteY8" fmla="*/ 0 h 2321622"/>
                      <a:gd name="connsiteX9" fmla="*/ 1636725 w 1801076"/>
                      <a:gd name="connsiteY9" fmla="*/ 0 h 2321622"/>
                      <a:gd name="connsiteX10" fmla="*/ 1786070 w 1801076"/>
                      <a:gd name="connsiteY10" fmla="*/ 149345 h 2321622"/>
                      <a:gd name="connsiteX11" fmla="*/ 1786070 w 1801076"/>
                      <a:gd name="connsiteY11" fmla="*/ 257770 h 2321622"/>
                      <a:gd name="connsiteX12" fmla="*/ 1793877 w 1801076"/>
                      <a:gd name="connsiteY12" fmla="*/ 282921 h 2321622"/>
                      <a:gd name="connsiteX13" fmla="*/ 1801076 w 1801076"/>
                      <a:gd name="connsiteY13" fmla="*/ 354331 h 2321622"/>
                      <a:gd name="connsiteX14" fmla="*/ 1793877 w 1801076"/>
                      <a:gd name="connsiteY14" fmla="*/ 425741 h 2321622"/>
                      <a:gd name="connsiteX15" fmla="*/ 1786070 w 1801076"/>
                      <a:gd name="connsiteY15" fmla="*/ 450892 h 2321622"/>
                      <a:gd name="connsiteX16" fmla="*/ 1786070 w 1801076"/>
                      <a:gd name="connsiteY16" fmla="*/ 2172277 h 2321622"/>
                      <a:gd name="connsiteX17" fmla="*/ 1636725 w 1801076"/>
                      <a:gd name="connsiteY17" fmla="*/ 2321622 h 2321622"/>
                      <a:gd name="connsiteX18" fmla="*/ 1553947 w 1801076"/>
                      <a:gd name="connsiteY18" fmla="*/ 2321622 h 2321622"/>
                      <a:gd name="connsiteX19" fmla="*/ 1404602 w 1801076"/>
                      <a:gd name="connsiteY19" fmla="*/ 2172277 h 2321622"/>
                      <a:gd name="connsiteX20" fmla="*/ 1404602 w 1801076"/>
                      <a:gd name="connsiteY20" fmla="*/ 707893 h 2321622"/>
                      <a:gd name="connsiteX21" fmla="*/ 1383577 w 1801076"/>
                      <a:gd name="connsiteY21" fmla="*/ 707510 h 2321622"/>
                      <a:gd name="connsiteX22" fmla="*/ 490751 w 1801076"/>
                      <a:gd name="connsiteY22" fmla="*/ 692339 h 2321622"/>
                      <a:gd name="connsiteX23" fmla="*/ 391295 w 1801076"/>
                      <a:gd name="connsiteY23" fmla="*/ 704238 h 2321622"/>
                      <a:gd name="connsiteX24" fmla="*/ 391295 w 1801076"/>
                      <a:gd name="connsiteY24" fmla="*/ 2172276 h 2321622"/>
                      <a:gd name="connsiteX25" fmla="*/ 241950 w 1801076"/>
                      <a:gd name="connsiteY25" fmla="*/ 2321621 h 2321622"/>
                      <a:gd name="connsiteX26" fmla="*/ 159172 w 1801076"/>
                      <a:gd name="connsiteY26" fmla="*/ 2321621 h 2321622"/>
                      <a:gd name="connsiteX27" fmla="*/ 9827 w 1801076"/>
                      <a:gd name="connsiteY27" fmla="*/ 2172276 h 2321622"/>
                      <a:gd name="connsiteX28" fmla="*/ 9827 w 1801076"/>
                      <a:gd name="connsiteY28" fmla="*/ 434208 h 2321622"/>
                      <a:gd name="connsiteX29" fmla="*/ 7199 w 1801076"/>
                      <a:gd name="connsiteY29" fmla="*/ 425741 h 2321622"/>
                      <a:gd name="connsiteX30" fmla="*/ 0 w 1801076"/>
                      <a:gd name="connsiteY30" fmla="*/ 354331 h 2321622"/>
                      <a:gd name="connsiteX31" fmla="*/ 7199 w 1801076"/>
                      <a:gd name="connsiteY31" fmla="*/ 282921 h 2321622"/>
                      <a:gd name="connsiteX32" fmla="*/ 9827 w 1801076"/>
                      <a:gd name="connsiteY32" fmla="*/ 274454 h 2321622"/>
                      <a:gd name="connsiteX33" fmla="*/ 9827 w 1801076"/>
                      <a:gd name="connsiteY33" fmla="*/ 149345 h 2321622"/>
                      <a:gd name="connsiteX34" fmla="*/ 159172 w 1801076"/>
                      <a:gd name="connsiteY34" fmla="*/ 0 h 2321622"/>
                      <a:gd name="connsiteX0" fmla="*/ 159172 w 1801076"/>
                      <a:gd name="connsiteY0" fmla="*/ 0 h 2321622"/>
                      <a:gd name="connsiteX1" fmla="*/ 241950 w 1801076"/>
                      <a:gd name="connsiteY1" fmla="*/ 0 h 2321622"/>
                      <a:gd name="connsiteX2" fmla="*/ 280828 w 1801076"/>
                      <a:gd name="connsiteY2" fmla="*/ 7849 h 2321622"/>
                      <a:gd name="connsiteX3" fmla="*/ 282920 w 1801076"/>
                      <a:gd name="connsiteY3" fmla="*/ 7200 h 2321622"/>
                      <a:gd name="connsiteX4" fmla="*/ 354330 w 1801076"/>
                      <a:gd name="connsiteY4" fmla="*/ 1 h 2321622"/>
                      <a:gd name="connsiteX5" fmla="*/ 1446746 w 1801076"/>
                      <a:gd name="connsiteY5" fmla="*/ 1 h 2321622"/>
                      <a:gd name="connsiteX6" fmla="*/ 1518156 w 1801076"/>
                      <a:gd name="connsiteY6" fmla="*/ 7200 h 2321622"/>
                      <a:gd name="connsiteX7" fmla="*/ 1518207 w 1801076"/>
                      <a:gd name="connsiteY7" fmla="*/ 7216 h 2321622"/>
                      <a:gd name="connsiteX8" fmla="*/ 1553947 w 1801076"/>
                      <a:gd name="connsiteY8" fmla="*/ 0 h 2321622"/>
                      <a:gd name="connsiteX9" fmla="*/ 1636725 w 1801076"/>
                      <a:gd name="connsiteY9" fmla="*/ 0 h 2321622"/>
                      <a:gd name="connsiteX10" fmla="*/ 1786070 w 1801076"/>
                      <a:gd name="connsiteY10" fmla="*/ 149345 h 2321622"/>
                      <a:gd name="connsiteX11" fmla="*/ 1786070 w 1801076"/>
                      <a:gd name="connsiteY11" fmla="*/ 257770 h 2321622"/>
                      <a:gd name="connsiteX12" fmla="*/ 1793877 w 1801076"/>
                      <a:gd name="connsiteY12" fmla="*/ 282921 h 2321622"/>
                      <a:gd name="connsiteX13" fmla="*/ 1801076 w 1801076"/>
                      <a:gd name="connsiteY13" fmla="*/ 354331 h 2321622"/>
                      <a:gd name="connsiteX14" fmla="*/ 1793877 w 1801076"/>
                      <a:gd name="connsiteY14" fmla="*/ 425741 h 2321622"/>
                      <a:gd name="connsiteX15" fmla="*/ 1786070 w 1801076"/>
                      <a:gd name="connsiteY15" fmla="*/ 450892 h 2321622"/>
                      <a:gd name="connsiteX16" fmla="*/ 1786070 w 1801076"/>
                      <a:gd name="connsiteY16" fmla="*/ 2172277 h 2321622"/>
                      <a:gd name="connsiteX17" fmla="*/ 1636725 w 1801076"/>
                      <a:gd name="connsiteY17" fmla="*/ 2321622 h 2321622"/>
                      <a:gd name="connsiteX18" fmla="*/ 1553947 w 1801076"/>
                      <a:gd name="connsiteY18" fmla="*/ 2321622 h 2321622"/>
                      <a:gd name="connsiteX19" fmla="*/ 1404602 w 1801076"/>
                      <a:gd name="connsiteY19" fmla="*/ 2172277 h 2321622"/>
                      <a:gd name="connsiteX20" fmla="*/ 1404602 w 1801076"/>
                      <a:gd name="connsiteY20" fmla="*/ 707893 h 2321622"/>
                      <a:gd name="connsiteX21" fmla="*/ 1383577 w 1801076"/>
                      <a:gd name="connsiteY21" fmla="*/ 707510 h 2321622"/>
                      <a:gd name="connsiteX22" fmla="*/ 490751 w 1801076"/>
                      <a:gd name="connsiteY22" fmla="*/ 692339 h 2321622"/>
                      <a:gd name="connsiteX23" fmla="*/ 391295 w 1801076"/>
                      <a:gd name="connsiteY23" fmla="*/ 704238 h 2321622"/>
                      <a:gd name="connsiteX24" fmla="*/ 391295 w 1801076"/>
                      <a:gd name="connsiteY24" fmla="*/ 2172276 h 2321622"/>
                      <a:gd name="connsiteX25" fmla="*/ 241950 w 1801076"/>
                      <a:gd name="connsiteY25" fmla="*/ 2321621 h 2321622"/>
                      <a:gd name="connsiteX26" fmla="*/ 159172 w 1801076"/>
                      <a:gd name="connsiteY26" fmla="*/ 2321621 h 2321622"/>
                      <a:gd name="connsiteX27" fmla="*/ 9827 w 1801076"/>
                      <a:gd name="connsiteY27" fmla="*/ 2172276 h 2321622"/>
                      <a:gd name="connsiteX28" fmla="*/ 9827 w 1801076"/>
                      <a:gd name="connsiteY28" fmla="*/ 434208 h 2321622"/>
                      <a:gd name="connsiteX29" fmla="*/ 7199 w 1801076"/>
                      <a:gd name="connsiteY29" fmla="*/ 425741 h 2321622"/>
                      <a:gd name="connsiteX30" fmla="*/ 0 w 1801076"/>
                      <a:gd name="connsiteY30" fmla="*/ 354331 h 2321622"/>
                      <a:gd name="connsiteX31" fmla="*/ 7199 w 1801076"/>
                      <a:gd name="connsiteY31" fmla="*/ 282921 h 2321622"/>
                      <a:gd name="connsiteX32" fmla="*/ 9827 w 1801076"/>
                      <a:gd name="connsiteY32" fmla="*/ 274454 h 2321622"/>
                      <a:gd name="connsiteX33" fmla="*/ 9827 w 1801076"/>
                      <a:gd name="connsiteY33" fmla="*/ 149345 h 2321622"/>
                      <a:gd name="connsiteX34" fmla="*/ 159172 w 1801076"/>
                      <a:gd name="connsiteY34" fmla="*/ 0 h 2321622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54330 w 1801076"/>
                      <a:gd name="connsiteY4" fmla="*/ 22479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78607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84810 w 1801076"/>
                      <a:gd name="connsiteY4" fmla="*/ 381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78607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1076"/>
                      <a:gd name="connsiteY0" fmla="*/ 224789 h 2546411"/>
                      <a:gd name="connsiteX1" fmla="*/ 241950 w 1801076"/>
                      <a:gd name="connsiteY1" fmla="*/ 224789 h 2546411"/>
                      <a:gd name="connsiteX2" fmla="*/ 280828 w 1801076"/>
                      <a:gd name="connsiteY2" fmla="*/ 232638 h 2546411"/>
                      <a:gd name="connsiteX3" fmla="*/ 282920 w 1801076"/>
                      <a:gd name="connsiteY3" fmla="*/ 231989 h 2546411"/>
                      <a:gd name="connsiteX4" fmla="*/ 384810 w 1801076"/>
                      <a:gd name="connsiteY4" fmla="*/ 3810 h 2546411"/>
                      <a:gd name="connsiteX5" fmla="*/ 1275296 w 1801076"/>
                      <a:gd name="connsiteY5" fmla="*/ 0 h 2546411"/>
                      <a:gd name="connsiteX6" fmla="*/ 1518156 w 1801076"/>
                      <a:gd name="connsiteY6" fmla="*/ 231989 h 2546411"/>
                      <a:gd name="connsiteX7" fmla="*/ 1518207 w 1801076"/>
                      <a:gd name="connsiteY7" fmla="*/ 232005 h 2546411"/>
                      <a:gd name="connsiteX8" fmla="*/ 1553947 w 1801076"/>
                      <a:gd name="connsiteY8" fmla="*/ 224789 h 2546411"/>
                      <a:gd name="connsiteX9" fmla="*/ 1636725 w 1801076"/>
                      <a:gd name="connsiteY9" fmla="*/ 224789 h 2546411"/>
                      <a:gd name="connsiteX10" fmla="*/ 1610810 w 1801076"/>
                      <a:gd name="connsiteY10" fmla="*/ 374134 h 2546411"/>
                      <a:gd name="connsiteX11" fmla="*/ 1786070 w 1801076"/>
                      <a:gd name="connsiteY11" fmla="*/ 482559 h 2546411"/>
                      <a:gd name="connsiteX12" fmla="*/ 1793877 w 1801076"/>
                      <a:gd name="connsiteY12" fmla="*/ 507710 h 2546411"/>
                      <a:gd name="connsiteX13" fmla="*/ 1801076 w 1801076"/>
                      <a:gd name="connsiteY13" fmla="*/ 579120 h 2546411"/>
                      <a:gd name="connsiteX14" fmla="*/ 1793877 w 1801076"/>
                      <a:gd name="connsiteY14" fmla="*/ 650530 h 2546411"/>
                      <a:gd name="connsiteX15" fmla="*/ 1786070 w 1801076"/>
                      <a:gd name="connsiteY15" fmla="*/ 675681 h 2546411"/>
                      <a:gd name="connsiteX16" fmla="*/ 1786070 w 1801076"/>
                      <a:gd name="connsiteY16" fmla="*/ 2397066 h 2546411"/>
                      <a:gd name="connsiteX17" fmla="*/ 1636725 w 1801076"/>
                      <a:gd name="connsiteY17" fmla="*/ 2546411 h 2546411"/>
                      <a:gd name="connsiteX18" fmla="*/ 1553947 w 1801076"/>
                      <a:gd name="connsiteY18" fmla="*/ 2546411 h 2546411"/>
                      <a:gd name="connsiteX19" fmla="*/ 1404602 w 1801076"/>
                      <a:gd name="connsiteY19" fmla="*/ 2397066 h 2546411"/>
                      <a:gd name="connsiteX20" fmla="*/ 1404602 w 1801076"/>
                      <a:gd name="connsiteY20" fmla="*/ 932682 h 2546411"/>
                      <a:gd name="connsiteX21" fmla="*/ 1383577 w 1801076"/>
                      <a:gd name="connsiteY21" fmla="*/ 932299 h 2546411"/>
                      <a:gd name="connsiteX22" fmla="*/ 490751 w 1801076"/>
                      <a:gd name="connsiteY22" fmla="*/ 917128 h 2546411"/>
                      <a:gd name="connsiteX23" fmla="*/ 391295 w 1801076"/>
                      <a:gd name="connsiteY23" fmla="*/ 929027 h 2546411"/>
                      <a:gd name="connsiteX24" fmla="*/ 391295 w 1801076"/>
                      <a:gd name="connsiteY24" fmla="*/ 2397065 h 2546411"/>
                      <a:gd name="connsiteX25" fmla="*/ 241950 w 1801076"/>
                      <a:gd name="connsiteY25" fmla="*/ 2546410 h 2546411"/>
                      <a:gd name="connsiteX26" fmla="*/ 159172 w 1801076"/>
                      <a:gd name="connsiteY26" fmla="*/ 2546410 h 2546411"/>
                      <a:gd name="connsiteX27" fmla="*/ 9827 w 1801076"/>
                      <a:gd name="connsiteY27" fmla="*/ 2397065 h 2546411"/>
                      <a:gd name="connsiteX28" fmla="*/ 9827 w 1801076"/>
                      <a:gd name="connsiteY28" fmla="*/ 658997 h 2546411"/>
                      <a:gd name="connsiteX29" fmla="*/ 7199 w 1801076"/>
                      <a:gd name="connsiteY29" fmla="*/ 650530 h 2546411"/>
                      <a:gd name="connsiteX30" fmla="*/ 0 w 1801076"/>
                      <a:gd name="connsiteY30" fmla="*/ 579120 h 2546411"/>
                      <a:gd name="connsiteX31" fmla="*/ 7199 w 1801076"/>
                      <a:gd name="connsiteY31" fmla="*/ 507710 h 2546411"/>
                      <a:gd name="connsiteX32" fmla="*/ 9827 w 1801076"/>
                      <a:gd name="connsiteY32" fmla="*/ 499243 h 2546411"/>
                      <a:gd name="connsiteX33" fmla="*/ 9827 w 1801076"/>
                      <a:gd name="connsiteY33" fmla="*/ 374134 h 2546411"/>
                      <a:gd name="connsiteX34" fmla="*/ 159172 w 1801076"/>
                      <a:gd name="connsiteY34" fmla="*/ 224789 h 2546411"/>
                      <a:gd name="connsiteX0" fmla="*/ 159172 w 1809934"/>
                      <a:gd name="connsiteY0" fmla="*/ 224789 h 2546411"/>
                      <a:gd name="connsiteX1" fmla="*/ 241950 w 1809934"/>
                      <a:gd name="connsiteY1" fmla="*/ 224789 h 2546411"/>
                      <a:gd name="connsiteX2" fmla="*/ 280828 w 1809934"/>
                      <a:gd name="connsiteY2" fmla="*/ 232638 h 2546411"/>
                      <a:gd name="connsiteX3" fmla="*/ 282920 w 1809934"/>
                      <a:gd name="connsiteY3" fmla="*/ 231989 h 2546411"/>
                      <a:gd name="connsiteX4" fmla="*/ 384810 w 1809934"/>
                      <a:gd name="connsiteY4" fmla="*/ 3810 h 2546411"/>
                      <a:gd name="connsiteX5" fmla="*/ 1275296 w 1809934"/>
                      <a:gd name="connsiteY5" fmla="*/ 0 h 2546411"/>
                      <a:gd name="connsiteX6" fmla="*/ 1518156 w 1809934"/>
                      <a:gd name="connsiteY6" fmla="*/ 231989 h 2546411"/>
                      <a:gd name="connsiteX7" fmla="*/ 1518207 w 1809934"/>
                      <a:gd name="connsiteY7" fmla="*/ 232005 h 2546411"/>
                      <a:gd name="connsiteX8" fmla="*/ 1553947 w 1809934"/>
                      <a:gd name="connsiteY8" fmla="*/ 224789 h 2546411"/>
                      <a:gd name="connsiteX9" fmla="*/ 1636725 w 1809934"/>
                      <a:gd name="connsiteY9" fmla="*/ 224789 h 2546411"/>
                      <a:gd name="connsiteX10" fmla="*/ 1610810 w 1809934"/>
                      <a:gd name="connsiteY10" fmla="*/ 374134 h 2546411"/>
                      <a:gd name="connsiteX11" fmla="*/ 1786070 w 1809934"/>
                      <a:gd name="connsiteY11" fmla="*/ 482559 h 2546411"/>
                      <a:gd name="connsiteX12" fmla="*/ 1664337 w 1809934"/>
                      <a:gd name="connsiteY12" fmla="*/ 538190 h 2546411"/>
                      <a:gd name="connsiteX13" fmla="*/ 1801076 w 1809934"/>
                      <a:gd name="connsiteY13" fmla="*/ 579120 h 2546411"/>
                      <a:gd name="connsiteX14" fmla="*/ 1793877 w 1809934"/>
                      <a:gd name="connsiteY14" fmla="*/ 650530 h 2546411"/>
                      <a:gd name="connsiteX15" fmla="*/ 1786070 w 1809934"/>
                      <a:gd name="connsiteY15" fmla="*/ 675681 h 2546411"/>
                      <a:gd name="connsiteX16" fmla="*/ 1786070 w 1809934"/>
                      <a:gd name="connsiteY16" fmla="*/ 2397066 h 2546411"/>
                      <a:gd name="connsiteX17" fmla="*/ 1636725 w 1809934"/>
                      <a:gd name="connsiteY17" fmla="*/ 2546411 h 2546411"/>
                      <a:gd name="connsiteX18" fmla="*/ 1553947 w 1809934"/>
                      <a:gd name="connsiteY18" fmla="*/ 2546411 h 2546411"/>
                      <a:gd name="connsiteX19" fmla="*/ 1404602 w 1809934"/>
                      <a:gd name="connsiteY19" fmla="*/ 2397066 h 2546411"/>
                      <a:gd name="connsiteX20" fmla="*/ 1404602 w 1809934"/>
                      <a:gd name="connsiteY20" fmla="*/ 932682 h 2546411"/>
                      <a:gd name="connsiteX21" fmla="*/ 1383577 w 1809934"/>
                      <a:gd name="connsiteY21" fmla="*/ 932299 h 2546411"/>
                      <a:gd name="connsiteX22" fmla="*/ 490751 w 1809934"/>
                      <a:gd name="connsiteY22" fmla="*/ 917128 h 2546411"/>
                      <a:gd name="connsiteX23" fmla="*/ 391295 w 1809934"/>
                      <a:gd name="connsiteY23" fmla="*/ 929027 h 2546411"/>
                      <a:gd name="connsiteX24" fmla="*/ 391295 w 1809934"/>
                      <a:gd name="connsiteY24" fmla="*/ 2397065 h 2546411"/>
                      <a:gd name="connsiteX25" fmla="*/ 241950 w 1809934"/>
                      <a:gd name="connsiteY25" fmla="*/ 2546410 h 2546411"/>
                      <a:gd name="connsiteX26" fmla="*/ 159172 w 1809934"/>
                      <a:gd name="connsiteY26" fmla="*/ 2546410 h 2546411"/>
                      <a:gd name="connsiteX27" fmla="*/ 9827 w 1809934"/>
                      <a:gd name="connsiteY27" fmla="*/ 2397065 h 2546411"/>
                      <a:gd name="connsiteX28" fmla="*/ 9827 w 1809934"/>
                      <a:gd name="connsiteY28" fmla="*/ 658997 h 2546411"/>
                      <a:gd name="connsiteX29" fmla="*/ 7199 w 1809934"/>
                      <a:gd name="connsiteY29" fmla="*/ 650530 h 2546411"/>
                      <a:gd name="connsiteX30" fmla="*/ 0 w 1809934"/>
                      <a:gd name="connsiteY30" fmla="*/ 579120 h 2546411"/>
                      <a:gd name="connsiteX31" fmla="*/ 7199 w 1809934"/>
                      <a:gd name="connsiteY31" fmla="*/ 507710 h 2546411"/>
                      <a:gd name="connsiteX32" fmla="*/ 9827 w 1809934"/>
                      <a:gd name="connsiteY32" fmla="*/ 499243 h 2546411"/>
                      <a:gd name="connsiteX33" fmla="*/ 9827 w 1809934"/>
                      <a:gd name="connsiteY33" fmla="*/ 374134 h 2546411"/>
                      <a:gd name="connsiteX34" fmla="*/ 159172 w 1809934"/>
                      <a:gd name="connsiteY34" fmla="*/ 224789 h 2546411"/>
                      <a:gd name="connsiteX0" fmla="*/ 159172 w 1794331"/>
                      <a:gd name="connsiteY0" fmla="*/ 224789 h 2546411"/>
                      <a:gd name="connsiteX1" fmla="*/ 241950 w 1794331"/>
                      <a:gd name="connsiteY1" fmla="*/ 224789 h 2546411"/>
                      <a:gd name="connsiteX2" fmla="*/ 280828 w 1794331"/>
                      <a:gd name="connsiteY2" fmla="*/ 232638 h 2546411"/>
                      <a:gd name="connsiteX3" fmla="*/ 282920 w 1794331"/>
                      <a:gd name="connsiteY3" fmla="*/ 231989 h 2546411"/>
                      <a:gd name="connsiteX4" fmla="*/ 384810 w 1794331"/>
                      <a:gd name="connsiteY4" fmla="*/ 3810 h 2546411"/>
                      <a:gd name="connsiteX5" fmla="*/ 1275296 w 1794331"/>
                      <a:gd name="connsiteY5" fmla="*/ 0 h 2546411"/>
                      <a:gd name="connsiteX6" fmla="*/ 1518156 w 1794331"/>
                      <a:gd name="connsiteY6" fmla="*/ 231989 h 2546411"/>
                      <a:gd name="connsiteX7" fmla="*/ 1518207 w 1794331"/>
                      <a:gd name="connsiteY7" fmla="*/ 232005 h 2546411"/>
                      <a:gd name="connsiteX8" fmla="*/ 1553947 w 1794331"/>
                      <a:gd name="connsiteY8" fmla="*/ 224789 h 2546411"/>
                      <a:gd name="connsiteX9" fmla="*/ 1636725 w 1794331"/>
                      <a:gd name="connsiteY9" fmla="*/ 224789 h 2546411"/>
                      <a:gd name="connsiteX10" fmla="*/ 1610810 w 1794331"/>
                      <a:gd name="connsiteY10" fmla="*/ 374134 h 2546411"/>
                      <a:gd name="connsiteX11" fmla="*/ 1786070 w 1794331"/>
                      <a:gd name="connsiteY11" fmla="*/ 482559 h 2546411"/>
                      <a:gd name="connsiteX12" fmla="*/ 1664337 w 1794331"/>
                      <a:gd name="connsiteY12" fmla="*/ 538190 h 2546411"/>
                      <a:gd name="connsiteX13" fmla="*/ 1743926 w 1794331"/>
                      <a:gd name="connsiteY13" fmla="*/ 605790 h 2546411"/>
                      <a:gd name="connsiteX14" fmla="*/ 1793877 w 1794331"/>
                      <a:gd name="connsiteY14" fmla="*/ 650530 h 2546411"/>
                      <a:gd name="connsiteX15" fmla="*/ 1786070 w 1794331"/>
                      <a:gd name="connsiteY15" fmla="*/ 675681 h 2546411"/>
                      <a:gd name="connsiteX16" fmla="*/ 1786070 w 1794331"/>
                      <a:gd name="connsiteY16" fmla="*/ 2397066 h 2546411"/>
                      <a:gd name="connsiteX17" fmla="*/ 1636725 w 1794331"/>
                      <a:gd name="connsiteY17" fmla="*/ 2546411 h 2546411"/>
                      <a:gd name="connsiteX18" fmla="*/ 1553947 w 1794331"/>
                      <a:gd name="connsiteY18" fmla="*/ 2546411 h 2546411"/>
                      <a:gd name="connsiteX19" fmla="*/ 1404602 w 1794331"/>
                      <a:gd name="connsiteY19" fmla="*/ 2397066 h 2546411"/>
                      <a:gd name="connsiteX20" fmla="*/ 1404602 w 1794331"/>
                      <a:gd name="connsiteY20" fmla="*/ 932682 h 2546411"/>
                      <a:gd name="connsiteX21" fmla="*/ 1383577 w 1794331"/>
                      <a:gd name="connsiteY21" fmla="*/ 932299 h 2546411"/>
                      <a:gd name="connsiteX22" fmla="*/ 490751 w 1794331"/>
                      <a:gd name="connsiteY22" fmla="*/ 917128 h 2546411"/>
                      <a:gd name="connsiteX23" fmla="*/ 391295 w 1794331"/>
                      <a:gd name="connsiteY23" fmla="*/ 929027 h 2546411"/>
                      <a:gd name="connsiteX24" fmla="*/ 391295 w 1794331"/>
                      <a:gd name="connsiteY24" fmla="*/ 2397065 h 2546411"/>
                      <a:gd name="connsiteX25" fmla="*/ 241950 w 1794331"/>
                      <a:gd name="connsiteY25" fmla="*/ 2546410 h 2546411"/>
                      <a:gd name="connsiteX26" fmla="*/ 159172 w 1794331"/>
                      <a:gd name="connsiteY26" fmla="*/ 2546410 h 2546411"/>
                      <a:gd name="connsiteX27" fmla="*/ 9827 w 1794331"/>
                      <a:gd name="connsiteY27" fmla="*/ 2397065 h 2546411"/>
                      <a:gd name="connsiteX28" fmla="*/ 9827 w 1794331"/>
                      <a:gd name="connsiteY28" fmla="*/ 658997 h 2546411"/>
                      <a:gd name="connsiteX29" fmla="*/ 7199 w 1794331"/>
                      <a:gd name="connsiteY29" fmla="*/ 650530 h 2546411"/>
                      <a:gd name="connsiteX30" fmla="*/ 0 w 1794331"/>
                      <a:gd name="connsiteY30" fmla="*/ 579120 h 2546411"/>
                      <a:gd name="connsiteX31" fmla="*/ 7199 w 1794331"/>
                      <a:gd name="connsiteY31" fmla="*/ 507710 h 2546411"/>
                      <a:gd name="connsiteX32" fmla="*/ 9827 w 1794331"/>
                      <a:gd name="connsiteY32" fmla="*/ 499243 h 2546411"/>
                      <a:gd name="connsiteX33" fmla="*/ 9827 w 1794331"/>
                      <a:gd name="connsiteY33" fmla="*/ 374134 h 2546411"/>
                      <a:gd name="connsiteX34" fmla="*/ 159172 w 1794331"/>
                      <a:gd name="connsiteY34" fmla="*/ 224789 h 2546411"/>
                      <a:gd name="connsiteX0" fmla="*/ 159172 w 1794331"/>
                      <a:gd name="connsiteY0" fmla="*/ 224789 h 2546411"/>
                      <a:gd name="connsiteX1" fmla="*/ 241950 w 1794331"/>
                      <a:gd name="connsiteY1" fmla="*/ 224789 h 2546411"/>
                      <a:gd name="connsiteX2" fmla="*/ 280828 w 1794331"/>
                      <a:gd name="connsiteY2" fmla="*/ 232638 h 2546411"/>
                      <a:gd name="connsiteX3" fmla="*/ 282920 w 1794331"/>
                      <a:gd name="connsiteY3" fmla="*/ 231989 h 2546411"/>
                      <a:gd name="connsiteX4" fmla="*/ 384810 w 1794331"/>
                      <a:gd name="connsiteY4" fmla="*/ 3810 h 2546411"/>
                      <a:gd name="connsiteX5" fmla="*/ 1275296 w 1794331"/>
                      <a:gd name="connsiteY5" fmla="*/ 0 h 2546411"/>
                      <a:gd name="connsiteX6" fmla="*/ 1518156 w 1794331"/>
                      <a:gd name="connsiteY6" fmla="*/ 231989 h 2546411"/>
                      <a:gd name="connsiteX7" fmla="*/ 1518207 w 1794331"/>
                      <a:gd name="connsiteY7" fmla="*/ 232005 h 2546411"/>
                      <a:gd name="connsiteX8" fmla="*/ 1553947 w 1794331"/>
                      <a:gd name="connsiteY8" fmla="*/ 224789 h 2546411"/>
                      <a:gd name="connsiteX9" fmla="*/ 1636725 w 1794331"/>
                      <a:gd name="connsiteY9" fmla="*/ 224789 h 2546411"/>
                      <a:gd name="connsiteX10" fmla="*/ 1610810 w 1794331"/>
                      <a:gd name="connsiteY10" fmla="*/ 374134 h 2546411"/>
                      <a:gd name="connsiteX11" fmla="*/ 1786070 w 1794331"/>
                      <a:gd name="connsiteY11" fmla="*/ 482559 h 2546411"/>
                      <a:gd name="connsiteX12" fmla="*/ 1664337 w 1794331"/>
                      <a:gd name="connsiteY12" fmla="*/ 538190 h 2546411"/>
                      <a:gd name="connsiteX13" fmla="*/ 1743926 w 1794331"/>
                      <a:gd name="connsiteY13" fmla="*/ 605790 h 2546411"/>
                      <a:gd name="connsiteX14" fmla="*/ 1793877 w 1794331"/>
                      <a:gd name="connsiteY14" fmla="*/ 650530 h 2546411"/>
                      <a:gd name="connsiteX15" fmla="*/ 1786070 w 1794331"/>
                      <a:gd name="connsiteY15" fmla="*/ 675681 h 2546411"/>
                      <a:gd name="connsiteX16" fmla="*/ 1786070 w 1794331"/>
                      <a:gd name="connsiteY16" fmla="*/ 2397066 h 2546411"/>
                      <a:gd name="connsiteX17" fmla="*/ 1636725 w 1794331"/>
                      <a:gd name="connsiteY17" fmla="*/ 2546411 h 2546411"/>
                      <a:gd name="connsiteX18" fmla="*/ 1553947 w 1794331"/>
                      <a:gd name="connsiteY18" fmla="*/ 2546411 h 2546411"/>
                      <a:gd name="connsiteX19" fmla="*/ 1404602 w 1794331"/>
                      <a:gd name="connsiteY19" fmla="*/ 2397066 h 2546411"/>
                      <a:gd name="connsiteX20" fmla="*/ 1404602 w 1794331"/>
                      <a:gd name="connsiteY20" fmla="*/ 932682 h 2546411"/>
                      <a:gd name="connsiteX21" fmla="*/ 1383577 w 1794331"/>
                      <a:gd name="connsiteY21" fmla="*/ 932299 h 2546411"/>
                      <a:gd name="connsiteX22" fmla="*/ 490751 w 1794331"/>
                      <a:gd name="connsiteY22" fmla="*/ 917128 h 2546411"/>
                      <a:gd name="connsiteX23" fmla="*/ 391295 w 1794331"/>
                      <a:gd name="connsiteY23" fmla="*/ 929027 h 2546411"/>
                      <a:gd name="connsiteX24" fmla="*/ 391295 w 1794331"/>
                      <a:gd name="connsiteY24" fmla="*/ 2397065 h 2546411"/>
                      <a:gd name="connsiteX25" fmla="*/ 241950 w 1794331"/>
                      <a:gd name="connsiteY25" fmla="*/ 2546410 h 2546411"/>
                      <a:gd name="connsiteX26" fmla="*/ 159172 w 1794331"/>
                      <a:gd name="connsiteY26" fmla="*/ 2546410 h 2546411"/>
                      <a:gd name="connsiteX27" fmla="*/ 9827 w 1794331"/>
                      <a:gd name="connsiteY27" fmla="*/ 2397065 h 2546411"/>
                      <a:gd name="connsiteX28" fmla="*/ 9827 w 1794331"/>
                      <a:gd name="connsiteY28" fmla="*/ 658997 h 2546411"/>
                      <a:gd name="connsiteX29" fmla="*/ 7199 w 1794331"/>
                      <a:gd name="connsiteY29" fmla="*/ 650530 h 2546411"/>
                      <a:gd name="connsiteX30" fmla="*/ 0 w 1794331"/>
                      <a:gd name="connsiteY30" fmla="*/ 579120 h 2546411"/>
                      <a:gd name="connsiteX31" fmla="*/ 7199 w 1794331"/>
                      <a:gd name="connsiteY31" fmla="*/ 507710 h 2546411"/>
                      <a:gd name="connsiteX32" fmla="*/ 9827 w 1794331"/>
                      <a:gd name="connsiteY32" fmla="*/ 499243 h 2546411"/>
                      <a:gd name="connsiteX33" fmla="*/ 70787 w 1794331"/>
                      <a:gd name="connsiteY33" fmla="*/ 385564 h 2546411"/>
                      <a:gd name="connsiteX34" fmla="*/ 159172 w 1794331"/>
                      <a:gd name="connsiteY34" fmla="*/ 224789 h 2546411"/>
                      <a:gd name="connsiteX0" fmla="*/ 159172 w 1794213"/>
                      <a:gd name="connsiteY0" fmla="*/ 224789 h 2546411"/>
                      <a:gd name="connsiteX1" fmla="*/ 241950 w 1794213"/>
                      <a:gd name="connsiteY1" fmla="*/ 224789 h 2546411"/>
                      <a:gd name="connsiteX2" fmla="*/ 280828 w 1794213"/>
                      <a:gd name="connsiteY2" fmla="*/ 232638 h 2546411"/>
                      <a:gd name="connsiteX3" fmla="*/ 282920 w 1794213"/>
                      <a:gd name="connsiteY3" fmla="*/ 231989 h 2546411"/>
                      <a:gd name="connsiteX4" fmla="*/ 384810 w 1794213"/>
                      <a:gd name="connsiteY4" fmla="*/ 3810 h 2546411"/>
                      <a:gd name="connsiteX5" fmla="*/ 1275296 w 1794213"/>
                      <a:gd name="connsiteY5" fmla="*/ 0 h 2546411"/>
                      <a:gd name="connsiteX6" fmla="*/ 1518156 w 1794213"/>
                      <a:gd name="connsiteY6" fmla="*/ 231989 h 2546411"/>
                      <a:gd name="connsiteX7" fmla="*/ 1518207 w 1794213"/>
                      <a:gd name="connsiteY7" fmla="*/ 232005 h 2546411"/>
                      <a:gd name="connsiteX8" fmla="*/ 1553947 w 1794213"/>
                      <a:gd name="connsiteY8" fmla="*/ 224789 h 2546411"/>
                      <a:gd name="connsiteX9" fmla="*/ 1636725 w 1794213"/>
                      <a:gd name="connsiteY9" fmla="*/ 224789 h 2546411"/>
                      <a:gd name="connsiteX10" fmla="*/ 1610810 w 1794213"/>
                      <a:gd name="connsiteY10" fmla="*/ 374134 h 2546411"/>
                      <a:gd name="connsiteX11" fmla="*/ 1786070 w 1794213"/>
                      <a:gd name="connsiteY11" fmla="*/ 482559 h 2546411"/>
                      <a:gd name="connsiteX12" fmla="*/ 1742967 w 1794213"/>
                      <a:gd name="connsiteY12" fmla="*/ 560267 h 2546411"/>
                      <a:gd name="connsiteX13" fmla="*/ 1743926 w 1794213"/>
                      <a:gd name="connsiteY13" fmla="*/ 605790 h 2546411"/>
                      <a:gd name="connsiteX14" fmla="*/ 1793877 w 1794213"/>
                      <a:gd name="connsiteY14" fmla="*/ 650530 h 2546411"/>
                      <a:gd name="connsiteX15" fmla="*/ 1786070 w 1794213"/>
                      <a:gd name="connsiteY15" fmla="*/ 675681 h 2546411"/>
                      <a:gd name="connsiteX16" fmla="*/ 1786070 w 1794213"/>
                      <a:gd name="connsiteY16" fmla="*/ 2397066 h 2546411"/>
                      <a:gd name="connsiteX17" fmla="*/ 1636725 w 1794213"/>
                      <a:gd name="connsiteY17" fmla="*/ 2546411 h 2546411"/>
                      <a:gd name="connsiteX18" fmla="*/ 1553947 w 1794213"/>
                      <a:gd name="connsiteY18" fmla="*/ 2546411 h 2546411"/>
                      <a:gd name="connsiteX19" fmla="*/ 1404602 w 1794213"/>
                      <a:gd name="connsiteY19" fmla="*/ 2397066 h 2546411"/>
                      <a:gd name="connsiteX20" fmla="*/ 1404602 w 1794213"/>
                      <a:gd name="connsiteY20" fmla="*/ 932682 h 2546411"/>
                      <a:gd name="connsiteX21" fmla="*/ 1383577 w 1794213"/>
                      <a:gd name="connsiteY21" fmla="*/ 932299 h 2546411"/>
                      <a:gd name="connsiteX22" fmla="*/ 490751 w 1794213"/>
                      <a:gd name="connsiteY22" fmla="*/ 917128 h 2546411"/>
                      <a:gd name="connsiteX23" fmla="*/ 391295 w 1794213"/>
                      <a:gd name="connsiteY23" fmla="*/ 929027 h 2546411"/>
                      <a:gd name="connsiteX24" fmla="*/ 391295 w 1794213"/>
                      <a:gd name="connsiteY24" fmla="*/ 2397065 h 2546411"/>
                      <a:gd name="connsiteX25" fmla="*/ 241950 w 1794213"/>
                      <a:gd name="connsiteY25" fmla="*/ 2546410 h 2546411"/>
                      <a:gd name="connsiteX26" fmla="*/ 159172 w 1794213"/>
                      <a:gd name="connsiteY26" fmla="*/ 2546410 h 2546411"/>
                      <a:gd name="connsiteX27" fmla="*/ 9827 w 1794213"/>
                      <a:gd name="connsiteY27" fmla="*/ 2397065 h 2546411"/>
                      <a:gd name="connsiteX28" fmla="*/ 9827 w 1794213"/>
                      <a:gd name="connsiteY28" fmla="*/ 658997 h 2546411"/>
                      <a:gd name="connsiteX29" fmla="*/ 7199 w 1794213"/>
                      <a:gd name="connsiteY29" fmla="*/ 650530 h 2546411"/>
                      <a:gd name="connsiteX30" fmla="*/ 0 w 1794213"/>
                      <a:gd name="connsiteY30" fmla="*/ 579120 h 2546411"/>
                      <a:gd name="connsiteX31" fmla="*/ 7199 w 1794213"/>
                      <a:gd name="connsiteY31" fmla="*/ 507710 h 2546411"/>
                      <a:gd name="connsiteX32" fmla="*/ 9827 w 1794213"/>
                      <a:gd name="connsiteY32" fmla="*/ 499243 h 2546411"/>
                      <a:gd name="connsiteX33" fmla="*/ 70787 w 1794213"/>
                      <a:gd name="connsiteY33" fmla="*/ 385564 h 2546411"/>
                      <a:gd name="connsiteX34" fmla="*/ 159172 w 1794213"/>
                      <a:gd name="connsiteY34" fmla="*/ 224789 h 2546411"/>
                      <a:gd name="connsiteX0" fmla="*/ 159172 w 1794213"/>
                      <a:gd name="connsiteY0" fmla="*/ 224789 h 2546411"/>
                      <a:gd name="connsiteX1" fmla="*/ 241950 w 1794213"/>
                      <a:gd name="connsiteY1" fmla="*/ 224789 h 2546411"/>
                      <a:gd name="connsiteX2" fmla="*/ 280828 w 1794213"/>
                      <a:gd name="connsiteY2" fmla="*/ 232638 h 2546411"/>
                      <a:gd name="connsiteX3" fmla="*/ 282920 w 1794213"/>
                      <a:gd name="connsiteY3" fmla="*/ 231989 h 2546411"/>
                      <a:gd name="connsiteX4" fmla="*/ 384810 w 1794213"/>
                      <a:gd name="connsiteY4" fmla="*/ 3810 h 2546411"/>
                      <a:gd name="connsiteX5" fmla="*/ 1275296 w 1794213"/>
                      <a:gd name="connsiteY5" fmla="*/ 0 h 2546411"/>
                      <a:gd name="connsiteX6" fmla="*/ 1518156 w 1794213"/>
                      <a:gd name="connsiteY6" fmla="*/ 231989 h 2546411"/>
                      <a:gd name="connsiteX7" fmla="*/ 1518207 w 1794213"/>
                      <a:gd name="connsiteY7" fmla="*/ 232005 h 2546411"/>
                      <a:gd name="connsiteX8" fmla="*/ 1553947 w 1794213"/>
                      <a:gd name="connsiteY8" fmla="*/ 224789 h 2546411"/>
                      <a:gd name="connsiteX9" fmla="*/ 1636725 w 1794213"/>
                      <a:gd name="connsiteY9" fmla="*/ 224789 h 2546411"/>
                      <a:gd name="connsiteX10" fmla="*/ 1610810 w 1794213"/>
                      <a:gd name="connsiteY10" fmla="*/ 374134 h 2546411"/>
                      <a:gd name="connsiteX11" fmla="*/ 1738892 w 1794213"/>
                      <a:gd name="connsiteY11" fmla="*/ 477039 h 2546411"/>
                      <a:gd name="connsiteX12" fmla="*/ 1742967 w 1794213"/>
                      <a:gd name="connsiteY12" fmla="*/ 560267 h 2546411"/>
                      <a:gd name="connsiteX13" fmla="*/ 1743926 w 1794213"/>
                      <a:gd name="connsiteY13" fmla="*/ 605790 h 2546411"/>
                      <a:gd name="connsiteX14" fmla="*/ 1793877 w 1794213"/>
                      <a:gd name="connsiteY14" fmla="*/ 650530 h 2546411"/>
                      <a:gd name="connsiteX15" fmla="*/ 1786070 w 1794213"/>
                      <a:gd name="connsiteY15" fmla="*/ 675681 h 2546411"/>
                      <a:gd name="connsiteX16" fmla="*/ 1786070 w 1794213"/>
                      <a:gd name="connsiteY16" fmla="*/ 2397066 h 2546411"/>
                      <a:gd name="connsiteX17" fmla="*/ 1636725 w 1794213"/>
                      <a:gd name="connsiteY17" fmla="*/ 2546411 h 2546411"/>
                      <a:gd name="connsiteX18" fmla="*/ 1553947 w 1794213"/>
                      <a:gd name="connsiteY18" fmla="*/ 2546411 h 2546411"/>
                      <a:gd name="connsiteX19" fmla="*/ 1404602 w 1794213"/>
                      <a:gd name="connsiteY19" fmla="*/ 2397066 h 2546411"/>
                      <a:gd name="connsiteX20" fmla="*/ 1404602 w 1794213"/>
                      <a:gd name="connsiteY20" fmla="*/ 932682 h 2546411"/>
                      <a:gd name="connsiteX21" fmla="*/ 1383577 w 1794213"/>
                      <a:gd name="connsiteY21" fmla="*/ 932299 h 2546411"/>
                      <a:gd name="connsiteX22" fmla="*/ 490751 w 1794213"/>
                      <a:gd name="connsiteY22" fmla="*/ 917128 h 2546411"/>
                      <a:gd name="connsiteX23" fmla="*/ 391295 w 1794213"/>
                      <a:gd name="connsiteY23" fmla="*/ 929027 h 2546411"/>
                      <a:gd name="connsiteX24" fmla="*/ 391295 w 1794213"/>
                      <a:gd name="connsiteY24" fmla="*/ 2397065 h 2546411"/>
                      <a:gd name="connsiteX25" fmla="*/ 241950 w 1794213"/>
                      <a:gd name="connsiteY25" fmla="*/ 2546410 h 2546411"/>
                      <a:gd name="connsiteX26" fmla="*/ 159172 w 1794213"/>
                      <a:gd name="connsiteY26" fmla="*/ 2546410 h 2546411"/>
                      <a:gd name="connsiteX27" fmla="*/ 9827 w 1794213"/>
                      <a:gd name="connsiteY27" fmla="*/ 2397065 h 2546411"/>
                      <a:gd name="connsiteX28" fmla="*/ 9827 w 1794213"/>
                      <a:gd name="connsiteY28" fmla="*/ 658997 h 2546411"/>
                      <a:gd name="connsiteX29" fmla="*/ 7199 w 1794213"/>
                      <a:gd name="connsiteY29" fmla="*/ 650530 h 2546411"/>
                      <a:gd name="connsiteX30" fmla="*/ 0 w 1794213"/>
                      <a:gd name="connsiteY30" fmla="*/ 579120 h 2546411"/>
                      <a:gd name="connsiteX31" fmla="*/ 7199 w 1794213"/>
                      <a:gd name="connsiteY31" fmla="*/ 507710 h 2546411"/>
                      <a:gd name="connsiteX32" fmla="*/ 9827 w 1794213"/>
                      <a:gd name="connsiteY32" fmla="*/ 499243 h 2546411"/>
                      <a:gd name="connsiteX33" fmla="*/ 70787 w 1794213"/>
                      <a:gd name="connsiteY33" fmla="*/ 385564 h 2546411"/>
                      <a:gd name="connsiteX34" fmla="*/ 159172 w 1794213"/>
                      <a:gd name="connsiteY34" fmla="*/ 224789 h 2546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794213" h="2546411">
                        <a:moveTo>
                          <a:pt x="159172" y="224789"/>
                        </a:moveTo>
                        <a:lnTo>
                          <a:pt x="241950" y="224789"/>
                        </a:lnTo>
                        <a:lnTo>
                          <a:pt x="280828" y="232638"/>
                        </a:lnTo>
                        <a:lnTo>
                          <a:pt x="282920" y="231989"/>
                        </a:lnTo>
                        <a:cubicBezTo>
                          <a:pt x="305986" y="227269"/>
                          <a:pt x="360349" y="3810"/>
                          <a:pt x="384810" y="3810"/>
                        </a:cubicBezTo>
                        <a:lnTo>
                          <a:pt x="1275296" y="0"/>
                        </a:lnTo>
                        <a:cubicBezTo>
                          <a:pt x="1299757" y="0"/>
                          <a:pt x="1495090" y="227269"/>
                          <a:pt x="1518156" y="231989"/>
                        </a:cubicBezTo>
                        <a:cubicBezTo>
                          <a:pt x="1518173" y="231994"/>
                          <a:pt x="1518190" y="232000"/>
                          <a:pt x="1518207" y="232005"/>
                        </a:cubicBezTo>
                        <a:lnTo>
                          <a:pt x="1553947" y="224789"/>
                        </a:lnTo>
                        <a:lnTo>
                          <a:pt x="1636725" y="224789"/>
                        </a:lnTo>
                        <a:cubicBezTo>
                          <a:pt x="1719206" y="224789"/>
                          <a:pt x="1610810" y="291653"/>
                          <a:pt x="1610810" y="374134"/>
                        </a:cubicBezTo>
                        <a:lnTo>
                          <a:pt x="1738892" y="477039"/>
                        </a:lnTo>
                        <a:lnTo>
                          <a:pt x="1742967" y="560267"/>
                        </a:lnTo>
                        <a:cubicBezTo>
                          <a:pt x="1747687" y="583333"/>
                          <a:pt x="1735441" y="590746"/>
                          <a:pt x="1743926" y="605790"/>
                        </a:cubicBezTo>
                        <a:cubicBezTo>
                          <a:pt x="1752411" y="620834"/>
                          <a:pt x="1798597" y="627464"/>
                          <a:pt x="1793877" y="650530"/>
                        </a:cubicBezTo>
                        <a:lnTo>
                          <a:pt x="1786070" y="675681"/>
                        </a:lnTo>
                        <a:lnTo>
                          <a:pt x="1786070" y="2397066"/>
                        </a:lnTo>
                        <a:cubicBezTo>
                          <a:pt x="1786070" y="2479547"/>
                          <a:pt x="1719206" y="2546411"/>
                          <a:pt x="1636725" y="2546411"/>
                        </a:cubicBezTo>
                        <a:lnTo>
                          <a:pt x="1553947" y="2546411"/>
                        </a:lnTo>
                        <a:cubicBezTo>
                          <a:pt x="1471466" y="2546411"/>
                          <a:pt x="1404602" y="2479547"/>
                          <a:pt x="1404602" y="2397066"/>
                        </a:cubicBezTo>
                        <a:lnTo>
                          <a:pt x="1404602" y="932682"/>
                        </a:lnTo>
                        <a:lnTo>
                          <a:pt x="1383577" y="932299"/>
                        </a:lnTo>
                        <a:cubicBezTo>
                          <a:pt x="1109812" y="921867"/>
                          <a:pt x="1127786" y="845675"/>
                          <a:pt x="490751" y="917128"/>
                        </a:cubicBezTo>
                        <a:lnTo>
                          <a:pt x="391295" y="929027"/>
                        </a:lnTo>
                        <a:lnTo>
                          <a:pt x="391295" y="2397065"/>
                        </a:lnTo>
                        <a:cubicBezTo>
                          <a:pt x="391295" y="2479546"/>
                          <a:pt x="324431" y="2546410"/>
                          <a:pt x="241950" y="2546410"/>
                        </a:cubicBezTo>
                        <a:lnTo>
                          <a:pt x="159172" y="2546410"/>
                        </a:lnTo>
                        <a:cubicBezTo>
                          <a:pt x="76691" y="2546410"/>
                          <a:pt x="9827" y="2479546"/>
                          <a:pt x="9827" y="2397065"/>
                        </a:cubicBezTo>
                        <a:lnTo>
                          <a:pt x="9827" y="658997"/>
                        </a:lnTo>
                        <a:lnTo>
                          <a:pt x="7199" y="650530"/>
                        </a:lnTo>
                        <a:cubicBezTo>
                          <a:pt x="2479" y="627464"/>
                          <a:pt x="0" y="603581"/>
                          <a:pt x="0" y="579120"/>
                        </a:cubicBezTo>
                        <a:cubicBezTo>
                          <a:pt x="0" y="554659"/>
                          <a:pt x="2479" y="530776"/>
                          <a:pt x="7199" y="507710"/>
                        </a:cubicBezTo>
                        <a:lnTo>
                          <a:pt x="9827" y="499243"/>
                        </a:lnTo>
                        <a:lnTo>
                          <a:pt x="70787" y="385564"/>
                        </a:lnTo>
                        <a:cubicBezTo>
                          <a:pt x="154607" y="322133"/>
                          <a:pt x="76691" y="224789"/>
                          <a:pt x="159172" y="224789"/>
                        </a:cubicBezTo>
                        <a:close/>
                      </a:path>
                    </a:pathLst>
                  </a:cu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38" name="이등변 삼각형 337">
                    <a:extLst>
                      <a:ext uri="{FF2B5EF4-FFF2-40B4-BE49-F238E27FC236}">
                        <a16:creationId xmlns:a16="http://schemas.microsoft.com/office/drawing/2014/main" id="{956A6862-232C-D085-C682-B720BC1B03B7}"/>
                      </a:ext>
                    </a:extLst>
                  </p:cNvPr>
                  <p:cNvSpPr/>
                  <p:nvPr/>
                </p:nvSpPr>
                <p:spPr>
                  <a:xfrm rot="174507">
                    <a:off x="3656519" y="2505360"/>
                    <a:ext cx="38202" cy="128342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39" name="이등변 삼각형 338">
                    <a:extLst>
                      <a:ext uri="{FF2B5EF4-FFF2-40B4-BE49-F238E27FC236}">
                        <a16:creationId xmlns:a16="http://schemas.microsoft.com/office/drawing/2014/main" id="{DF161C44-1BA7-568D-8444-C93C12ED2505}"/>
                      </a:ext>
                    </a:extLst>
                  </p:cNvPr>
                  <p:cNvSpPr/>
                  <p:nvPr/>
                </p:nvSpPr>
                <p:spPr>
                  <a:xfrm>
                    <a:off x="3361845" y="2524885"/>
                    <a:ext cx="38202" cy="128342"/>
                  </a:xfrm>
                  <a:prstGeom prst="triangl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0" name="타원 339">
                    <a:extLst>
                      <a:ext uri="{FF2B5EF4-FFF2-40B4-BE49-F238E27FC236}">
                        <a16:creationId xmlns:a16="http://schemas.microsoft.com/office/drawing/2014/main" id="{14C48806-95A7-A2B2-1B95-08B3AEB977CC}"/>
                      </a:ext>
                    </a:extLst>
                  </p:cNvPr>
                  <p:cNvSpPr/>
                  <p:nvPr/>
                </p:nvSpPr>
                <p:spPr>
                  <a:xfrm>
                    <a:off x="3663372" y="2285395"/>
                    <a:ext cx="107608" cy="109975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1" name="타원 340">
                    <a:extLst>
                      <a:ext uri="{FF2B5EF4-FFF2-40B4-BE49-F238E27FC236}">
                        <a16:creationId xmlns:a16="http://schemas.microsoft.com/office/drawing/2014/main" id="{E7270F85-9377-F5F7-929A-853C34ACF948}"/>
                      </a:ext>
                    </a:extLst>
                  </p:cNvPr>
                  <p:cNvSpPr/>
                  <p:nvPr/>
                </p:nvSpPr>
                <p:spPr>
                  <a:xfrm>
                    <a:off x="3582921" y="2347772"/>
                    <a:ext cx="72215" cy="70553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2" name="타원 341">
                    <a:extLst>
                      <a:ext uri="{FF2B5EF4-FFF2-40B4-BE49-F238E27FC236}">
                        <a16:creationId xmlns:a16="http://schemas.microsoft.com/office/drawing/2014/main" id="{7DC9EFC6-75FF-12E7-31F0-4B0724737C86}"/>
                      </a:ext>
                    </a:extLst>
                  </p:cNvPr>
                  <p:cNvSpPr/>
                  <p:nvPr/>
                </p:nvSpPr>
                <p:spPr>
                  <a:xfrm>
                    <a:off x="3524747" y="2367343"/>
                    <a:ext cx="38202" cy="38202"/>
                  </a:xfrm>
                  <a:prstGeom prst="ellipse">
                    <a:avLst/>
                  </a:prstGeom>
                  <a:solidFill>
                    <a:srgbClr val="FED6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3" name="막힌 원호 342">
                    <a:extLst>
                      <a:ext uri="{FF2B5EF4-FFF2-40B4-BE49-F238E27FC236}">
                        <a16:creationId xmlns:a16="http://schemas.microsoft.com/office/drawing/2014/main" id="{E2A6E260-2B73-98C9-0A91-641F0D914E17}"/>
                      </a:ext>
                    </a:extLst>
                  </p:cNvPr>
                  <p:cNvSpPr/>
                  <p:nvPr/>
                </p:nvSpPr>
                <p:spPr>
                  <a:xfrm>
                    <a:off x="3306980" y="2636406"/>
                    <a:ext cx="157864" cy="78273"/>
                  </a:xfrm>
                  <a:prstGeom prst="blockArc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4" name="막힌 원호 343">
                    <a:extLst>
                      <a:ext uri="{FF2B5EF4-FFF2-40B4-BE49-F238E27FC236}">
                        <a16:creationId xmlns:a16="http://schemas.microsoft.com/office/drawing/2014/main" id="{1568470C-DBFA-CDB5-D3F0-0CA14AC10278}"/>
                      </a:ext>
                    </a:extLst>
                  </p:cNvPr>
                  <p:cNvSpPr/>
                  <p:nvPr/>
                </p:nvSpPr>
                <p:spPr>
                  <a:xfrm>
                    <a:off x="3588287" y="2636107"/>
                    <a:ext cx="157864" cy="78273"/>
                  </a:xfrm>
                  <a:prstGeom prst="blockArc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자유형: 도형 344">
                    <a:extLst>
                      <a:ext uri="{FF2B5EF4-FFF2-40B4-BE49-F238E27FC236}">
                        <a16:creationId xmlns:a16="http://schemas.microsoft.com/office/drawing/2014/main" id="{A5D4B0E4-28B3-D081-E403-72AD5C3A5F29}"/>
                      </a:ext>
                    </a:extLst>
                  </p:cNvPr>
                  <p:cNvSpPr/>
                  <p:nvPr/>
                </p:nvSpPr>
                <p:spPr>
                  <a:xfrm>
                    <a:off x="2534537" y="1883116"/>
                    <a:ext cx="1976696" cy="2391505"/>
                  </a:xfrm>
                  <a:custGeom>
                    <a:avLst/>
                    <a:gdLst>
                      <a:gd name="connsiteX0" fmla="*/ 2072934 w 4145870"/>
                      <a:gd name="connsiteY0" fmla="*/ 194568 h 5015886"/>
                      <a:gd name="connsiteX1" fmla="*/ 185596 w 4145870"/>
                      <a:gd name="connsiteY1" fmla="*/ 2507942 h 5015886"/>
                      <a:gd name="connsiteX2" fmla="*/ 2072934 w 4145870"/>
                      <a:gd name="connsiteY2" fmla="*/ 4821316 h 5015886"/>
                      <a:gd name="connsiteX3" fmla="*/ 3960272 w 4145870"/>
                      <a:gd name="connsiteY3" fmla="*/ 2507942 h 5015886"/>
                      <a:gd name="connsiteX4" fmla="*/ 2072934 w 4145870"/>
                      <a:gd name="connsiteY4" fmla="*/ 194568 h 5015886"/>
                      <a:gd name="connsiteX5" fmla="*/ 2072935 w 4145870"/>
                      <a:gd name="connsiteY5" fmla="*/ 0 h 5015886"/>
                      <a:gd name="connsiteX6" fmla="*/ 4145870 w 4145870"/>
                      <a:gd name="connsiteY6" fmla="*/ 2507943 h 5015886"/>
                      <a:gd name="connsiteX7" fmla="*/ 2072935 w 4145870"/>
                      <a:gd name="connsiteY7" fmla="*/ 5015886 h 5015886"/>
                      <a:gd name="connsiteX8" fmla="*/ 0 w 4145870"/>
                      <a:gd name="connsiteY8" fmla="*/ 2507943 h 5015886"/>
                      <a:gd name="connsiteX9" fmla="*/ 2072935 w 4145870"/>
                      <a:gd name="connsiteY9" fmla="*/ 0 h 5015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145870" h="5015886">
                        <a:moveTo>
                          <a:pt x="2072934" y="194568"/>
                        </a:moveTo>
                        <a:cubicBezTo>
                          <a:pt x="1030586" y="194568"/>
                          <a:pt x="185596" y="1230301"/>
                          <a:pt x="185596" y="2507942"/>
                        </a:cubicBezTo>
                        <a:cubicBezTo>
                          <a:pt x="185596" y="3785583"/>
                          <a:pt x="1030586" y="4821316"/>
                          <a:pt x="2072934" y="4821316"/>
                        </a:cubicBezTo>
                        <a:cubicBezTo>
                          <a:pt x="3115282" y="4821316"/>
                          <a:pt x="3960272" y="3785583"/>
                          <a:pt x="3960272" y="2507942"/>
                        </a:cubicBezTo>
                        <a:cubicBezTo>
                          <a:pt x="3960272" y="1230301"/>
                          <a:pt x="3115282" y="194568"/>
                          <a:pt x="2072934" y="194568"/>
                        </a:cubicBezTo>
                        <a:close/>
                        <a:moveTo>
                          <a:pt x="2072935" y="0"/>
                        </a:moveTo>
                        <a:cubicBezTo>
                          <a:pt x="3217785" y="0"/>
                          <a:pt x="4145870" y="1122844"/>
                          <a:pt x="4145870" y="2507943"/>
                        </a:cubicBezTo>
                        <a:cubicBezTo>
                          <a:pt x="4145870" y="3893042"/>
                          <a:pt x="3217785" y="5015886"/>
                          <a:pt x="2072935" y="5015886"/>
                        </a:cubicBezTo>
                        <a:cubicBezTo>
                          <a:pt x="928085" y="5015886"/>
                          <a:pt x="0" y="3893042"/>
                          <a:pt x="0" y="2507943"/>
                        </a:cubicBezTo>
                        <a:cubicBezTo>
                          <a:pt x="0" y="1122844"/>
                          <a:pt x="928085" y="0"/>
                          <a:pt x="2072935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400" dirty="0"/>
                  </a:p>
                </p:txBody>
              </p:sp>
              <p:sp>
                <p:nvSpPr>
                  <p:cNvPr id="346" name="사각형: 둥근 모서리 345">
                    <a:extLst>
                      <a:ext uri="{FF2B5EF4-FFF2-40B4-BE49-F238E27FC236}">
                        <a16:creationId xmlns:a16="http://schemas.microsoft.com/office/drawing/2014/main" id="{BB7AAE4B-44BF-DB2E-E946-5FA674BB38F1}"/>
                      </a:ext>
                    </a:extLst>
                  </p:cNvPr>
                  <p:cNvSpPr/>
                  <p:nvPr/>
                </p:nvSpPr>
                <p:spPr>
                  <a:xfrm>
                    <a:off x="3719970" y="2963244"/>
                    <a:ext cx="143852" cy="27171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7" name="사각형: 둥근 모서리 346">
                    <a:extLst>
                      <a:ext uri="{FF2B5EF4-FFF2-40B4-BE49-F238E27FC236}">
                        <a16:creationId xmlns:a16="http://schemas.microsoft.com/office/drawing/2014/main" id="{5252C521-DAAF-0352-DD90-BE9FAD2670CD}"/>
                      </a:ext>
                    </a:extLst>
                  </p:cNvPr>
                  <p:cNvSpPr/>
                  <p:nvPr/>
                </p:nvSpPr>
                <p:spPr>
                  <a:xfrm>
                    <a:off x="3267994" y="2801564"/>
                    <a:ext cx="54167" cy="51102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5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8" name="사각형: 둥근 모서리 347">
                    <a:extLst>
                      <a:ext uri="{FF2B5EF4-FFF2-40B4-BE49-F238E27FC236}">
                        <a16:creationId xmlns:a16="http://schemas.microsoft.com/office/drawing/2014/main" id="{2A4A5DB8-050D-7B34-6158-7DC805AF140E}"/>
                      </a:ext>
                    </a:extLst>
                  </p:cNvPr>
                  <p:cNvSpPr/>
                  <p:nvPr/>
                </p:nvSpPr>
                <p:spPr>
                  <a:xfrm rot="1993445" flipH="1">
                    <a:off x="3343251" y="2714926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49" name="사각형: 둥근 모서리 348">
                    <a:extLst>
                      <a:ext uri="{FF2B5EF4-FFF2-40B4-BE49-F238E27FC236}">
                        <a16:creationId xmlns:a16="http://schemas.microsoft.com/office/drawing/2014/main" id="{71E34CD4-85CF-1C21-17B6-2C7425927E51}"/>
                      </a:ext>
                    </a:extLst>
                  </p:cNvPr>
                  <p:cNvSpPr/>
                  <p:nvPr/>
                </p:nvSpPr>
                <p:spPr>
                  <a:xfrm rot="2739364" flipH="1">
                    <a:off x="3326886" y="2704000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0" name="사각형: 둥근 모서리 349">
                    <a:extLst>
                      <a:ext uri="{FF2B5EF4-FFF2-40B4-BE49-F238E27FC236}">
                        <a16:creationId xmlns:a16="http://schemas.microsoft.com/office/drawing/2014/main" id="{32E19D0D-136E-86CA-DE85-EBE827D7F805}"/>
                      </a:ext>
                    </a:extLst>
                  </p:cNvPr>
                  <p:cNvSpPr/>
                  <p:nvPr/>
                </p:nvSpPr>
                <p:spPr>
                  <a:xfrm rot="19101728" flipH="1">
                    <a:off x="3715211" y="2710028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1" name="사각형: 둥근 모서리 350">
                    <a:extLst>
                      <a:ext uri="{FF2B5EF4-FFF2-40B4-BE49-F238E27FC236}">
                        <a16:creationId xmlns:a16="http://schemas.microsoft.com/office/drawing/2014/main" id="{8CF101B1-32F8-84D3-8CA0-11503566E074}"/>
                      </a:ext>
                    </a:extLst>
                  </p:cNvPr>
                  <p:cNvSpPr/>
                  <p:nvPr/>
                </p:nvSpPr>
                <p:spPr>
                  <a:xfrm rot="18873126" flipH="1">
                    <a:off x="3700966" y="2716835"/>
                    <a:ext cx="10800" cy="18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2" name="하트 351">
                    <a:extLst>
                      <a:ext uri="{FF2B5EF4-FFF2-40B4-BE49-F238E27FC236}">
                        <a16:creationId xmlns:a16="http://schemas.microsoft.com/office/drawing/2014/main" id="{6600D95E-7B45-AEFC-96E3-5724F716D64E}"/>
                      </a:ext>
                    </a:extLst>
                  </p:cNvPr>
                  <p:cNvSpPr/>
                  <p:nvPr/>
                </p:nvSpPr>
                <p:spPr>
                  <a:xfrm>
                    <a:off x="3269979" y="3573128"/>
                    <a:ext cx="494552" cy="187677"/>
                  </a:xfrm>
                  <a:prstGeom prst="heart">
                    <a:avLst/>
                  </a:prstGeom>
                  <a:solidFill>
                    <a:srgbClr val="AC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3" name="직각 삼각형 352">
                    <a:extLst>
                      <a:ext uri="{FF2B5EF4-FFF2-40B4-BE49-F238E27FC236}">
                        <a16:creationId xmlns:a16="http://schemas.microsoft.com/office/drawing/2014/main" id="{A2037095-28AD-9016-0300-4501FFEFD250}"/>
                      </a:ext>
                    </a:extLst>
                  </p:cNvPr>
                  <p:cNvSpPr/>
                  <p:nvPr/>
                </p:nvSpPr>
                <p:spPr>
                  <a:xfrm flipH="1">
                    <a:off x="3222275" y="2405545"/>
                    <a:ext cx="45719" cy="813434"/>
                  </a:xfrm>
                  <a:prstGeom prst="rtTriangle">
                    <a:avLst/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4" name="현 353">
                    <a:extLst>
                      <a:ext uri="{FF2B5EF4-FFF2-40B4-BE49-F238E27FC236}">
                        <a16:creationId xmlns:a16="http://schemas.microsoft.com/office/drawing/2014/main" id="{3B83C832-4B28-56AD-288D-0875919BEE62}"/>
                      </a:ext>
                    </a:extLst>
                  </p:cNvPr>
                  <p:cNvSpPr/>
                  <p:nvPr/>
                </p:nvSpPr>
                <p:spPr>
                  <a:xfrm rot="848639">
                    <a:off x="3178180" y="2648169"/>
                    <a:ext cx="131873" cy="149323"/>
                  </a:xfrm>
                  <a:prstGeom prst="chord">
                    <a:avLst>
                      <a:gd name="adj1" fmla="val 3763936"/>
                      <a:gd name="adj2" fmla="val 1601671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5" name="직각 삼각형 354">
                    <a:extLst>
                      <a:ext uri="{FF2B5EF4-FFF2-40B4-BE49-F238E27FC236}">
                        <a16:creationId xmlns:a16="http://schemas.microsoft.com/office/drawing/2014/main" id="{25D856D1-97B5-DC66-4928-2D8EC69BB92A}"/>
                      </a:ext>
                    </a:extLst>
                  </p:cNvPr>
                  <p:cNvSpPr/>
                  <p:nvPr/>
                </p:nvSpPr>
                <p:spPr>
                  <a:xfrm rot="682163" flipH="1">
                    <a:off x="3625374" y="2459680"/>
                    <a:ext cx="45719" cy="147094"/>
                  </a:xfrm>
                  <a:prstGeom prst="rtTriangle">
                    <a:avLst/>
                  </a:prstGeom>
                  <a:solidFill>
                    <a:srgbClr val="E8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6" name="현 355">
                    <a:extLst>
                      <a:ext uri="{FF2B5EF4-FFF2-40B4-BE49-F238E27FC236}">
                        <a16:creationId xmlns:a16="http://schemas.microsoft.com/office/drawing/2014/main" id="{8483C98B-301B-5B8C-C07A-4B3BA685CA24}"/>
                      </a:ext>
                    </a:extLst>
                  </p:cNvPr>
                  <p:cNvSpPr/>
                  <p:nvPr/>
                </p:nvSpPr>
                <p:spPr>
                  <a:xfrm rot="848639">
                    <a:off x="3201650" y="2668159"/>
                    <a:ext cx="93306" cy="105653"/>
                  </a:xfrm>
                  <a:prstGeom prst="chord">
                    <a:avLst>
                      <a:gd name="adj1" fmla="val 3763936"/>
                      <a:gd name="adj2" fmla="val 16016710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57" name="막힌 원호 356">
                    <a:extLst>
                      <a:ext uri="{FF2B5EF4-FFF2-40B4-BE49-F238E27FC236}">
                        <a16:creationId xmlns:a16="http://schemas.microsoft.com/office/drawing/2014/main" id="{86408062-0465-933A-D835-7107DF2AAB34}"/>
                      </a:ext>
                    </a:extLst>
                  </p:cNvPr>
                  <p:cNvSpPr/>
                  <p:nvPr/>
                </p:nvSpPr>
                <p:spPr>
                  <a:xfrm>
                    <a:off x="3482674" y="2864105"/>
                    <a:ext cx="82583" cy="94427"/>
                  </a:xfrm>
                  <a:prstGeom prst="blockArc">
                    <a:avLst>
                      <a:gd name="adj1" fmla="val 14952635"/>
                      <a:gd name="adj2" fmla="val 17687614"/>
                      <a:gd name="adj3" fmla="val 5812"/>
                    </a:avLst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8" name="막힌 원호 357">
                    <a:extLst>
                      <a:ext uri="{FF2B5EF4-FFF2-40B4-BE49-F238E27FC236}">
                        <a16:creationId xmlns:a16="http://schemas.microsoft.com/office/drawing/2014/main" id="{8412F377-AFC9-2ABB-B266-84D961458937}"/>
                      </a:ext>
                    </a:extLst>
                  </p:cNvPr>
                  <p:cNvSpPr/>
                  <p:nvPr/>
                </p:nvSpPr>
                <p:spPr>
                  <a:xfrm>
                    <a:off x="3295077" y="2608640"/>
                    <a:ext cx="157864" cy="45719"/>
                  </a:xfrm>
                  <a:prstGeom prst="blockArc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막힌 원호 358">
                    <a:extLst>
                      <a:ext uri="{FF2B5EF4-FFF2-40B4-BE49-F238E27FC236}">
                        <a16:creationId xmlns:a16="http://schemas.microsoft.com/office/drawing/2014/main" id="{D1657011-7517-F69C-2220-A3F116098AC3}"/>
                      </a:ext>
                    </a:extLst>
                  </p:cNvPr>
                  <p:cNvSpPr/>
                  <p:nvPr/>
                </p:nvSpPr>
                <p:spPr>
                  <a:xfrm>
                    <a:off x="3582780" y="2611493"/>
                    <a:ext cx="157864" cy="45719"/>
                  </a:xfrm>
                  <a:prstGeom prst="blockArc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0" name="이등변 삼각형 359">
                    <a:extLst>
                      <a:ext uri="{FF2B5EF4-FFF2-40B4-BE49-F238E27FC236}">
                        <a16:creationId xmlns:a16="http://schemas.microsoft.com/office/drawing/2014/main" id="{75C59FE0-8C60-E78F-02AD-76596218B595}"/>
                      </a:ext>
                    </a:extLst>
                  </p:cNvPr>
                  <p:cNvSpPr/>
                  <p:nvPr/>
                </p:nvSpPr>
                <p:spPr>
                  <a:xfrm>
                    <a:off x="1661914" y="3762114"/>
                    <a:ext cx="114286" cy="88254"/>
                  </a:xfrm>
                  <a:prstGeom prst="triangl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sp>
              <p:nvSpPr>
                <p:cNvPr id="296" name="사각형: 둥근 모서리 295">
                  <a:extLst>
                    <a:ext uri="{FF2B5EF4-FFF2-40B4-BE49-F238E27FC236}">
                      <a16:creationId xmlns:a16="http://schemas.microsoft.com/office/drawing/2014/main" id="{6F9EB651-8714-9F29-673D-957E1D081B54}"/>
                    </a:ext>
                  </a:extLst>
                </p:cNvPr>
                <p:cNvSpPr/>
                <p:nvPr/>
              </p:nvSpPr>
              <p:spPr>
                <a:xfrm>
                  <a:off x="5232260" y="2825401"/>
                  <a:ext cx="690432" cy="28956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latin typeface="메이플스토리" panose="02000300000000000000" pitchFamily="2" charset="-127"/>
                      <a:ea typeface="메이플스토리" panose="02000300000000000000" pitchFamily="2" charset="-127"/>
                    </a:rPr>
                    <a:t>우편함</a:t>
                  </a:r>
                </a:p>
              </p:txBody>
            </p:sp>
          </p:grpSp>
          <p:sp>
            <p:nvSpPr>
              <p:cNvPr id="294" name="사각형: 둥근 모서리 293">
                <a:extLst>
                  <a:ext uri="{FF2B5EF4-FFF2-40B4-BE49-F238E27FC236}">
                    <a16:creationId xmlns:a16="http://schemas.microsoft.com/office/drawing/2014/main" id="{1CA3079D-7049-9205-4C3B-639B4BD8E9B2}"/>
                  </a:ext>
                </a:extLst>
              </p:cNvPr>
              <p:cNvSpPr/>
              <p:nvPr/>
            </p:nvSpPr>
            <p:spPr>
              <a:xfrm>
                <a:off x="5091073" y="3095117"/>
                <a:ext cx="600137" cy="251691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출석체크</a:t>
                </a:r>
              </a:p>
            </p:txBody>
          </p:sp>
        </p:grpSp>
        <p:sp>
          <p:nvSpPr>
            <p:cNvPr id="292" name="사각형: 둥근 모서리 291">
              <a:extLst>
                <a:ext uri="{FF2B5EF4-FFF2-40B4-BE49-F238E27FC236}">
                  <a16:creationId xmlns:a16="http://schemas.microsoft.com/office/drawing/2014/main" id="{F23959B0-32F8-A60D-B1C7-2856418F579E}"/>
                </a:ext>
              </a:extLst>
            </p:cNvPr>
            <p:cNvSpPr/>
            <p:nvPr/>
          </p:nvSpPr>
          <p:spPr>
            <a:xfrm>
              <a:off x="371195" y="3767093"/>
              <a:ext cx="971981" cy="258570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주간 순위</a:t>
              </a: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DAB3F193-97B4-F1E3-E4F2-583DE4BFBD93}"/>
                </a:ext>
              </a:extLst>
            </p:cNvPr>
            <p:cNvSpPr/>
            <p:nvPr/>
          </p:nvSpPr>
          <p:spPr>
            <a:xfrm>
              <a:off x="260053" y="1475601"/>
              <a:ext cx="5416855" cy="2853313"/>
            </a:xfrm>
            <a:custGeom>
              <a:avLst/>
              <a:gdLst>
                <a:gd name="connsiteX0" fmla="*/ 62754 w 5416855"/>
                <a:gd name="connsiteY0" fmla="*/ 2250661 h 2853313"/>
                <a:gd name="connsiteX1" fmla="*/ 62754 w 5416855"/>
                <a:gd name="connsiteY1" fmla="*/ 2663097 h 2853313"/>
                <a:gd name="connsiteX2" fmla="*/ 1178377 w 5416855"/>
                <a:gd name="connsiteY2" fmla="*/ 2663097 h 2853313"/>
                <a:gd name="connsiteX3" fmla="*/ 1178377 w 5416855"/>
                <a:gd name="connsiteY3" fmla="*/ 2250661 h 2853313"/>
                <a:gd name="connsiteX4" fmla="*/ 0 w 5416855"/>
                <a:gd name="connsiteY4" fmla="*/ 0 h 2853313"/>
                <a:gd name="connsiteX5" fmla="*/ 5416855 w 5416855"/>
                <a:gd name="connsiteY5" fmla="*/ 0 h 2853313"/>
                <a:gd name="connsiteX6" fmla="*/ 5416855 w 5416855"/>
                <a:gd name="connsiteY6" fmla="*/ 2853313 h 2853313"/>
                <a:gd name="connsiteX7" fmla="*/ 0 w 5416855"/>
                <a:gd name="connsiteY7" fmla="*/ 2853313 h 28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16855" h="2853313">
                  <a:moveTo>
                    <a:pt x="62754" y="2250661"/>
                  </a:moveTo>
                  <a:lnTo>
                    <a:pt x="62754" y="2663097"/>
                  </a:lnTo>
                  <a:lnTo>
                    <a:pt x="1178377" y="2663097"/>
                  </a:lnTo>
                  <a:lnTo>
                    <a:pt x="1178377" y="2250661"/>
                  </a:lnTo>
                  <a:close/>
                  <a:moveTo>
                    <a:pt x="0" y="0"/>
                  </a:moveTo>
                  <a:lnTo>
                    <a:pt x="5416855" y="0"/>
                  </a:lnTo>
                  <a:lnTo>
                    <a:pt x="5416855" y="2853313"/>
                  </a:lnTo>
                  <a:lnTo>
                    <a:pt x="0" y="2853313"/>
                  </a:lnTo>
                  <a:close/>
                </a:path>
              </a:pathLst>
            </a:custGeom>
            <a:solidFill>
              <a:schemeClr val="tx1">
                <a:alpha val="5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5798726-909E-FE64-F79D-3F6F256A11E5}"/>
                </a:ext>
              </a:extLst>
            </p:cNvPr>
            <p:cNvSpPr/>
            <p:nvPr/>
          </p:nvSpPr>
          <p:spPr>
            <a:xfrm>
              <a:off x="328128" y="3716324"/>
              <a:ext cx="1109512" cy="4289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0" name="연결선: 꺾임 289">
              <a:extLst>
                <a:ext uri="{FF2B5EF4-FFF2-40B4-BE49-F238E27FC236}">
                  <a16:creationId xmlns:a16="http://schemas.microsoft.com/office/drawing/2014/main" id="{A1855E61-8A9D-3197-6BB2-84FA1047E4E9}"/>
                </a:ext>
              </a:extLst>
            </p:cNvPr>
            <p:cNvCxnSpPr>
              <a:cxnSpLocks/>
              <a:stCxn id="289" idx="3"/>
              <a:endCxn id="291" idx="3"/>
            </p:cNvCxnSpPr>
            <p:nvPr/>
          </p:nvCxnSpPr>
          <p:spPr>
            <a:xfrm flipH="1">
              <a:off x="1340665" y="3930802"/>
              <a:ext cx="96976" cy="700756"/>
            </a:xfrm>
            <a:prstGeom prst="bentConnector3">
              <a:avLst>
                <a:gd name="adj1" fmla="val -17228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8F9A53C-485A-3D9C-2CFD-C5F43B185CBC}"/>
                </a:ext>
              </a:extLst>
            </p:cNvPr>
            <p:cNvSpPr txBox="1"/>
            <p:nvPr/>
          </p:nvSpPr>
          <p:spPr>
            <a:xfrm>
              <a:off x="938787" y="4541581"/>
              <a:ext cx="401878" cy="1799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클릭</a:t>
              </a:r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!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06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리더 보드 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25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28975AE-4897-0FF5-9B07-033558247EAF}"/>
              </a:ext>
            </a:extLst>
          </p:cNvPr>
          <p:cNvGrpSpPr/>
          <p:nvPr/>
        </p:nvGrpSpPr>
        <p:grpSpPr>
          <a:xfrm>
            <a:off x="252123" y="1485000"/>
            <a:ext cx="5402953" cy="3034700"/>
            <a:chOff x="252123" y="1485000"/>
            <a:chExt cx="5402953" cy="3034700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DDFA1F4-2645-383D-6D13-6DC8F53D4E93}"/>
                </a:ext>
              </a:extLst>
            </p:cNvPr>
            <p:cNvSpPr/>
            <p:nvPr/>
          </p:nvSpPr>
          <p:spPr>
            <a:xfrm>
              <a:off x="260054" y="1485000"/>
              <a:ext cx="5395022" cy="30347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8D477CC-1054-BCB6-5D60-119CB5876B5E}"/>
                </a:ext>
              </a:extLst>
            </p:cNvPr>
            <p:cNvSpPr/>
            <p:nvPr/>
          </p:nvSpPr>
          <p:spPr>
            <a:xfrm>
              <a:off x="252123" y="1485424"/>
              <a:ext cx="5395022" cy="3034276"/>
            </a:xfrm>
            <a:prstGeom prst="rect">
              <a:avLst/>
            </a:prstGeom>
            <a:solidFill>
              <a:schemeClr val="tx1">
                <a:alpha val="5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F078C72-B6BA-03CA-4D4B-277DF70A7D59}"/>
              </a:ext>
            </a:extLst>
          </p:cNvPr>
          <p:cNvGrpSpPr/>
          <p:nvPr/>
        </p:nvGrpSpPr>
        <p:grpSpPr>
          <a:xfrm>
            <a:off x="1187177" y="1884194"/>
            <a:ext cx="3540774" cy="2236312"/>
            <a:chOff x="1187177" y="1884194"/>
            <a:chExt cx="3540774" cy="223631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D6D489-5454-AB3E-E4CD-476D7D02C86D}"/>
                </a:ext>
              </a:extLst>
            </p:cNvPr>
            <p:cNvGrpSpPr/>
            <p:nvPr/>
          </p:nvGrpSpPr>
          <p:grpSpPr>
            <a:xfrm>
              <a:off x="1187177" y="1884194"/>
              <a:ext cx="3540774" cy="2236312"/>
              <a:chOff x="1447867" y="1999488"/>
              <a:chExt cx="4536373" cy="286512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61F0EAB-92A5-2DA6-EFD3-C7EE40E66E6A}"/>
                  </a:ext>
                </a:extLst>
              </p:cNvPr>
              <p:cNvSpPr/>
              <p:nvPr/>
            </p:nvSpPr>
            <p:spPr>
              <a:xfrm>
                <a:off x="2540069" y="1999488"/>
                <a:ext cx="2351972" cy="28651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23A8F3-4157-C53D-BAD4-9D2DC8D90FEA}"/>
                  </a:ext>
                </a:extLst>
              </p:cNvPr>
              <p:cNvSpPr txBox="1"/>
              <p:nvPr/>
            </p:nvSpPr>
            <p:spPr>
              <a:xfrm>
                <a:off x="1447867" y="2087824"/>
                <a:ext cx="4536373" cy="354886"/>
              </a:xfrm>
              <a:prstGeom prst="rect">
                <a:avLst/>
              </a:prstGeom>
              <a:noFill/>
            </p:spPr>
            <p:txBody>
              <a:bodyPr wrap="square" lIns="3600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주간 순위</a:t>
                </a:r>
              </a:p>
            </p:txBody>
          </p:sp>
        </p:grpSp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E8C51DC6-7A3C-C79A-D8A4-6A06EAF40DB3}"/>
                </a:ext>
              </a:extLst>
            </p:cNvPr>
            <p:cNvSpPr/>
            <p:nvPr/>
          </p:nvSpPr>
          <p:spPr>
            <a:xfrm>
              <a:off x="3616941" y="1934922"/>
              <a:ext cx="203005" cy="195925"/>
            </a:xfrm>
            <a:prstGeom prst="mathMultiply">
              <a:avLst>
                <a:gd name="adj1" fmla="val 20376"/>
              </a:avLst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7BCDF3-D015-0EDB-7894-3C739EA17744}"/>
                </a:ext>
              </a:extLst>
            </p:cNvPr>
            <p:cNvSpPr/>
            <p:nvPr/>
          </p:nvSpPr>
          <p:spPr>
            <a:xfrm>
              <a:off x="2095182" y="2268808"/>
              <a:ext cx="1724765" cy="1810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67455AE-5DFF-1AB7-92FD-4196B2878757}"/>
                </a:ext>
              </a:extLst>
            </p:cNvPr>
            <p:cNvGrpSpPr/>
            <p:nvPr/>
          </p:nvGrpSpPr>
          <p:grpSpPr>
            <a:xfrm>
              <a:off x="2142712" y="2334099"/>
              <a:ext cx="1629703" cy="189519"/>
              <a:chOff x="2672080" y="2581079"/>
              <a:chExt cx="2087944" cy="315055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C1DAB52-4623-F8D7-EA87-20050D2D5DE0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7FDDD6F-2F41-550E-5DF8-975BDD45822C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1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51B1F73-C82C-1195-D504-CE4322E85FE0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프사</a:t>
                </a:r>
                <a:endParaRPr lang="ko-KR" altLang="en-US" sz="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A269962E-3C13-1DE4-C7C8-854B16DFDCA8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닉네임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4256D1D-3B47-1305-A0AC-9F9CB768A170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점수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FB4FB68-9FC9-A7D1-BF11-60F6C461FB37}"/>
                </a:ext>
              </a:extLst>
            </p:cNvPr>
            <p:cNvGrpSpPr/>
            <p:nvPr/>
          </p:nvGrpSpPr>
          <p:grpSpPr>
            <a:xfrm>
              <a:off x="2142712" y="2563871"/>
              <a:ext cx="1629703" cy="189519"/>
              <a:chOff x="2672080" y="2581079"/>
              <a:chExt cx="2087944" cy="315055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5C80BDDC-2B9D-3556-8FB7-8EF88B7434D3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5FEC8D5-5098-B405-0090-25409884AF13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2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32DFF1AA-F420-FDF1-7D36-DA339A2995DC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8A3149F3-0866-F945-A7B4-A00F08A6FAE7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2B73B66F-BDCC-998A-A276-D469A540FAC2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18E20838-07CA-7C0A-BA02-90599A580BBF}"/>
                </a:ext>
              </a:extLst>
            </p:cNvPr>
            <p:cNvGrpSpPr/>
            <p:nvPr/>
          </p:nvGrpSpPr>
          <p:grpSpPr>
            <a:xfrm>
              <a:off x="2142712" y="2793643"/>
              <a:ext cx="1629703" cy="189519"/>
              <a:chOff x="2672080" y="2581079"/>
              <a:chExt cx="2087944" cy="315055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1CE7455A-E71E-F567-BDD4-4CF47A9F230D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009BAE3-A3F7-F76C-C1D8-3036134CAE5D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3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A91ED9C-9142-8656-3076-E132CD4099BE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A5FC342D-1F6C-EF29-637A-729B5C883B98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85F97F8C-433F-01AD-0700-7C6E0CCC2CDF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0F7817D-49AA-1E10-9885-29C21B7115D6}"/>
                </a:ext>
              </a:extLst>
            </p:cNvPr>
            <p:cNvGrpSpPr/>
            <p:nvPr/>
          </p:nvGrpSpPr>
          <p:grpSpPr>
            <a:xfrm>
              <a:off x="2142712" y="3007782"/>
              <a:ext cx="1629703" cy="189519"/>
              <a:chOff x="2672080" y="2581079"/>
              <a:chExt cx="2087944" cy="315055"/>
            </a:xfrm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B05B67E6-074C-5A48-0EE0-DA85C9328781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A08C26A-9498-E882-A7F7-7C28584A32DF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4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74E91FB-546B-A07F-CF12-0E8B8B9B97D4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A29D806D-EAC2-8CE8-6E97-FF34B7BC80CC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닉네임</a:t>
                </a:r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6D0E72E8-D9DC-B6A8-AF75-0C11917A78C4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5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점수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25B2C4A-546F-1B2E-050A-3159D7ECC137}"/>
                </a:ext>
              </a:extLst>
            </p:cNvPr>
            <p:cNvGrpSpPr/>
            <p:nvPr/>
          </p:nvGrpSpPr>
          <p:grpSpPr>
            <a:xfrm>
              <a:off x="2142712" y="3237555"/>
              <a:ext cx="1629703" cy="189519"/>
              <a:chOff x="2672080" y="2581079"/>
              <a:chExt cx="2087944" cy="315055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B2C2236B-79D0-1021-52E4-DFB9CAEE67D0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4634D7C-5FA9-F3FC-3DF5-2FB57ADD94E3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5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C141923-A501-0CFE-FD78-E3232625AF87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DCD6A063-ACA3-52EB-01A2-768153814C86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7E167D2A-4364-1F86-9FDA-B7FDA8FF6236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3BC3CE6-CD5B-D8CD-9353-3496F9568B07}"/>
                </a:ext>
              </a:extLst>
            </p:cNvPr>
            <p:cNvGrpSpPr/>
            <p:nvPr/>
          </p:nvGrpSpPr>
          <p:grpSpPr>
            <a:xfrm>
              <a:off x="2142712" y="3467327"/>
              <a:ext cx="1629703" cy="189519"/>
              <a:chOff x="2672080" y="2581079"/>
              <a:chExt cx="2087944" cy="315055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FFD98B7E-FB89-4223-7CA5-44BA5AC3BBE6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A995E745-A24B-4F1C-96FA-38457ABCC820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6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D27B22D-F0AA-C172-D137-3EBDC5D2E191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17C12BE-9F93-E4A0-31A1-1A5BBB279D7F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AC109359-0A15-B148-6582-74BAE270FB87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96C455F-D424-800B-460A-59FD0B2A4568}"/>
                </a:ext>
              </a:extLst>
            </p:cNvPr>
            <p:cNvGrpSpPr/>
            <p:nvPr/>
          </p:nvGrpSpPr>
          <p:grpSpPr>
            <a:xfrm>
              <a:off x="2134783" y="3681790"/>
              <a:ext cx="1629703" cy="189519"/>
              <a:chOff x="2672080" y="2581079"/>
              <a:chExt cx="2087944" cy="315055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5648F377-6E8F-827D-07EF-BBA06AB61815}"/>
                  </a:ext>
                </a:extLst>
              </p:cNvPr>
              <p:cNvSpPr/>
              <p:nvPr/>
            </p:nvSpPr>
            <p:spPr>
              <a:xfrm>
                <a:off x="2672080" y="2581079"/>
                <a:ext cx="2087944" cy="315055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17720733-AA6B-7F90-4BD5-F7A728183EC5}"/>
                  </a:ext>
                </a:extLst>
              </p:cNvPr>
              <p:cNvSpPr/>
              <p:nvPr/>
            </p:nvSpPr>
            <p:spPr>
              <a:xfrm>
                <a:off x="2742104" y="2622008"/>
                <a:ext cx="183047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7</a:t>
                </a:r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0EC6386-05C0-013C-AFD9-9F3C3B00118A}"/>
                  </a:ext>
                </a:extLst>
              </p:cNvPr>
              <p:cNvSpPr/>
              <p:nvPr/>
            </p:nvSpPr>
            <p:spPr>
              <a:xfrm>
                <a:off x="2963543" y="2618428"/>
                <a:ext cx="183048" cy="24035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891CDD3C-CA2D-4885-A4F3-39D726F8A8F6}"/>
                  </a:ext>
                </a:extLst>
              </p:cNvPr>
              <p:cNvSpPr/>
              <p:nvPr/>
            </p:nvSpPr>
            <p:spPr>
              <a:xfrm>
                <a:off x="3184983" y="2618428"/>
                <a:ext cx="1072057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145C2B96-9002-F43C-BB32-875E62804B09}"/>
                  </a:ext>
                </a:extLst>
              </p:cNvPr>
              <p:cNvSpPr/>
              <p:nvPr/>
            </p:nvSpPr>
            <p:spPr>
              <a:xfrm>
                <a:off x="4295433" y="2618428"/>
                <a:ext cx="418808" cy="240356"/>
              </a:xfrm>
              <a:prstGeom prst="roundRect">
                <a:avLst>
                  <a:gd name="adj" fmla="val 29566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5BB4EA5-C2CC-78D1-7DC1-DA1FA4AFB35C}"/>
                </a:ext>
              </a:extLst>
            </p:cNvPr>
            <p:cNvSpPr/>
            <p:nvPr/>
          </p:nvSpPr>
          <p:spPr>
            <a:xfrm>
              <a:off x="2095179" y="3634379"/>
              <a:ext cx="1724764" cy="445114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alpha val="0"/>
                  </a:schemeClr>
                </a:gs>
                <a:gs pos="61000">
                  <a:schemeClr val="bg1">
                    <a:lumMod val="85000"/>
                  </a:schemeClr>
                </a:gs>
                <a:gs pos="88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B3D985DC-F8BB-3132-E31E-5A6F7086544B}"/>
                </a:ext>
              </a:extLst>
            </p:cNvPr>
            <p:cNvSpPr/>
            <p:nvPr/>
          </p:nvSpPr>
          <p:spPr>
            <a:xfrm>
              <a:off x="3738302" y="2354826"/>
              <a:ext cx="201362" cy="186578"/>
            </a:xfrm>
            <a:prstGeom prst="triangle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0D2EB07B-80D5-29A1-4D1D-063D1E5C4615}"/>
                </a:ext>
              </a:extLst>
            </p:cNvPr>
            <p:cNvSpPr/>
            <p:nvPr/>
          </p:nvSpPr>
          <p:spPr>
            <a:xfrm rot="10800000">
              <a:off x="3735941" y="3872859"/>
              <a:ext cx="201362" cy="186578"/>
            </a:xfrm>
            <a:prstGeom prst="triangle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26" name="표 4">
            <a:extLst>
              <a:ext uri="{FF2B5EF4-FFF2-40B4-BE49-F238E27FC236}">
                <a16:creationId xmlns:a16="http://schemas.microsoft.com/office/drawing/2014/main" id="{4F3A65F6-189D-151D-C41D-115A69780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17027"/>
              </p:ext>
            </p:extLst>
          </p:nvPr>
        </p:nvGraphicFramePr>
        <p:xfrm>
          <a:off x="6880293" y="1485000"/>
          <a:ext cx="5051652" cy="3543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949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  <a:gridCol w="1386456">
                  <a:extLst>
                    <a:ext uri="{9D8B030D-6E8A-4147-A177-3AD203B41FA5}">
                      <a16:colId xmlns:a16="http://schemas.microsoft.com/office/drawing/2014/main" val="631142483"/>
                    </a:ext>
                  </a:extLst>
                </a:gridCol>
                <a:gridCol w="2902247">
                  <a:extLst>
                    <a:ext uri="{9D8B030D-6E8A-4147-A177-3AD203B41FA5}">
                      <a16:colId xmlns:a16="http://schemas.microsoft.com/office/drawing/2014/main" val="26389466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마우스 스크롤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유저 본인 순위 기준으로 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하 확인 가능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처음 출력될 때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유저 본인 순위 기준 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하 각각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개씩 출력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리더 보드 </a:t>
                      </a:r>
                      <a:r>
                        <a:rPr lang="en-US" altLang="ko-KR" sz="1200" b="1" dirty="0"/>
                        <a:t>UI </a:t>
                      </a:r>
                      <a:r>
                        <a:rPr lang="ko-KR" altLang="en-US" sz="1200" b="1" dirty="0"/>
                        <a:t>비활성화 방법 </a:t>
                      </a:r>
                      <a:r>
                        <a:rPr lang="en-US" altLang="ko-KR" sz="1200" dirty="0"/>
                        <a:t>: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나가기 버튼 클릭</a:t>
                      </a:r>
                      <a:r>
                        <a:rPr lang="en-US" altLang="ko-KR" sz="1200" dirty="0"/>
                        <a:t>, ESC</a:t>
                      </a:r>
                      <a:r>
                        <a:rPr lang="ko-KR" altLang="en-US" sz="1200" dirty="0"/>
                        <a:t>키 클릭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유저 정보 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순위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프로필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점수</a:t>
                      </a:r>
                      <a:endParaRPr lang="en-US" altLang="ko-K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  <a:tr h="369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70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캐릭터 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 정보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유저 본인의 순위는 푸른색으로 표현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-&gt; </a:t>
                      </a:r>
                      <a:r>
                        <a:rPr lang="ko-KR" altLang="en-US" sz="1100" dirty="0"/>
                        <a:t>유저 본인 표시를 위해서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28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스크롤 안내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마우스 스크롤을 통해 유저 순위 상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하</a:t>
                      </a:r>
                      <a:br>
                        <a:rPr lang="en-US" altLang="ko-KR" sz="1100" dirty="0"/>
                      </a:br>
                      <a:r>
                        <a:rPr lang="ko-KR" altLang="en-US" sz="1100" dirty="0"/>
                        <a:t>확인이 가능함을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40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나가기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버튼 클릭 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리더 보드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비활성화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390563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CD0FD2FD-0AB3-D87E-71B2-1F14D6BF5708}"/>
              </a:ext>
            </a:extLst>
          </p:cNvPr>
          <p:cNvSpPr/>
          <p:nvPr/>
        </p:nvSpPr>
        <p:spPr>
          <a:xfrm>
            <a:off x="1982130" y="2216076"/>
            <a:ext cx="256926" cy="2332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1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D9F6C4-D7C4-7723-59A2-3755844B926C}"/>
              </a:ext>
            </a:extLst>
          </p:cNvPr>
          <p:cNvSpPr/>
          <p:nvPr/>
        </p:nvSpPr>
        <p:spPr>
          <a:xfrm>
            <a:off x="3444771" y="1826582"/>
            <a:ext cx="256926" cy="2332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1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62F86-0C3F-8568-EA2F-7279AE06F300}"/>
              </a:ext>
            </a:extLst>
          </p:cNvPr>
          <p:cNvSpPr txBox="1"/>
          <p:nvPr/>
        </p:nvSpPr>
        <p:spPr>
          <a:xfrm>
            <a:off x="324191" y="4288868"/>
            <a:ext cx="1263235" cy="230832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ESC</a:t>
            </a:r>
            <a:r>
              <a:rPr lang="ko-KR" altLang="en-US" sz="9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로 이미지 축소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F0F077-0AA0-0701-F999-469B7B2FB5E0}"/>
              </a:ext>
            </a:extLst>
          </p:cNvPr>
          <p:cNvSpPr/>
          <p:nvPr/>
        </p:nvSpPr>
        <p:spPr>
          <a:xfrm>
            <a:off x="3553366" y="2267650"/>
            <a:ext cx="256926" cy="2332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1200" b="1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8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F76F36-8091-AB5F-4F19-8742ECA8F7D0}"/>
              </a:ext>
            </a:extLst>
          </p:cNvPr>
          <p:cNvSpPr/>
          <p:nvPr/>
        </p:nvSpPr>
        <p:spPr>
          <a:xfrm>
            <a:off x="0" y="0"/>
            <a:ext cx="12192000" cy="807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322807" y="165302"/>
            <a:ext cx="4614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리더 보드</a:t>
            </a:r>
            <a:r>
              <a:rPr lang="en-US" altLang="ko-KR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2500" b="1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디자인 레퍼런스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BC0E78-E42B-C277-A8DD-19C63595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52726"/>
              </p:ext>
            </p:extLst>
          </p:nvPr>
        </p:nvGraphicFramePr>
        <p:xfrm>
          <a:off x="7594560" y="1485000"/>
          <a:ext cx="4337386" cy="604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학교 석차 명부 디자인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순위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프로필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닉네임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점수 정보만 기입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E19A5F-81E4-E982-6B37-9D3E5A468893}"/>
              </a:ext>
            </a:extLst>
          </p:cNvPr>
          <p:cNvSpPr txBox="1"/>
          <p:nvPr/>
        </p:nvSpPr>
        <p:spPr>
          <a:xfrm>
            <a:off x="260054" y="1161835"/>
            <a:ext cx="4238027" cy="323165"/>
          </a:xfrm>
          <a:prstGeom prst="rect">
            <a:avLst/>
          </a:prstGeom>
          <a:noFill/>
        </p:spPr>
        <p:txBody>
          <a:bodyPr wrap="square" lIns="3600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가상 </a:t>
            </a:r>
            <a:r>
              <a: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UI</a:t>
            </a:r>
            <a:endParaRPr lang="ko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 descr="주)비엘소프트">
            <a:extLst>
              <a:ext uri="{FF2B5EF4-FFF2-40B4-BE49-F238E27FC236}">
                <a16:creationId xmlns:a16="http://schemas.microsoft.com/office/drawing/2014/main" id="{E36CC91A-2B5E-EC2C-C46F-4C04BBE9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4" y="1485000"/>
            <a:ext cx="3681631" cy="24210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31BF4C-A540-197E-81B1-DAEAC3BB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4" y="3926017"/>
            <a:ext cx="3681631" cy="2098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706C1441-EDD2-90D0-35D3-D9D6E61F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85" y="1485000"/>
            <a:ext cx="3231472" cy="24268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중·고교 석차공개 관행 여전">
            <a:extLst>
              <a:ext uri="{FF2B5EF4-FFF2-40B4-BE49-F238E27FC236}">
                <a16:creationId xmlns:a16="http://schemas.microsoft.com/office/drawing/2014/main" id="{26A291CA-72A6-CBBA-54AD-6B127E14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85" y="3926017"/>
            <a:ext cx="3233542" cy="20988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C7115C-D82D-6D61-B630-C3D0C064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34016"/>
              </p:ext>
            </p:extLst>
          </p:nvPr>
        </p:nvGraphicFramePr>
        <p:xfrm>
          <a:off x="7594560" y="4397450"/>
          <a:ext cx="4337386" cy="879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86">
                  <a:extLst>
                    <a:ext uri="{9D8B030D-6E8A-4147-A177-3AD203B41FA5}">
                      <a16:colId xmlns:a16="http://schemas.microsoft.com/office/drawing/2014/main" val="173164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올림픽 발판처럼 마을 한쪽에 전시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옆에 정장 입은 </a:t>
                      </a:r>
                      <a:r>
                        <a:rPr lang="ko-KR" altLang="en-US" sz="1200" dirty="0" err="1"/>
                        <a:t>보드판</a:t>
                      </a:r>
                      <a:r>
                        <a:rPr lang="ko-KR" altLang="en-US" sz="1200" dirty="0"/>
                        <a:t> 아저씨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/>
                        <a:t>말 걸면 순위 알려주는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33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6297</TotalTime>
  <Words>238</Words>
  <Application>Microsoft Office PowerPoint</Application>
  <PresentationFormat>와이드스크린</PresentationFormat>
  <Paragraphs>81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2542</cp:revision>
  <dcterms:created xsi:type="dcterms:W3CDTF">2023-07-05T05:33:12Z</dcterms:created>
  <dcterms:modified xsi:type="dcterms:W3CDTF">2023-10-16T08:04:11Z</dcterms:modified>
  <cp:version/>
</cp:coreProperties>
</file>