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337" r:id="rId4"/>
    <p:sldId id="344" r:id="rId5"/>
    <p:sldId id="345" r:id="rId6"/>
    <p:sldId id="346" r:id="rId7"/>
    <p:sldId id="340" r:id="rId8"/>
    <p:sldId id="342" r:id="rId9"/>
    <p:sldId id="338" r:id="rId10"/>
    <p:sldId id="341" r:id="rId11"/>
    <p:sldId id="339" r:id="rId12"/>
    <p:sldId id="34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5B8E7-3060-42DF-975D-DAF427C86F86}">
          <p14:sldIdLst>
            <p14:sldId id="256"/>
            <p14:sldId id="257"/>
          </p14:sldIdLst>
        </p14:section>
        <p14:section name="컨셉" id="{AE011BCC-3970-4775-B099-37BBF7B79619}">
          <p14:sldIdLst>
            <p14:sldId id="337"/>
            <p14:sldId id="344"/>
            <p14:sldId id="345"/>
            <p14:sldId id="346"/>
            <p14:sldId id="340"/>
            <p14:sldId id="342"/>
            <p14:sldId id="338"/>
            <p14:sldId id="341"/>
            <p14:sldId id="339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곽" initials="우곽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DCB"/>
    <a:srgbClr val="B482DA"/>
    <a:srgbClr val="EE6C6C"/>
    <a:srgbClr val="000000"/>
    <a:srgbClr val="404040"/>
    <a:srgbClr val="FFD966"/>
    <a:srgbClr val="FFFFFF"/>
    <a:srgbClr val="595959"/>
    <a:srgbClr val="FAB78E"/>
    <a:srgbClr val="FB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32" autoAdjust="0"/>
  </p:normalViewPr>
  <p:slideViewPr>
    <p:cSldViewPr snapToGrid="0">
      <p:cViewPr>
        <p:scale>
          <a:sx n="400" d="100"/>
          <a:sy n="400" d="100"/>
        </p:scale>
        <p:origin x="-11515" y="-6773"/>
      </p:cViewPr>
      <p:guideLst/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2C355F-72AD-415D-9D49-0C227B87CA04}" type="datetime1">
              <a:rPr lang="ko-KR" altLang="en-US"/>
              <a:pPr lvl="0">
                <a:defRPr/>
              </a:pPr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73801-4945-4CB7-89E7-08A4146205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B29-724E-7E92-23C5-1995D9D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8EC9-64A2-704A-F063-5350636F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D7D98-88F8-6D44-248B-C46EAE6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EF-0911-EBBB-726D-04F9940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67514-9291-618D-E253-FACE2C5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6DCA-73E8-9C52-53BA-C11247E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3679-F1A5-18DC-C118-9DF79547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E78E-B68D-2380-F869-8E0B8D7D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3773-28C3-7FC3-1859-B67FFC2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EBC1-F56B-5B8C-101C-CC7EA47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64DB9-A39F-2F48-EB23-9ABF5F9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33311-0F89-FE2B-2B05-02E7FC3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F91D-C2EB-342B-0F6B-8F1FE66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D06C-16D2-8088-7E71-4807912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19DC-5FB2-7BE4-0A0B-2E1A20E2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E772-1863-793C-3678-9157E94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5C5B-263C-9A8B-29C8-4B609FC0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3CECF-10A2-141C-CAC5-ED0E659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C930C-761C-34C4-4134-F9B3101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0891-0EF7-4C6A-5B2A-BE8F661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51C9-8841-70F1-4762-2F5F0E38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7661-2EC4-F342-32B7-4E619A3B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4A57-5A71-DC1C-D555-D00A4F69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6B7E-7BC0-2471-5713-D0BC107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5FAA-7AA5-D924-039A-E1440AA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13B5-FDDC-0E48-564B-B816E3C5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3C835-E3F5-87DE-123C-7C507407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1B39-1451-B871-FFD1-723A7E4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75562-DB45-88DC-1503-A96FF60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FD16-6CD9-F1A5-8236-0F969AD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A6D00-0357-4E56-E4C2-48242D0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31F3-EDCD-5A60-BEA4-A1652E38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43EE-835C-A633-1543-6F2870F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06C6-D5E4-3EAF-7524-131F8CA3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EE3D8-3C12-61C4-3207-94C4DED5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0C7A7-354F-2D4E-B9AB-43E96433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395A3-434B-8331-1CD6-56E98A0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6DD18-9429-972A-E812-C0ED68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86F8-EDAD-EECF-2175-E765F58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94F7-0C48-8395-3016-00D022E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29619-BCFF-4ADF-46A5-B40BE97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BD581-5454-624D-66DC-D5BE768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134FA-B52C-A872-0E7E-4123BE8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D7DD4-9585-1756-55B4-58363EA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19FA1-9AB6-DFC9-2A81-5956AA7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7A360-5E8B-6788-671A-01D35E5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236B-A3CD-1A2F-D860-EA22668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F5DE-ABC8-1B4C-ED08-0B1428F5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8878-0A75-6A59-5226-13751C71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2CF11-1112-BE6B-E7F1-B8CAE17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606C-3FD0-8CBB-23F1-0796E08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608BF-ECBA-114C-71BC-3403F01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8F2-202D-BB64-A849-B6CE52A0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BCD10-0FC9-5DD5-CD00-5558A9D6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73986-B52E-E847-C629-2A1AC62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84BF3-7B87-F04C-4013-7A4EFBC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CD39-3651-F1C7-13AB-67A48EE6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98EDB-AB03-0CAA-D963-B7942F7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85987-4BE8-D401-BE1A-AEE04EA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419A-0B02-0B40-C166-62E9F145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240-CA7A-183A-6A4B-24FB9999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720-FC8A-4247-8BE0-9195BDB49E3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C39E-B201-63A5-E5CF-155E1E45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3D60-FC66-ED1C-05E8-9A911B34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F40E2-08E5-20B1-8F9E-81C693192478}"/>
              </a:ext>
            </a:extLst>
          </p:cNvPr>
          <p:cNvSpPr txBox="1"/>
          <p:nvPr/>
        </p:nvSpPr>
        <p:spPr>
          <a:xfrm>
            <a:off x="3728803" y="2259449"/>
            <a:ext cx="473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 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캐치마인드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뽑기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5CD91-4F17-A2F7-2428-D6DD6CB18283}"/>
              </a:ext>
            </a:extLst>
          </p:cNvPr>
          <p:cNvSpPr txBox="1"/>
          <p:nvPr/>
        </p:nvSpPr>
        <p:spPr>
          <a:xfrm>
            <a:off x="7731843" y="6414869"/>
            <a:ext cx="4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수정일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2023_10_15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시즈널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뽑기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(2)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131-9C1A-D508-4305-565F8FA32141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1002F-FB9E-27EA-B7DB-25609F05E163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33541"/>
              </p:ext>
            </p:extLst>
          </p:nvPr>
        </p:nvGraphicFramePr>
        <p:xfrm>
          <a:off x="6418555" y="1546151"/>
          <a:ext cx="5513390" cy="4892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시즈널</a:t>
                      </a:r>
                      <a:r>
                        <a:rPr lang="ko-KR" altLang="en-US" sz="1200" dirty="0"/>
                        <a:t> 뽑기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해당 내용은 상점 中 뽑기 시스템 설명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좌측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시즈널</a:t>
                      </a:r>
                      <a:r>
                        <a:rPr lang="ko-KR" altLang="en-US" sz="1200" dirty="0"/>
                        <a:t> 뽑기 버튼 활성화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이 외의 좌측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상단 뽑기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이미지 애니메이션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소인이 캔버스에 그림을 그리는 모습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키워드 입력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유저가 입력 가능한 키워드 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입력 후 이미지 생성 버튼을 클릭했을 때</a:t>
                      </a:r>
                      <a:r>
                        <a:rPr lang="en-US" altLang="ko-KR" sz="1100" dirty="0"/>
                        <a:t>,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생성에 입력되는 키워드에 해당 칸 키워드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입력 불가 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유저가 입력 불가능한 박스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자물쇠 이미지 버튼을 클릭해 </a:t>
                      </a:r>
                      <a:br>
                        <a:rPr lang="en-US" altLang="ko-KR" sz="1100" dirty="0"/>
                      </a:br>
                      <a:r>
                        <a:rPr lang="ko-KR" altLang="en-US" sz="1100" u="sng" dirty="0"/>
                        <a:t>⑤ 키워드 입력 버튼</a:t>
                      </a:r>
                      <a:r>
                        <a:rPr lang="ko-KR" altLang="en-US" sz="1100" u="none" dirty="0"/>
                        <a:t>으로 </a:t>
                      </a:r>
                      <a:r>
                        <a:rPr lang="ko-KR" altLang="en-US" sz="1100" dirty="0"/>
                        <a:t>상태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40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자물쇠 이미지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해당 버튼 클릭 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8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 생성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재화수가 부족할 땐 버튼 클릭 불가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 클릭 시 </a:t>
                      </a:r>
                      <a:r>
                        <a:rPr lang="ko-KR" altLang="en-US" sz="1100" u="sng" dirty="0"/>
                        <a:t>이미지 생성 확인 </a:t>
                      </a:r>
                      <a:r>
                        <a:rPr lang="en-US" altLang="ko-KR" sz="1100" u="sng" dirty="0"/>
                        <a:t>UI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우측에 해당 생성 버튼에 소모되는 재화 안내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누를 때</a:t>
                      </a:r>
                      <a:r>
                        <a:rPr lang="en-US" altLang="ko-KR" sz="1100" dirty="0"/>
                        <a:t>) : </a:t>
                      </a:r>
                      <a:r>
                        <a:rPr lang="ko-KR" altLang="en-US" sz="1100" dirty="0"/>
                        <a:t>회색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땔 때</a:t>
                      </a:r>
                      <a:r>
                        <a:rPr lang="en-US" altLang="ko-KR" sz="1100" dirty="0"/>
                        <a:t>) : </a:t>
                      </a:r>
                      <a:r>
                        <a:rPr lang="ko-KR" altLang="en-US" sz="1100" dirty="0"/>
                        <a:t>기존 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55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E7FEB5-5DBD-C2A6-895A-EA7DEF155829}"/>
              </a:ext>
            </a:extLst>
          </p:cNvPr>
          <p:cNvGrpSpPr/>
          <p:nvPr/>
        </p:nvGrpSpPr>
        <p:grpSpPr>
          <a:xfrm>
            <a:off x="762939" y="2752659"/>
            <a:ext cx="1648973" cy="623531"/>
            <a:chOff x="527299" y="1985493"/>
            <a:chExt cx="2216430" cy="8686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347103-179B-93EF-F0C3-D1B7DFFB2919}"/>
                </a:ext>
              </a:extLst>
            </p:cNvPr>
            <p:cNvSpPr/>
            <p:nvPr/>
          </p:nvSpPr>
          <p:spPr>
            <a:xfrm>
              <a:off x="527299" y="1985493"/>
              <a:ext cx="2216430" cy="393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CC5452-2A6A-0C54-ADE4-ED54CC270C95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94170F-729F-1073-44D2-1063C7C73F2E}"/>
              </a:ext>
            </a:extLst>
          </p:cNvPr>
          <p:cNvSpPr txBox="1"/>
          <p:nvPr/>
        </p:nvSpPr>
        <p:spPr>
          <a:xfrm>
            <a:off x="1201741" y="196796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E0F7C9-CA3C-7A11-62F6-9F4D4A4CFFCF}"/>
              </a:ext>
            </a:extLst>
          </p:cNvPr>
          <p:cNvSpPr/>
          <p:nvPr/>
        </p:nvSpPr>
        <p:spPr>
          <a:xfrm>
            <a:off x="435136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9CA5D3-67C5-15CD-36DA-059D03BB8CB1}"/>
              </a:ext>
            </a:extLst>
          </p:cNvPr>
          <p:cNvSpPr/>
          <p:nvPr/>
        </p:nvSpPr>
        <p:spPr>
          <a:xfrm rot="20734258">
            <a:off x="597407" y="2627674"/>
            <a:ext cx="604333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30BD4A-1D74-1B13-E5A4-33D4B5B6FB88}"/>
              </a:ext>
            </a:extLst>
          </p:cNvPr>
          <p:cNvSpPr/>
          <p:nvPr/>
        </p:nvSpPr>
        <p:spPr>
          <a:xfrm>
            <a:off x="1168177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2?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368BF-E95F-C1F0-ACB3-0101C85E5F92}"/>
              </a:ext>
            </a:extLst>
          </p:cNvPr>
          <p:cNvSpPr/>
          <p:nvPr/>
        </p:nvSpPr>
        <p:spPr>
          <a:xfrm>
            <a:off x="3706319" y="3635629"/>
            <a:ext cx="1320306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1E0846-7D14-F96D-18B3-DDAD6F47DAEF}"/>
              </a:ext>
            </a:extLst>
          </p:cNvPr>
          <p:cNvGrpSpPr/>
          <p:nvPr/>
        </p:nvGrpSpPr>
        <p:grpSpPr>
          <a:xfrm>
            <a:off x="5064991" y="3930318"/>
            <a:ext cx="226224" cy="255135"/>
            <a:chOff x="5879351" y="3130369"/>
            <a:chExt cx="315009" cy="2986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52BA41-C42C-776B-2367-138C96525D13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27" name="Picture 2" descr="lock&quot; Emoji - Download for free – Iconduck">
              <a:extLst>
                <a:ext uri="{FF2B5EF4-FFF2-40B4-BE49-F238E27FC236}">
                  <a16:creationId xmlns:a16="http://schemas.microsoft.com/office/drawing/2014/main" id="{EB96933A-52E4-BC52-1480-363BD6139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C921-3071-9F09-40B8-67A4A14B12AF}"/>
              </a:ext>
            </a:extLst>
          </p:cNvPr>
          <p:cNvSpPr/>
          <p:nvPr/>
        </p:nvSpPr>
        <p:spPr>
          <a:xfrm>
            <a:off x="3776134" y="1897588"/>
            <a:ext cx="1180676" cy="195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11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C39CB5-E633-5F52-676E-3FA23DDEB299}"/>
              </a:ext>
            </a:extLst>
          </p:cNvPr>
          <p:cNvGrpSpPr/>
          <p:nvPr/>
        </p:nvGrpSpPr>
        <p:grpSpPr>
          <a:xfrm>
            <a:off x="3704946" y="3923806"/>
            <a:ext cx="1323053" cy="255135"/>
            <a:chOff x="3412451" y="3861530"/>
            <a:chExt cx="1842301" cy="298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51EF63-C007-1128-3F73-7C18262BE58D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42734D-E8A2-4C0C-1F13-34F0F68D98EA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61ED8-CF67-F13F-C635-BFE5F45C6672}"/>
              </a:ext>
            </a:extLst>
          </p:cNvPr>
          <p:cNvGrpSpPr/>
          <p:nvPr/>
        </p:nvGrpSpPr>
        <p:grpSpPr>
          <a:xfrm>
            <a:off x="3713512" y="4241523"/>
            <a:ext cx="1284870" cy="211342"/>
            <a:chOff x="3713512" y="4241523"/>
            <a:chExt cx="1284870" cy="2113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309E54-6FA2-533B-A175-E2C7629F0EB6}"/>
                </a:ext>
              </a:extLst>
            </p:cNvPr>
            <p:cNvSpPr/>
            <p:nvPr/>
          </p:nvSpPr>
          <p:spPr>
            <a:xfrm>
              <a:off x="3713512" y="4241523"/>
              <a:ext cx="879258" cy="211342"/>
            </a:xfrm>
            <a:prstGeom prst="roundRect">
              <a:avLst>
                <a:gd name="adj" fmla="val 4728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이미지 생성</a:t>
              </a:r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251034CC-C072-1B09-2C21-2BCCEA058A0F}"/>
                </a:ext>
              </a:extLst>
            </p:cNvPr>
            <p:cNvSpPr/>
            <p:nvPr/>
          </p:nvSpPr>
          <p:spPr>
            <a:xfrm>
              <a:off x="4500542" y="4247061"/>
              <a:ext cx="497840" cy="201600"/>
            </a:xfrm>
            <a:custGeom>
              <a:avLst/>
              <a:gdLst>
                <a:gd name="connsiteX0" fmla="*/ 0 w 1204956"/>
                <a:gd name="connsiteY0" fmla="*/ 0 h 211342"/>
                <a:gd name="connsiteX1" fmla="*/ 425635 w 1204956"/>
                <a:gd name="connsiteY1" fmla="*/ 0 h 211342"/>
                <a:gd name="connsiteX2" fmla="*/ 651395 w 1204956"/>
                <a:gd name="connsiteY2" fmla="*/ 0 h 211342"/>
                <a:gd name="connsiteX3" fmla="*/ 1105019 w 1204956"/>
                <a:gd name="connsiteY3" fmla="*/ 0 h 211342"/>
                <a:gd name="connsiteX4" fmla="*/ 1204956 w 1204956"/>
                <a:gd name="connsiteY4" fmla="*/ 99937 h 211342"/>
                <a:gd name="connsiteX5" fmla="*/ 1204956 w 1204956"/>
                <a:gd name="connsiteY5" fmla="*/ 111405 h 211342"/>
                <a:gd name="connsiteX6" fmla="*/ 1105019 w 1204956"/>
                <a:gd name="connsiteY6" fmla="*/ 211342 h 211342"/>
                <a:gd name="connsiteX7" fmla="*/ 651395 w 1204956"/>
                <a:gd name="connsiteY7" fmla="*/ 211342 h 211342"/>
                <a:gd name="connsiteX8" fmla="*/ 425635 w 1204956"/>
                <a:gd name="connsiteY8" fmla="*/ 211342 h 211342"/>
                <a:gd name="connsiteX9" fmla="*/ 0 w 1204956"/>
                <a:gd name="connsiteY9" fmla="*/ 211342 h 21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6" h="211342">
                  <a:moveTo>
                    <a:pt x="0" y="0"/>
                  </a:moveTo>
                  <a:lnTo>
                    <a:pt x="425635" y="0"/>
                  </a:lnTo>
                  <a:lnTo>
                    <a:pt x="651395" y="0"/>
                  </a:lnTo>
                  <a:lnTo>
                    <a:pt x="1105019" y="0"/>
                  </a:lnTo>
                  <a:cubicBezTo>
                    <a:pt x="1160213" y="0"/>
                    <a:pt x="1204956" y="44743"/>
                    <a:pt x="1204956" y="99937"/>
                  </a:cubicBezTo>
                  <a:lnTo>
                    <a:pt x="1204956" y="111405"/>
                  </a:lnTo>
                  <a:cubicBezTo>
                    <a:pt x="1204956" y="166599"/>
                    <a:pt x="1160213" y="211342"/>
                    <a:pt x="1105019" y="211342"/>
                  </a:cubicBezTo>
                  <a:lnTo>
                    <a:pt x="651395" y="211342"/>
                  </a:lnTo>
                  <a:lnTo>
                    <a:pt x="425635" y="211342"/>
                  </a:lnTo>
                  <a:lnTo>
                    <a:pt x="0" y="2113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72000" bIns="0" rtlCol="0" anchor="ctr">
              <a:noAutofit/>
            </a:bodyPr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 10</a:t>
              </a:r>
              <a:endPara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B70DDA-8F2C-ED03-BB9F-FE2D845885B3}"/>
              </a:ext>
            </a:extLst>
          </p:cNvPr>
          <p:cNvSpPr/>
          <p:nvPr/>
        </p:nvSpPr>
        <p:spPr>
          <a:xfrm>
            <a:off x="3918657" y="219102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2ED1E-F172-A9C7-F73B-189B6F94CDEC}"/>
              </a:ext>
            </a:extLst>
          </p:cNvPr>
          <p:cNvSpPr txBox="1"/>
          <p:nvPr/>
        </p:nvSpPr>
        <p:spPr>
          <a:xfrm>
            <a:off x="2985514" y="3205661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CAB2D-9634-4C6F-8753-0E40952113EC}"/>
              </a:ext>
            </a:extLst>
          </p:cNvPr>
          <p:cNvSpPr txBox="1"/>
          <p:nvPr/>
        </p:nvSpPr>
        <p:spPr>
          <a:xfrm>
            <a:off x="3887777" y="1663073"/>
            <a:ext cx="887824" cy="1514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</a:t>
            </a:r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25F73-BB22-55C9-9DCE-BA7B25322DF5}"/>
              </a:ext>
            </a:extLst>
          </p:cNvPr>
          <p:cNvSpPr txBox="1"/>
          <p:nvPr/>
        </p:nvSpPr>
        <p:spPr>
          <a:xfrm>
            <a:off x="4187952" y="4665809"/>
            <a:ext cx="7345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소모 재화 수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440A74-9DDE-DE7A-CF62-A2B73E71FBD6}"/>
              </a:ext>
            </a:extLst>
          </p:cNvPr>
          <p:cNvCxnSpPr>
            <a:cxnSpLocks/>
            <a:stCxn id="1027" idx="4"/>
            <a:endCxn id="11" idx="3"/>
          </p:cNvCxnSpPr>
          <p:nvPr/>
        </p:nvCxnSpPr>
        <p:spPr>
          <a:xfrm flipH="1">
            <a:off x="4922520" y="4342391"/>
            <a:ext cx="75862" cy="384974"/>
          </a:xfrm>
          <a:prstGeom prst="bentConnector3">
            <a:avLst>
              <a:gd name="adj1" fmla="val -301337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🖌️ Paintbrush Emoji">
            <a:extLst>
              <a:ext uri="{FF2B5EF4-FFF2-40B4-BE49-F238E27FC236}">
                <a16:creationId xmlns:a16="http://schemas.microsoft.com/office/drawing/2014/main" id="{5A617E3F-C380-94F4-4D13-93D24CBE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35" y="4256480"/>
            <a:ext cx="171822" cy="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CDB096FA-892C-A9E1-C4B8-DB46C07D6829}"/>
              </a:ext>
            </a:extLst>
          </p:cNvPr>
          <p:cNvSpPr/>
          <p:nvPr/>
        </p:nvSpPr>
        <p:spPr>
          <a:xfrm>
            <a:off x="3744222" y="154615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96ADC4-4ABB-6771-E404-5CA2DAF1EA46}"/>
              </a:ext>
            </a:extLst>
          </p:cNvPr>
          <p:cNvSpPr/>
          <p:nvPr/>
        </p:nvSpPr>
        <p:spPr>
          <a:xfrm>
            <a:off x="3651938" y="1815619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EAA9A5-681E-CBB4-79E5-98FD57FBB6F3}"/>
              </a:ext>
            </a:extLst>
          </p:cNvPr>
          <p:cNvSpPr/>
          <p:nvPr/>
        </p:nvSpPr>
        <p:spPr>
          <a:xfrm>
            <a:off x="3800575" y="2100413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A97D6B-8406-5905-8865-B3401EF44EAE}"/>
              </a:ext>
            </a:extLst>
          </p:cNvPr>
          <p:cNvSpPr/>
          <p:nvPr/>
        </p:nvSpPr>
        <p:spPr>
          <a:xfrm>
            <a:off x="3643816" y="3157382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20DD44-1EBB-4D4A-EF02-F24A63EC507B}"/>
              </a:ext>
            </a:extLst>
          </p:cNvPr>
          <p:cNvSpPr/>
          <p:nvPr/>
        </p:nvSpPr>
        <p:spPr>
          <a:xfrm>
            <a:off x="3589116" y="3535227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87F656-09CA-9E70-9269-0EB855682A8C}"/>
              </a:ext>
            </a:extLst>
          </p:cNvPr>
          <p:cNvSpPr/>
          <p:nvPr/>
        </p:nvSpPr>
        <p:spPr>
          <a:xfrm>
            <a:off x="3600141" y="383723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E5618E-3C43-5E88-4BA0-C6AE776431C8}"/>
              </a:ext>
            </a:extLst>
          </p:cNvPr>
          <p:cNvSpPr/>
          <p:nvPr/>
        </p:nvSpPr>
        <p:spPr>
          <a:xfrm>
            <a:off x="3643816" y="4154192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B457F27-8F9F-E0C5-491C-87B504517C11}"/>
              </a:ext>
            </a:extLst>
          </p:cNvPr>
          <p:cNvSpPr/>
          <p:nvPr/>
        </p:nvSpPr>
        <p:spPr>
          <a:xfrm>
            <a:off x="4943318" y="3829916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9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이미지 생성 확인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131-9C1A-D508-4305-565F8FA32141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1002F-FB9E-27EA-B7DB-25609F05E163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79140"/>
              </p:ext>
            </p:extLst>
          </p:nvPr>
        </p:nvGraphicFramePr>
        <p:xfrm>
          <a:off x="6418555" y="1553230"/>
          <a:ext cx="5513390" cy="2911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이미지 생성 확인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배경 투명도 </a:t>
                      </a:r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하얀 이미지 블록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뽑기 안내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소지품을 소비해 뽑기를 진행한다는 안내 텍스트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소지품 개수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현재 계정이 가지고 있는 소지품 개수 안내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/>
                        <a:t>현재 가진 소지품 수 </a:t>
                      </a:r>
                      <a:r>
                        <a:rPr lang="en-US" altLang="ko-KR" sz="1100" dirty="0"/>
                        <a:t>-&gt; </a:t>
                      </a:r>
                      <a:r>
                        <a:rPr lang="ko-KR" altLang="en-US" sz="1100" dirty="0"/>
                        <a:t>사용 후 소지품 수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취소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생성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취소 버튼 클릭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뽑기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로 돌아 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생성 버튼 클릭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이미지 생성 애니메이션 실행 후 할당 받은 키워드로 이미지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2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E7FEB5-5DBD-C2A6-895A-EA7DEF155829}"/>
              </a:ext>
            </a:extLst>
          </p:cNvPr>
          <p:cNvGrpSpPr/>
          <p:nvPr/>
        </p:nvGrpSpPr>
        <p:grpSpPr>
          <a:xfrm>
            <a:off x="762939" y="2752659"/>
            <a:ext cx="1648973" cy="623531"/>
            <a:chOff x="527299" y="1985493"/>
            <a:chExt cx="2216430" cy="8686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347103-179B-93EF-F0C3-D1B7DFFB2919}"/>
                </a:ext>
              </a:extLst>
            </p:cNvPr>
            <p:cNvSpPr/>
            <p:nvPr/>
          </p:nvSpPr>
          <p:spPr>
            <a:xfrm>
              <a:off x="527299" y="1985493"/>
              <a:ext cx="2216430" cy="393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CC5452-2A6A-0C54-ADE4-ED54CC270C95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94170F-729F-1073-44D2-1063C7C73F2E}"/>
              </a:ext>
            </a:extLst>
          </p:cNvPr>
          <p:cNvSpPr txBox="1"/>
          <p:nvPr/>
        </p:nvSpPr>
        <p:spPr>
          <a:xfrm>
            <a:off x="1201741" y="196796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E0F7C9-CA3C-7A11-62F6-9F4D4A4CFFCF}"/>
              </a:ext>
            </a:extLst>
          </p:cNvPr>
          <p:cNvSpPr/>
          <p:nvPr/>
        </p:nvSpPr>
        <p:spPr>
          <a:xfrm>
            <a:off x="435136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9CA5D3-67C5-15CD-36DA-059D03BB8CB1}"/>
              </a:ext>
            </a:extLst>
          </p:cNvPr>
          <p:cNvSpPr/>
          <p:nvPr/>
        </p:nvSpPr>
        <p:spPr>
          <a:xfrm rot="20734258">
            <a:off x="597407" y="2627674"/>
            <a:ext cx="604333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30BD4A-1D74-1B13-E5A4-33D4B5B6FB88}"/>
              </a:ext>
            </a:extLst>
          </p:cNvPr>
          <p:cNvSpPr/>
          <p:nvPr/>
        </p:nvSpPr>
        <p:spPr>
          <a:xfrm>
            <a:off x="1168177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2?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368BF-E95F-C1F0-ACB3-0101C85E5F92}"/>
              </a:ext>
            </a:extLst>
          </p:cNvPr>
          <p:cNvSpPr/>
          <p:nvPr/>
        </p:nvSpPr>
        <p:spPr>
          <a:xfrm>
            <a:off x="3706319" y="3635629"/>
            <a:ext cx="1320306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1E0846-7D14-F96D-18B3-DDAD6F47DAEF}"/>
              </a:ext>
            </a:extLst>
          </p:cNvPr>
          <p:cNvGrpSpPr/>
          <p:nvPr/>
        </p:nvGrpSpPr>
        <p:grpSpPr>
          <a:xfrm>
            <a:off x="5064991" y="3930318"/>
            <a:ext cx="226224" cy="255135"/>
            <a:chOff x="5879351" y="3130369"/>
            <a:chExt cx="315009" cy="2986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52BA41-C42C-776B-2367-138C96525D13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27" name="Picture 2" descr="lock&quot; Emoji - Download for free – Iconduck">
              <a:extLst>
                <a:ext uri="{FF2B5EF4-FFF2-40B4-BE49-F238E27FC236}">
                  <a16:creationId xmlns:a16="http://schemas.microsoft.com/office/drawing/2014/main" id="{EB96933A-52E4-BC52-1480-363BD6139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C921-3071-9F09-40B8-67A4A14B12AF}"/>
              </a:ext>
            </a:extLst>
          </p:cNvPr>
          <p:cNvSpPr/>
          <p:nvPr/>
        </p:nvSpPr>
        <p:spPr>
          <a:xfrm>
            <a:off x="3776134" y="1897588"/>
            <a:ext cx="1180676" cy="195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11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C39CB5-E633-5F52-676E-3FA23DDEB299}"/>
              </a:ext>
            </a:extLst>
          </p:cNvPr>
          <p:cNvGrpSpPr/>
          <p:nvPr/>
        </p:nvGrpSpPr>
        <p:grpSpPr>
          <a:xfrm>
            <a:off x="3704946" y="3923806"/>
            <a:ext cx="1323053" cy="255135"/>
            <a:chOff x="3412451" y="3861530"/>
            <a:chExt cx="1842301" cy="298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51EF63-C007-1128-3F73-7C18262BE58D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42734D-E8A2-4C0C-1F13-34F0F68D98EA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61ED8-CF67-F13F-C635-BFE5F45C6672}"/>
              </a:ext>
            </a:extLst>
          </p:cNvPr>
          <p:cNvGrpSpPr/>
          <p:nvPr/>
        </p:nvGrpSpPr>
        <p:grpSpPr>
          <a:xfrm>
            <a:off x="3713512" y="4241523"/>
            <a:ext cx="1284870" cy="211342"/>
            <a:chOff x="3713512" y="4241523"/>
            <a:chExt cx="1284870" cy="2113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309E54-6FA2-533B-A175-E2C7629F0EB6}"/>
                </a:ext>
              </a:extLst>
            </p:cNvPr>
            <p:cNvSpPr/>
            <p:nvPr/>
          </p:nvSpPr>
          <p:spPr>
            <a:xfrm>
              <a:off x="3713512" y="4241523"/>
              <a:ext cx="879258" cy="211342"/>
            </a:xfrm>
            <a:prstGeom prst="roundRect">
              <a:avLst>
                <a:gd name="adj" fmla="val 4728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이미지 생성</a:t>
              </a:r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251034CC-C072-1B09-2C21-2BCCEA058A0F}"/>
                </a:ext>
              </a:extLst>
            </p:cNvPr>
            <p:cNvSpPr/>
            <p:nvPr/>
          </p:nvSpPr>
          <p:spPr>
            <a:xfrm>
              <a:off x="4500542" y="4247061"/>
              <a:ext cx="497840" cy="201600"/>
            </a:xfrm>
            <a:custGeom>
              <a:avLst/>
              <a:gdLst>
                <a:gd name="connsiteX0" fmla="*/ 0 w 1204956"/>
                <a:gd name="connsiteY0" fmla="*/ 0 h 211342"/>
                <a:gd name="connsiteX1" fmla="*/ 425635 w 1204956"/>
                <a:gd name="connsiteY1" fmla="*/ 0 h 211342"/>
                <a:gd name="connsiteX2" fmla="*/ 651395 w 1204956"/>
                <a:gd name="connsiteY2" fmla="*/ 0 h 211342"/>
                <a:gd name="connsiteX3" fmla="*/ 1105019 w 1204956"/>
                <a:gd name="connsiteY3" fmla="*/ 0 h 211342"/>
                <a:gd name="connsiteX4" fmla="*/ 1204956 w 1204956"/>
                <a:gd name="connsiteY4" fmla="*/ 99937 h 211342"/>
                <a:gd name="connsiteX5" fmla="*/ 1204956 w 1204956"/>
                <a:gd name="connsiteY5" fmla="*/ 111405 h 211342"/>
                <a:gd name="connsiteX6" fmla="*/ 1105019 w 1204956"/>
                <a:gd name="connsiteY6" fmla="*/ 211342 h 211342"/>
                <a:gd name="connsiteX7" fmla="*/ 651395 w 1204956"/>
                <a:gd name="connsiteY7" fmla="*/ 211342 h 211342"/>
                <a:gd name="connsiteX8" fmla="*/ 425635 w 1204956"/>
                <a:gd name="connsiteY8" fmla="*/ 211342 h 211342"/>
                <a:gd name="connsiteX9" fmla="*/ 0 w 1204956"/>
                <a:gd name="connsiteY9" fmla="*/ 211342 h 21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6" h="211342">
                  <a:moveTo>
                    <a:pt x="0" y="0"/>
                  </a:moveTo>
                  <a:lnTo>
                    <a:pt x="425635" y="0"/>
                  </a:lnTo>
                  <a:lnTo>
                    <a:pt x="651395" y="0"/>
                  </a:lnTo>
                  <a:lnTo>
                    <a:pt x="1105019" y="0"/>
                  </a:lnTo>
                  <a:cubicBezTo>
                    <a:pt x="1160213" y="0"/>
                    <a:pt x="1204956" y="44743"/>
                    <a:pt x="1204956" y="99937"/>
                  </a:cubicBezTo>
                  <a:lnTo>
                    <a:pt x="1204956" y="111405"/>
                  </a:lnTo>
                  <a:cubicBezTo>
                    <a:pt x="1204956" y="166599"/>
                    <a:pt x="1160213" y="211342"/>
                    <a:pt x="1105019" y="211342"/>
                  </a:cubicBezTo>
                  <a:lnTo>
                    <a:pt x="651395" y="211342"/>
                  </a:lnTo>
                  <a:lnTo>
                    <a:pt x="425635" y="211342"/>
                  </a:lnTo>
                  <a:lnTo>
                    <a:pt x="0" y="2113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72000" bIns="0" rtlCol="0" anchor="ctr">
              <a:noAutofit/>
            </a:bodyPr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 10</a:t>
              </a:r>
              <a:endPara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B70DDA-8F2C-ED03-BB9F-FE2D845885B3}"/>
              </a:ext>
            </a:extLst>
          </p:cNvPr>
          <p:cNvSpPr/>
          <p:nvPr/>
        </p:nvSpPr>
        <p:spPr>
          <a:xfrm>
            <a:off x="3918657" y="219102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2ED1E-F172-A9C7-F73B-189B6F94CDEC}"/>
              </a:ext>
            </a:extLst>
          </p:cNvPr>
          <p:cNvSpPr txBox="1"/>
          <p:nvPr/>
        </p:nvSpPr>
        <p:spPr>
          <a:xfrm>
            <a:off x="2985514" y="3205661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CAB2D-9634-4C6F-8753-0E40952113EC}"/>
              </a:ext>
            </a:extLst>
          </p:cNvPr>
          <p:cNvSpPr txBox="1"/>
          <p:nvPr/>
        </p:nvSpPr>
        <p:spPr>
          <a:xfrm>
            <a:off x="3887777" y="1663073"/>
            <a:ext cx="887824" cy="1514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</a:t>
            </a:r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C6EB7D-9B59-B18C-7EE3-9D18C9364C2B}"/>
              </a:ext>
            </a:extLst>
          </p:cNvPr>
          <p:cNvSpPr/>
          <p:nvPr/>
        </p:nvSpPr>
        <p:spPr>
          <a:xfrm>
            <a:off x="285514" y="1565714"/>
            <a:ext cx="5400000" cy="3022216"/>
          </a:xfrm>
          <a:prstGeom prst="rect">
            <a:avLst/>
          </a:prstGeom>
          <a:solidFill>
            <a:schemeClr val="bg1"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 descr="🖌️ Paintbrush Emoji">
            <a:extLst>
              <a:ext uri="{FF2B5EF4-FFF2-40B4-BE49-F238E27FC236}">
                <a16:creationId xmlns:a16="http://schemas.microsoft.com/office/drawing/2014/main" id="{5A617E3F-C380-94F4-4D13-93D24CBE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35" y="4256480"/>
            <a:ext cx="171822" cy="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E56D79-D32C-4E50-F944-5342B12F0C51}"/>
              </a:ext>
            </a:extLst>
          </p:cNvPr>
          <p:cNvSpPr/>
          <p:nvPr/>
        </p:nvSpPr>
        <p:spPr>
          <a:xfrm>
            <a:off x="1970063" y="2484935"/>
            <a:ext cx="2030900" cy="1059280"/>
          </a:xfrm>
          <a:prstGeom prst="roundRect">
            <a:avLst>
              <a:gd name="adj" fmla="val 1241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4DD392-3EAB-9AC5-CB74-A2F6897F6C78}"/>
              </a:ext>
            </a:extLst>
          </p:cNvPr>
          <p:cNvSpPr/>
          <p:nvPr/>
        </p:nvSpPr>
        <p:spPr>
          <a:xfrm>
            <a:off x="3069244" y="3230442"/>
            <a:ext cx="797897" cy="221720"/>
          </a:xfrm>
          <a:prstGeom prst="roundRect">
            <a:avLst>
              <a:gd name="adj" fmla="val 3900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0F7949-2399-B349-4CE7-6D5C9E27272F}"/>
              </a:ext>
            </a:extLst>
          </p:cNvPr>
          <p:cNvSpPr/>
          <p:nvPr/>
        </p:nvSpPr>
        <p:spPr>
          <a:xfrm>
            <a:off x="2141143" y="3230442"/>
            <a:ext cx="797897" cy="221720"/>
          </a:xfrm>
          <a:prstGeom prst="roundRect">
            <a:avLst>
              <a:gd name="adj" fmla="val 424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취소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752240-3030-2B90-EAD6-1ED722E36DF1}"/>
              </a:ext>
            </a:extLst>
          </p:cNvPr>
          <p:cNvSpPr/>
          <p:nvPr/>
        </p:nvSpPr>
        <p:spPr>
          <a:xfrm>
            <a:off x="2438831" y="2959155"/>
            <a:ext cx="517824" cy="1722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02E157-9BC0-B354-D182-D1DB44367450}"/>
              </a:ext>
            </a:extLst>
          </p:cNvPr>
          <p:cNvSpPr txBox="1"/>
          <p:nvPr/>
        </p:nvSpPr>
        <p:spPr>
          <a:xfrm>
            <a:off x="2156600" y="2521647"/>
            <a:ext cx="165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물감을 </a:t>
            </a:r>
            <a:r>
              <a:rPr lang="en-US" altLang="ko-KR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사용해</a:t>
            </a:r>
            <a:endParaRPr lang="en-US" altLang="ko-KR" sz="1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뽑기를 </a:t>
            </a:r>
            <a:r>
              <a:rPr lang="en-US" altLang="ko-KR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 진행합니다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DFA9B6-917B-800A-8266-5A92B087E9C7}"/>
              </a:ext>
            </a:extLst>
          </p:cNvPr>
          <p:cNvSpPr txBox="1"/>
          <p:nvPr/>
        </p:nvSpPr>
        <p:spPr>
          <a:xfrm>
            <a:off x="2487616" y="2934137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       </a:t>
            </a:r>
            <a:r>
              <a:rPr lang="en-US" altLang="ko-KR" sz="9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 -&gt; n-1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3" name="Picture 2" descr="🖌️ Paintbrush Emoji">
            <a:extLst>
              <a:ext uri="{FF2B5EF4-FFF2-40B4-BE49-F238E27FC236}">
                <a16:creationId xmlns:a16="http://schemas.microsoft.com/office/drawing/2014/main" id="{8946F893-5E3D-F914-4362-3DC44C61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40" y="2972220"/>
            <a:ext cx="141848" cy="1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E0D9CE90-D1EF-2F07-F686-4C38766AB101}"/>
              </a:ext>
            </a:extLst>
          </p:cNvPr>
          <p:cNvSpPr/>
          <p:nvPr/>
        </p:nvSpPr>
        <p:spPr>
          <a:xfrm>
            <a:off x="2212775" y="2493096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3A71CAA-D687-6606-A1C0-12633677561B}"/>
              </a:ext>
            </a:extLst>
          </p:cNvPr>
          <p:cNvSpPr/>
          <p:nvPr/>
        </p:nvSpPr>
        <p:spPr>
          <a:xfrm>
            <a:off x="2342673" y="2855007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EC8D8B2-81BF-45F8-870F-6A204CE78A9D}"/>
              </a:ext>
            </a:extLst>
          </p:cNvPr>
          <p:cNvSpPr/>
          <p:nvPr/>
        </p:nvSpPr>
        <p:spPr>
          <a:xfrm>
            <a:off x="2080386" y="312713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이미지 생성 완료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131-9C1A-D508-4305-565F8FA32141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1002F-FB9E-27EA-B7DB-25609F05E163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48876"/>
              </p:ext>
            </p:extLst>
          </p:nvPr>
        </p:nvGraphicFramePr>
        <p:xfrm>
          <a:off x="6418555" y="1553230"/>
          <a:ext cx="5513390" cy="2046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이미지 생성 완료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이미지 생성 후 키워드 바탕으로 생성된 이미지 출력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배경 투명도 </a:t>
                      </a:r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하얀 이미지 블록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생성 완료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키워드를 받아 생성된 이미지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확인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확인 버튼 클릭 후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제거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B6A3-CEF3-5C64-0F7F-D613CE1AB899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latin typeface="돋움" panose="020B0600000101010101" pitchFamily="50" charset="-127"/>
                <a:ea typeface="돋움" panose="020B0600000101010101" pitchFamily="50" charset="-127"/>
              </a:rPr>
              <a:t>로 출석부 닫기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E7FEB5-5DBD-C2A6-895A-EA7DEF155829}"/>
              </a:ext>
            </a:extLst>
          </p:cNvPr>
          <p:cNvGrpSpPr/>
          <p:nvPr/>
        </p:nvGrpSpPr>
        <p:grpSpPr>
          <a:xfrm>
            <a:off x="762939" y="2752659"/>
            <a:ext cx="1648973" cy="623531"/>
            <a:chOff x="527299" y="1985493"/>
            <a:chExt cx="2216430" cy="8686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347103-179B-93EF-F0C3-D1B7DFFB2919}"/>
                </a:ext>
              </a:extLst>
            </p:cNvPr>
            <p:cNvSpPr/>
            <p:nvPr/>
          </p:nvSpPr>
          <p:spPr>
            <a:xfrm>
              <a:off x="527299" y="1985493"/>
              <a:ext cx="2216430" cy="393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CC5452-2A6A-0C54-ADE4-ED54CC270C95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94170F-729F-1073-44D2-1063C7C73F2E}"/>
              </a:ext>
            </a:extLst>
          </p:cNvPr>
          <p:cNvSpPr txBox="1"/>
          <p:nvPr/>
        </p:nvSpPr>
        <p:spPr>
          <a:xfrm>
            <a:off x="1201741" y="196796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E0F7C9-CA3C-7A11-62F6-9F4D4A4CFFCF}"/>
              </a:ext>
            </a:extLst>
          </p:cNvPr>
          <p:cNvSpPr/>
          <p:nvPr/>
        </p:nvSpPr>
        <p:spPr>
          <a:xfrm>
            <a:off x="435136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9CA5D3-67C5-15CD-36DA-059D03BB8CB1}"/>
              </a:ext>
            </a:extLst>
          </p:cNvPr>
          <p:cNvSpPr/>
          <p:nvPr/>
        </p:nvSpPr>
        <p:spPr>
          <a:xfrm rot="20734258">
            <a:off x="597407" y="2627674"/>
            <a:ext cx="604333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30BD4A-1D74-1B13-E5A4-33D4B5B6FB88}"/>
              </a:ext>
            </a:extLst>
          </p:cNvPr>
          <p:cNvSpPr/>
          <p:nvPr/>
        </p:nvSpPr>
        <p:spPr>
          <a:xfrm>
            <a:off x="1168177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2?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368BF-E95F-C1F0-ACB3-0101C85E5F92}"/>
              </a:ext>
            </a:extLst>
          </p:cNvPr>
          <p:cNvSpPr/>
          <p:nvPr/>
        </p:nvSpPr>
        <p:spPr>
          <a:xfrm>
            <a:off x="3706319" y="3635629"/>
            <a:ext cx="1320306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1E0846-7D14-F96D-18B3-DDAD6F47DAEF}"/>
              </a:ext>
            </a:extLst>
          </p:cNvPr>
          <p:cNvGrpSpPr/>
          <p:nvPr/>
        </p:nvGrpSpPr>
        <p:grpSpPr>
          <a:xfrm>
            <a:off x="5064991" y="3930318"/>
            <a:ext cx="226224" cy="255135"/>
            <a:chOff x="5879351" y="3130369"/>
            <a:chExt cx="315009" cy="2986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52BA41-C42C-776B-2367-138C96525D13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27" name="Picture 2" descr="lock&quot; Emoji - Download for free – Iconduck">
              <a:extLst>
                <a:ext uri="{FF2B5EF4-FFF2-40B4-BE49-F238E27FC236}">
                  <a16:creationId xmlns:a16="http://schemas.microsoft.com/office/drawing/2014/main" id="{EB96933A-52E4-BC52-1480-363BD6139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C921-3071-9F09-40B8-67A4A14B12AF}"/>
              </a:ext>
            </a:extLst>
          </p:cNvPr>
          <p:cNvSpPr/>
          <p:nvPr/>
        </p:nvSpPr>
        <p:spPr>
          <a:xfrm>
            <a:off x="3776134" y="1897588"/>
            <a:ext cx="1180676" cy="195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11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C39CB5-E633-5F52-676E-3FA23DDEB299}"/>
              </a:ext>
            </a:extLst>
          </p:cNvPr>
          <p:cNvGrpSpPr/>
          <p:nvPr/>
        </p:nvGrpSpPr>
        <p:grpSpPr>
          <a:xfrm>
            <a:off x="3704946" y="3923806"/>
            <a:ext cx="1323053" cy="255135"/>
            <a:chOff x="3412451" y="3861530"/>
            <a:chExt cx="1842301" cy="298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51EF63-C007-1128-3F73-7C18262BE58D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42734D-E8A2-4C0C-1F13-34F0F68D98EA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61ED8-CF67-F13F-C635-BFE5F45C6672}"/>
              </a:ext>
            </a:extLst>
          </p:cNvPr>
          <p:cNvGrpSpPr/>
          <p:nvPr/>
        </p:nvGrpSpPr>
        <p:grpSpPr>
          <a:xfrm>
            <a:off x="3713512" y="4241523"/>
            <a:ext cx="1284870" cy="211342"/>
            <a:chOff x="3713512" y="4241523"/>
            <a:chExt cx="1284870" cy="2113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309E54-6FA2-533B-A175-E2C7629F0EB6}"/>
                </a:ext>
              </a:extLst>
            </p:cNvPr>
            <p:cNvSpPr/>
            <p:nvPr/>
          </p:nvSpPr>
          <p:spPr>
            <a:xfrm>
              <a:off x="3713512" y="4241523"/>
              <a:ext cx="879258" cy="211342"/>
            </a:xfrm>
            <a:prstGeom prst="roundRect">
              <a:avLst>
                <a:gd name="adj" fmla="val 4728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이미지 생성</a:t>
              </a:r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251034CC-C072-1B09-2C21-2BCCEA058A0F}"/>
                </a:ext>
              </a:extLst>
            </p:cNvPr>
            <p:cNvSpPr/>
            <p:nvPr/>
          </p:nvSpPr>
          <p:spPr>
            <a:xfrm>
              <a:off x="4500542" y="4247061"/>
              <a:ext cx="497840" cy="201600"/>
            </a:xfrm>
            <a:custGeom>
              <a:avLst/>
              <a:gdLst>
                <a:gd name="connsiteX0" fmla="*/ 0 w 1204956"/>
                <a:gd name="connsiteY0" fmla="*/ 0 h 211342"/>
                <a:gd name="connsiteX1" fmla="*/ 425635 w 1204956"/>
                <a:gd name="connsiteY1" fmla="*/ 0 h 211342"/>
                <a:gd name="connsiteX2" fmla="*/ 651395 w 1204956"/>
                <a:gd name="connsiteY2" fmla="*/ 0 h 211342"/>
                <a:gd name="connsiteX3" fmla="*/ 1105019 w 1204956"/>
                <a:gd name="connsiteY3" fmla="*/ 0 h 211342"/>
                <a:gd name="connsiteX4" fmla="*/ 1204956 w 1204956"/>
                <a:gd name="connsiteY4" fmla="*/ 99937 h 211342"/>
                <a:gd name="connsiteX5" fmla="*/ 1204956 w 1204956"/>
                <a:gd name="connsiteY5" fmla="*/ 111405 h 211342"/>
                <a:gd name="connsiteX6" fmla="*/ 1105019 w 1204956"/>
                <a:gd name="connsiteY6" fmla="*/ 211342 h 211342"/>
                <a:gd name="connsiteX7" fmla="*/ 651395 w 1204956"/>
                <a:gd name="connsiteY7" fmla="*/ 211342 h 211342"/>
                <a:gd name="connsiteX8" fmla="*/ 425635 w 1204956"/>
                <a:gd name="connsiteY8" fmla="*/ 211342 h 211342"/>
                <a:gd name="connsiteX9" fmla="*/ 0 w 1204956"/>
                <a:gd name="connsiteY9" fmla="*/ 211342 h 21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6" h="211342">
                  <a:moveTo>
                    <a:pt x="0" y="0"/>
                  </a:moveTo>
                  <a:lnTo>
                    <a:pt x="425635" y="0"/>
                  </a:lnTo>
                  <a:lnTo>
                    <a:pt x="651395" y="0"/>
                  </a:lnTo>
                  <a:lnTo>
                    <a:pt x="1105019" y="0"/>
                  </a:lnTo>
                  <a:cubicBezTo>
                    <a:pt x="1160213" y="0"/>
                    <a:pt x="1204956" y="44743"/>
                    <a:pt x="1204956" y="99937"/>
                  </a:cubicBezTo>
                  <a:lnTo>
                    <a:pt x="1204956" y="111405"/>
                  </a:lnTo>
                  <a:cubicBezTo>
                    <a:pt x="1204956" y="166599"/>
                    <a:pt x="1160213" y="211342"/>
                    <a:pt x="1105019" y="211342"/>
                  </a:cubicBezTo>
                  <a:lnTo>
                    <a:pt x="651395" y="211342"/>
                  </a:lnTo>
                  <a:lnTo>
                    <a:pt x="425635" y="211342"/>
                  </a:lnTo>
                  <a:lnTo>
                    <a:pt x="0" y="2113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72000" bIns="0" rtlCol="0" anchor="ctr">
              <a:noAutofit/>
            </a:bodyPr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 10</a:t>
              </a:r>
              <a:endPara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B70DDA-8F2C-ED03-BB9F-FE2D845885B3}"/>
              </a:ext>
            </a:extLst>
          </p:cNvPr>
          <p:cNvSpPr/>
          <p:nvPr/>
        </p:nvSpPr>
        <p:spPr>
          <a:xfrm>
            <a:off x="3918657" y="219102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2ED1E-F172-A9C7-F73B-189B6F94CDEC}"/>
              </a:ext>
            </a:extLst>
          </p:cNvPr>
          <p:cNvSpPr txBox="1"/>
          <p:nvPr/>
        </p:nvSpPr>
        <p:spPr>
          <a:xfrm>
            <a:off x="2985514" y="3205661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CAB2D-9634-4C6F-8753-0E40952113EC}"/>
              </a:ext>
            </a:extLst>
          </p:cNvPr>
          <p:cNvSpPr txBox="1"/>
          <p:nvPr/>
        </p:nvSpPr>
        <p:spPr>
          <a:xfrm>
            <a:off x="3887777" y="1663073"/>
            <a:ext cx="887824" cy="1514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</a:t>
            </a:r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C6EB7D-9B59-B18C-7EE3-9D18C9364C2B}"/>
              </a:ext>
            </a:extLst>
          </p:cNvPr>
          <p:cNvSpPr/>
          <p:nvPr/>
        </p:nvSpPr>
        <p:spPr>
          <a:xfrm>
            <a:off x="285514" y="1554417"/>
            <a:ext cx="5400000" cy="3022216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 descr="🖌️ Paintbrush Emoji">
            <a:extLst>
              <a:ext uri="{FF2B5EF4-FFF2-40B4-BE49-F238E27FC236}">
                <a16:creationId xmlns:a16="http://schemas.microsoft.com/office/drawing/2014/main" id="{5A617E3F-C380-94F4-4D13-93D24CBE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35" y="4256480"/>
            <a:ext cx="171822" cy="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E56D79-D32C-4E50-F944-5342B12F0C51}"/>
              </a:ext>
            </a:extLst>
          </p:cNvPr>
          <p:cNvSpPr/>
          <p:nvPr/>
        </p:nvSpPr>
        <p:spPr>
          <a:xfrm>
            <a:off x="2127627" y="2093334"/>
            <a:ext cx="1714880" cy="1926028"/>
          </a:xfrm>
          <a:prstGeom prst="roundRect">
            <a:avLst>
              <a:gd name="adj" fmla="val 182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4DD392-3EAB-9AC5-CB74-A2F6897F6C78}"/>
              </a:ext>
            </a:extLst>
          </p:cNvPr>
          <p:cNvSpPr/>
          <p:nvPr/>
        </p:nvSpPr>
        <p:spPr>
          <a:xfrm>
            <a:off x="2586564" y="3727844"/>
            <a:ext cx="797897" cy="221720"/>
          </a:xfrm>
          <a:prstGeom prst="roundRect">
            <a:avLst>
              <a:gd name="adj" fmla="val 3900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76FE98-58EE-96C5-5011-CEB198B03253}"/>
              </a:ext>
            </a:extLst>
          </p:cNvPr>
          <p:cNvSpPr/>
          <p:nvPr/>
        </p:nvSpPr>
        <p:spPr>
          <a:xfrm>
            <a:off x="2448939" y="2299439"/>
            <a:ext cx="1084800" cy="13280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0D9CE90-D1EF-2F07-F686-4C38766AB101}"/>
              </a:ext>
            </a:extLst>
          </p:cNvPr>
          <p:cNvSpPr/>
          <p:nvPr/>
        </p:nvSpPr>
        <p:spPr>
          <a:xfrm>
            <a:off x="2319977" y="2198444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05CC09-2F2C-510D-B78D-C92451BC4173}"/>
              </a:ext>
            </a:extLst>
          </p:cNvPr>
          <p:cNvSpPr/>
          <p:nvPr/>
        </p:nvSpPr>
        <p:spPr>
          <a:xfrm>
            <a:off x="2468482" y="363790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History</a:t>
            </a:r>
            <a:endParaRPr lang="ko-KR" altLang="en-US" sz="2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148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51490"/>
              </p:ext>
            </p:extLst>
          </p:nvPr>
        </p:nvGraphicFramePr>
        <p:xfrm>
          <a:off x="613809" y="1176259"/>
          <a:ext cx="6969761" cy="353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92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17748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  <a:gridCol w="1203090">
                  <a:extLst>
                    <a:ext uri="{9D8B030D-6E8A-4147-A177-3AD203B41FA5}">
                      <a16:colId xmlns:a16="http://schemas.microsoft.com/office/drawing/2014/main" val="2526857396"/>
                    </a:ext>
                  </a:extLst>
                </a:gridCol>
              </a:tblGrid>
              <a:tr h="23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640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2023.10.11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초안 작성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3755886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2023.10.15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추가 작성</a:t>
                      </a: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4981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5794241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92738542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4286467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057440481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11629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6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뽑기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(1)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49858"/>
              </p:ext>
            </p:extLst>
          </p:nvPr>
        </p:nvGraphicFramePr>
        <p:xfrm>
          <a:off x="6418555" y="1533566"/>
          <a:ext cx="5513390" cy="3831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뽑기 디자인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해당 내용은 상점 中 뽑기 시스템 설명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좌측 고정 뽑기 활성화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이미지 애니메이션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소인이 캔버스에 그림을 그리는 모습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재화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뽑기에 소모되는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관련된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재화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뽑기 선택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시즈널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고정 뽑기 중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개 선택 가능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선택 시 우측에 해당 버튼에 속하는 뽑기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그림 예시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그림 예시 이미지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이후 이미지 생성 버튼을 통한 생성 후 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애니메이션 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뽑기 설명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해당 뽑기에 해당하는 텍스트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텍스트 칸 크기 </a:t>
                      </a:r>
                      <a:r>
                        <a:rPr lang="en-US" altLang="ko-KR" sz="1100" dirty="0"/>
                        <a:t>: 15X2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490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B6A3-CEF3-5C64-0F7F-D613CE1AB899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출석부 닫기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B5D1B-8539-748D-EFBE-75837145BEF0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7B98ECDD-8021-B593-C7FF-FAF3BAE207DB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2A8A9E-3EFD-A619-FB54-E1120C60B3E8}"/>
              </a:ext>
            </a:extLst>
          </p:cNvPr>
          <p:cNvGrpSpPr/>
          <p:nvPr/>
        </p:nvGrpSpPr>
        <p:grpSpPr>
          <a:xfrm>
            <a:off x="101922" y="5142432"/>
            <a:ext cx="3163248" cy="1538854"/>
            <a:chOff x="101922" y="5142432"/>
            <a:chExt cx="3163248" cy="15388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E5E62B-D5F8-FCD9-27BC-1B028D6D5649}"/>
                </a:ext>
              </a:extLst>
            </p:cNvPr>
            <p:cNvGrpSpPr/>
            <p:nvPr/>
          </p:nvGrpSpPr>
          <p:grpSpPr>
            <a:xfrm>
              <a:off x="1745010" y="5142433"/>
              <a:ext cx="745243" cy="901989"/>
              <a:chOff x="1966035" y="5190288"/>
              <a:chExt cx="885364" cy="107158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5ED93BA-23AA-0345-81C7-2837A50649B1}"/>
                  </a:ext>
                </a:extLst>
              </p:cNvPr>
              <p:cNvSpPr/>
              <p:nvPr/>
            </p:nvSpPr>
            <p:spPr>
              <a:xfrm>
                <a:off x="1966035" y="5287924"/>
                <a:ext cx="826064" cy="973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그림</a:t>
                </a:r>
              </a:p>
            </p:txBody>
          </p:sp>
          <p:sp>
            <p:nvSpPr>
              <p:cNvPr id="50" name="별: 꼭짓점 5개 49">
                <a:extLst>
                  <a:ext uri="{FF2B5EF4-FFF2-40B4-BE49-F238E27FC236}">
                    <a16:creationId xmlns:a16="http://schemas.microsoft.com/office/drawing/2014/main" id="{1221B6BE-2A6D-E7AC-EB2D-A070AC96E3C2}"/>
                  </a:ext>
                </a:extLst>
              </p:cNvPr>
              <p:cNvSpPr/>
              <p:nvPr/>
            </p:nvSpPr>
            <p:spPr>
              <a:xfrm>
                <a:off x="2493255" y="5192549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1" name="별: 꼭짓점 5개 50">
                <a:extLst>
                  <a:ext uri="{FF2B5EF4-FFF2-40B4-BE49-F238E27FC236}">
                    <a16:creationId xmlns:a16="http://schemas.microsoft.com/office/drawing/2014/main" id="{01D80D7C-6576-0C41-B4DE-B5AAAEC24E70}"/>
                  </a:ext>
                </a:extLst>
              </p:cNvPr>
              <p:cNvSpPr/>
              <p:nvPr/>
            </p:nvSpPr>
            <p:spPr>
              <a:xfrm>
                <a:off x="2684125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2" name="별: 꼭짓점 5개 51">
                <a:extLst>
                  <a:ext uri="{FF2B5EF4-FFF2-40B4-BE49-F238E27FC236}">
                    <a16:creationId xmlns:a16="http://schemas.microsoft.com/office/drawing/2014/main" id="{B227239D-E36F-64E8-925C-5F18C8B6779A}"/>
                  </a:ext>
                </a:extLst>
              </p:cNvPr>
              <p:cNvSpPr/>
              <p:nvPr/>
            </p:nvSpPr>
            <p:spPr>
              <a:xfrm>
                <a:off x="2296073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B3296-09C8-9AB5-C143-4F547CC8A802}"/>
                </a:ext>
              </a:extLst>
            </p:cNvPr>
            <p:cNvSpPr txBox="1"/>
            <p:nvPr/>
          </p:nvSpPr>
          <p:spPr>
            <a:xfrm>
              <a:off x="101922" y="6050344"/>
              <a:ext cx="173633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+mn-ea"/>
                </a:rPr>
                <a:t>[ </a:t>
              </a:r>
              <a:r>
                <a:rPr lang="ko-KR" altLang="en-US" sz="700" dirty="0">
                  <a:latin typeface="+mn-ea"/>
                </a:rPr>
                <a:t>랜덤으로 이미지 등급 부여</a:t>
              </a:r>
              <a:r>
                <a:rPr lang="en-US" altLang="ko-KR" sz="700" dirty="0">
                  <a:latin typeface="+mn-ea"/>
                </a:rPr>
                <a:t>? ]</a:t>
              </a:r>
            </a:p>
            <a:p>
              <a:r>
                <a:rPr lang="ko-KR" altLang="en-US" sz="700" dirty="0">
                  <a:latin typeface="+mn-ea"/>
                </a:rPr>
                <a:t>레전드 등급 </a:t>
              </a:r>
              <a:r>
                <a:rPr lang="en-US" altLang="ko-KR" sz="700" dirty="0">
                  <a:latin typeface="+mn-ea"/>
                </a:rPr>
                <a:t>2%</a:t>
              </a:r>
            </a:p>
            <a:p>
              <a:r>
                <a:rPr lang="ko-KR" altLang="en-US" sz="700" dirty="0">
                  <a:latin typeface="+mn-ea"/>
                </a:rPr>
                <a:t>유니크 등급 </a:t>
              </a:r>
              <a:r>
                <a:rPr lang="en-US" altLang="ko-KR" sz="700" dirty="0">
                  <a:latin typeface="+mn-ea"/>
                </a:rPr>
                <a:t>3%</a:t>
              </a:r>
            </a:p>
            <a:p>
              <a:r>
                <a:rPr lang="ko-KR" altLang="en-US" sz="700" dirty="0">
                  <a:latin typeface="+mn-ea"/>
                </a:rPr>
                <a:t>레어 </a:t>
              </a:r>
              <a:r>
                <a:rPr lang="en-US" altLang="ko-KR" sz="700" dirty="0">
                  <a:latin typeface="+mn-ea"/>
                </a:rPr>
                <a:t>40%</a:t>
              </a:r>
            </a:p>
            <a:p>
              <a:r>
                <a:rPr lang="ko-KR" altLang="en-US" sz="700" dirty="0">
                  <a:latin typeface="+mn-ea"/>
                </a:rPr>
                <a:t>일반 </a:t>
              </a:r>
              <a:r>
                <a:rPr lang="en-US" altLang="ko-KR" sz="700" dirty="0">
                  <a:latin typeface="+mn-ea"/>
                </a:rPr>
                <a:t>55%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98DFD5-1E80-45CE-4B08-C20F0F044CB1}"/>
                </a:ext>
              </a:extLst>
            </p:cNvPr>
            <p:cNvGrpSpPr/>
            <p:nvPr/>
          </p:nvGrpSpPr>
          <p:grpSpPr>
            <a:xfrm>
              <a:off x="970092" y="5142433"/>
              <a:ext cx="745243" cy="901989"/>
              <a:chOff x="1966035" y="5190288"/>
              <a:chExt cx="885364" cy="107158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E4779BA-260D-DBEF-9606-FD1BFE4BB84E}"/>
                  </a:ext>
                </a:extLst>
              </p:cNvPr>
              <p:cNvSpPr/>
              <p:nvPr/>
            </p:nvSpPr>
            <p:spPr>
              <a:xfrm>
                <a:off x="1966035" y="5287924"/>
                <a:ext cx="826064" cy="973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그림</a:t>
                </a:r>
              </a:p>
            </p:txBody>
          </p:sp>
          <p:sp>
            <p:nvSpPr>
              <p:cNvPr id="46" name="별: 꼭짓점 5개 45">
                <a:extLst>
                  <a:ext uri="{FF2B5EF4-FFF2-40B4-BE49-F238E27FC236}">
                    <a16:creationId xmlns:a16="http://schemas.microsoft.com/office/drawing/2014/main" id="{A2DF56D1-199A-3710-5238-A890DC4122FC}"/>
                  </a:ext>
                </a:extLst>
              </p:cNvPr>
              <p:cNvSpPr/>
              <p:nvPr/>
            </p:nvSpPr>
            <p:spPr>
              <a:xfrm>
                <a:off x="2493255" y="5192549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48" name="별: 꼭짓점 5개 47">
                <a:extLst>
                  <a:ext uri="{FF2B5EF4-FFF2-40B4-BE49-F238E27FC236}">
                    <a16:creationId xmlns:a16="http://schemas.microsoft.com/office/drawing/2014/main" id="{D28F297B-8821-5389-E29E-A711B8B35CEE}"/>
                  </a:ext>
                </a:extLst>
              </p:cNvPr>
              <p:cNvSpPr/>
              <p:nvPr/>
            </p:nvSpPr>
            <p:spPr>
              <a:xfrm>
                <a:off x="2684125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584E5A8-6931-25B8-2DDE-B055DB9AF0C7}"/>
                </a:ext>
              </a:extLst>
            </p:cNvPr>
            <p:cNvGrpSpPr/>
            <p:nvPr/>
          </p:nvGrpSpPr>
          <p:grpSpPr>
            <a:xfrm>
              <a:off x="195174" y="5142433"/>
              <a:ext cx="745243" cy="901989"/>
              <a:chOff x="1966035" y="5190288"/>
              <a:chExt cx="885364" cy="107158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02845F8-88F6-A7FF-DD76-152EA4691F12}"/>
                  </a:ext>
                </a:extLst>
              </p:cNvPr>
              <p:cNvSpPr/>
              <p:nvPr/>
            </p:nvSpPr>
            <p:spPr>
              <a:xfrm>
                <a:off x="1966035" y="5287924"/>
                <a:ext cx="826064" cy="973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그림</a:t>
                </a:r>
              </a:p>
            </p:txBody>
          </p:sp>
          <p:sp>
            <p:nvSpPr>
              <p:cNvPr id="43" name="별: 꼭짓점 5개 42">
                <a:extLst>
                  <a:ext uri="{FF2B5EF4-FFF2-40B4-BE49-F238E27FC236}">
                    <a16:creationId xmlns:a16="http://schemas.microsoft.com/office/drawing/2014/main" id="{3AF7AEB9-59B3-48F8-844F-AA32DB0589D0}"/>
                  </a:ext>
                </a:extLst>
              </p:cNvPr>
              <p:cNvSpPr/>
              <p:nvPr/>
            </p:nvSpPr>
            <p:spPr>
              <a:xfrm>
                <a:off x="2684125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9FAAA0-ECCE-2308-7FC9-66283E1ACFB7}"/>
                </a:ext>
              </a:extLst>
            </p:cNvPr>
            <p:cNvGrpSpPr/>
            <p:nvPr/>
          </p:nvGrpSpPr>
          <p:grpSpPr>
            <a:xfrm>
              <a:off x="2519927" y="5142432"/>
              <a:ext cx="745243" cy="901990"/>
              <a:chOff x="2519927" y="5142432"/>
              <a:chExt cx="745243" cy="90199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5860641-CE7C-8A68-9A3B-C92748F053C3}"/>
                  </a:ext>
                </a:extLst>
              </p:cNvPr>
              <p:cNvGrpSpPr/>
              <p:nvPr/>
            </p:nvGrpSpPr>
            <p:grpSpPr>
              <a:xfrm>
                <a:off x="2519927" y="5142433"/>
                <a:ext cx="745243" cy="901989"/>
                <a:chOff x="1966035" y="5190288"/>
                <a:chExt cx="885364" cy="107158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7089DD1-3D5B-3CFF-7E2B-F88BBD6BEA03}"/>
                    </a:ext>
                  </a:extLst>
                </p:cNvPr>
                <p:cNvSpPr/>
                <p:nvPr/>
              </p:nvSpPr>
              <p:spPr>
                <a:xfrm>
                  <a:off x="1966035" y="5287923"/>
                  <a:ext cx="826064" cy="97394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그림</a:t>
                  </a:r>
                </a:p>
              </p:txBody>
            </p:sp>
            <p:sp>
              <p:nvSpPr>
                <p:cNvPr id="30" name="별: 꼭짓점 5개 29">
                  <a:extLst>
                    <a:ext uri="{FF2B5EF4-FFF2-40B4-BE49-F238E27FC236}">
                      <a16:creationId xmlns:a16="http://schemas.microsoft.com/office/drawing/2014/main" id="{99E50DC7-ED9E-D7F6-5588-E04412AB3761}"/>
                    </a:ext>
                  </a:extLst>
                </p:cNvPr>
                <p:cNvSpPr/>
                <p:nvPr/>
              </p:nvSpPr>
              <p:spPr>
                <a:xfrm>
                  <a:off x="2493255" y="5192549"/>
                  <a:ext cx="167274" cy="15240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31" name="별: 꼭짓점 5개 30">
                  <a:extLst>
                    <a:ext uri="{FF2B5EF4-FFF2-40B4-BE49-F238E27FC236}">
                      <a16:creationId xmlns:a16="http://schemas.microsoft.com/office/drawing/2014/main" id="{D790689A-013F-1BBE-A893-4C8F1E33AD78}"/>
                    </a:ext>
                  </a:extLst>
                </p:cNvPr>
                <p:cNvSpPr/>
                <p:nvPr/>
              </p:nvSpPr>
              <p:spPr>
                <a:xfrm>
                  <a:off x="2684125" y="5190288"/>
                  <a:ext cx="167274" cy="15240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36" name="별: 꼭짓점 5개 35">
                  <a:extLst>
                    <a:ext uri="{FF2B5EF4-FFF2-40B4-BE49-F238E27FC236}">
                      <a16:creationId xmlns:a16="http://schemas.microsoft.com/office/drawing/2014/main" id="{E2177DBD-BE49-66EE-B9F8-278D35D1710F}"/>
                    </a:ext>
                  </a:extLst>
                </p:cNvPr>
                <p:cNvSpPr/>
                <p:nvPr/>
              </p:nvSpPr>
              <p:spPr>
                <a:xfrm>
                  <a:off x="2296073" y="5190288"/>
                  <a:ext cx="167274" cy="15240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</p:grpSp>
          <p:sp>
            <p:nvSpPr>
              <p:cNvPr id="20" name="별: 꼭짓점 5개 19">
                <a:extLst>
                  <a:ext uri="{FF2B5EF4-FFF2-40B4-BE49-F238E27FC236}">
                    <a16:creationId xmlns:a16="http://schemas.microsoft.com/office/drawing/2014/main" id="{81970276-CD6B-6E05-F937-58847085043A}"/>
                  </a:ext>
                </a:extLst>
              </p:cNvPr>
              <p:cNvSpPr/>
              <p:nvPr/>
            </p:nvSpPr>
            <p:spPr>
              <a:xfrm>
                <a:off x="2643948" y="5142432"/>
                <a:ext cx="140801" cy="1282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407876-04CE-F2B0-5FB1-154D09A97EDF}"/>
              </a:ext>
            </a:extLst>
          </p:cNvPr>
          <p:cNvGrpSpPr/>
          <p:nvPr/>
        </p:nvGrpSpPr>
        <p:grpSpPr>
          <a:xfrm>
            <a:off x="435136" y="1214730"/>
            <a:ext cx="5250377" cy="4175613"/>
            <a:chOff x="435136" y="1214730"/>
            <a:chExt cx="5250377" cy="417561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1FECA20-583F-9796-A562-872CA8C62999}"/>
                </a:ext>
              </a:extLst>
            </p:cNvPr>
            <p:cNvGrpSpPr/>
            <p:nvPr/>
          </p:nvGrpSpPr>
          <p:grpSpPr>
            <a:xfrm>
              <a:off x="762939" y="2752659"/>
              <a:ext cx="1648973" cy="623532"/>
              <a:chOff x="527299" y="1985492"/>
              <a:chExt cx="2216430" cy="868610"/>
            </a:xfrm>
          </p:grpSpPr>
          <p:sp>
            <p:nvSpPr>
              <p:cNvPr id="1076" name="직사각형 1075">
                <a:extLst>
                  <a:ext uri="{FF2B5EF4-FFF2-40B4-BE49-F238E27FC236}">
                    <a16:creationId xmlns:a16="http://schemas.microsoft.com/office/drawing/2014/main" id="{0FA48A68-5B44-1AEF-5C33-972820B9B26A}"/>
                  </a:ext>
                </a:extLst>
              </p:cNvPr>
              <p:cNvSpPr/>
              <p:nvPr/>
            </p:nvSpPr>
            <p:spPr>
              <a:xfrm>
                <a:off x="527299" y="1985492"/>
                <a:ext cx="2216430" cy="3933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시즈널</a:t>
                </a:r>
                <a:endPara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1077" name="직사각형 1076">
                <a:extLst>
                  <a:ext uri="{FF2B5EF4-FFF2-40B4-BE49-F238E27FC236}">
                    <a16:creationId xmlns:a16="http://schemas.microsoft.com/office/drawing/2014/main" id="{40CA122C-9EE9-8F64-57E6-3941550EF4C2}"/>
                  </a:ext>
                </a:extLst>
              </p:cNvPr>
              <p:cNvSpPr/>
              <p:nvPr/>
            </p:nvSpPr>
            <p:spPr>
              <a:xfrm>
                <a:off x="527299" y="2460724"/>
                <a:ext cx="2216430" cy="3933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고정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00F750-933C-88D5-3807-A6228B35E7DD}"/>
                </a:ext>
              </a:extLst>
            </p:cNvPr>
            <p:cNvSpPr txBox="1"/>
            <p:nvPr/>
          </p:nvSpPr>
          <p:spPr>
            <a:xfrm>
              <a:off x="1201741" y="1967966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뽑기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4FE6578-016E-8620-4188-BC48A1632C88}"/>
                </a:ext>
              </a:extLst>
            </p:cNvPr>
            <p:cNvSpPr/>
            <p:nvPr/>
          </p:nvSpPr>
          <p:spPr>
            <a:xfrm>
              <a:off x="435136" y="1631109"/>
              <a:ext cx="655605" cy="2008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재화</a:t>
              </a:r>
              <a:r>
                <a:rPr lang="en-US" altLang="ko-KR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endPara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F9040E-02BF-0C71-9A09-A72412C25668}"/>
                </a:ext>
              </a:extLst>
            </p:cNvPr>
            <p:cNvSpPr/>
            <p:nvPr/>
          </p:nvSpPr>
          <p:spPr>
            <a:xfrm>
              <a:off x="1168177" y="1631109"/>
              <a:ext cx="655605" cy="2008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재화</a:t>
              </a:r>
              <a:r>
                <a:rPr lang="en-US" altLang="ko-KR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2?</a:t>
              </a:r>
              <a:endPara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06FBCB8-8F93-B19F-56FD-34D9BE810045}"/>
                </a:ext>
              </a:extLst>
            </p:cNvPr>
            <p:cNvGrpSpPr/>
            <p:nvPr/>
          </p:nvGrpSpPr>
          <p:grpSpPr>
            <a:xfrm>
              <a:off x="3704946" y="3299139"/>
              <a:ext cx="1586269" cy="1153726"/>
              <a:chOff x="3704946" y="3333178"/>
              <a:chExt cx="1586269" cy="1153726"/>
            </a:xfrm>
          </p:grpSpPr>
          <p:grpSp>
            <p:nvGrpSpPr>
              <p:cNvPr id="1033" name="그룹 1032">
                <a:extLst>
                  <a:ext uri="{FF2B5EF4-FFF2-40B4-BE49-F238E27FC236}">
                    <a16:creationId xmlns:a16="http://schemas.microsoft.com/office/drawing/2014/main" id="{1AE05D9B-40FF-359F-F33E-34622FC37495}"/>
                  </a:ext>
                </a:extLst>
              </p:cNvPr>
              <p:cNvGrpSpPr/>
              <p:nvPr/>
            </p:nvGrpSpPr>
            <p:grpSpPr>
              <a:xfrm>
                <a:off x="3704946" y="3333178"/>
                <a:ext cx="1586269" cy="1153726"/>
                <a:chOff x="3412451" y="3130369"/>
                <a:chExt cx="2208820" cy="1350415"/>
              </a:xfrm>
            </p:grpSpPr>
            <p:sp>
              <p:nvSpPr>
                <p:cNvPr id="1036" name="직사각형 1035">
                  <a:extLst>
                    <a:ext uri="{FF2B5EF4-FFF2-40B4-BE49-F238E27FC236}">
                      <a16:creationId xmlns:a16="http://schemas.microsoft.com/office/drawing/2014/main" id="{BC4D60E3-46C8-2451-5A41-FA198A45C117}"/>
                    </a:ext>
                  </a:extLst>
                </p:cNvPr>
                <p:cNvSpPr/>
                <p:nvPr/>
              </p:nvSpPr>
              <p:spPr>
                <a:xfrm>
                  <a:off x="3414363" y="3130369"/>
                  <a:ext cx="1838476" cy="2986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grpSp>
              <p:nvGrpSpPr>
                <p:cNvPr id="1038" name="그룹 1037">
                  <a:extLst>
                    <a:ext uri="{FF2B5EF4-FFF2-40B4-BE49-F238E27FC236}">
                      <a16:creationId xmlns:a16="http://schemas.microsoft.com/office/drawing/2014/main" id="{20BCF721-83EA-2F11-B589-9CFD02AFFA00}"/>
                    </a:ext>
                  </a:extLst>
                </p:cNvPr>
                <p:cNvGrpSpPr/>
                <p:nvPr/>
              </p:nvGrpSpPr>
              <p:grpSpPr>
                <a:xfrm>
                  <a:off x="5306261" y="3497228"/>
                  <a:ext cx="315009" cy="298631"/>
                  <a:chOff x="5879351" y="3130369"/>
                  <a:chExt cx="315009" cy="298631"/>
                </a:xfrm>
              </p:grpSpPr>
              <p:sp>
                <p:nvSpPr>
                  <p:cNvPr id="1074" name="직사각형 1073">
                    <a:extLst>
                      <a:ext uri="{FF2B5EF4-FFF2-40B4-BE49-F238E27FC236}">
                        <a16:creationId xmlns:a16="http://schemas.microsoft.com/office/drawing/2014/main" id="{05AEC2F8-7748-2F6B-F4B8-8B5ED43C526E}"/>
                      </a:ext>
                    </a:extLst>
                  </p:cNvPr>
                  <p:cNvSpPr/>
                  <p:nvPr/>
                </p:nvSpPr>
                <p:spPr>
                  <a:xfrm>
                    <a:off x="5879351" y="3130369"/>
                    <a:ext cx="315009" cy="29863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pic>
                <p:nvPicPr>
                  <p:cNvPr id="1075" name="Picture 2" descr="lock&quot; Emoji - Download for free – Iconduck">
                    <a:extLst>
                      <a:ext uri="{FF2B5EF4-FFF2-40B4-BE49-F238E27FC236}">
                        <a16:creationId xmlns:a16="http://schemas.microsoft.com/office/drawing/2014/main" id="{50B350E0-A32F-EDC8-1600-67DEAFE911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7362" y="3166267"/>
                    <a:ext cx="178986" cy="2268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39" name="그룹 1038">
                  <a:extLst>
                    <a:ext uri="{FF2B5EF4-FFF2-40B4-BE49-F238E27FC236}">
                      <a16:creationId xmlns:a16="http://schemas.microsoft.com/office/drawing/2014/main" id="{B541E054-F077-D683-B529-1A6BB5E30177}"/>
                    </a:ext>
                  </a:extLst>
                </p:cNvPr>
                <p:cNvGrpSpPr/>
                <p:nvPr/>
              </p:nvGrpSpPr>
              <p:grpSpPr>
                <a:xfrm>
                  <a:off x="5306262" y="3869152"/>
                  <a:ext cx="315009" cy="298631"/>
                  <a:chOff x="5879351" y="3130369"/>
                  <a:chExt cx="315009" cy="298631"/>
                </a:xfrm>
              </p:grpSpPr>
              <p:sp>
                <p:nvSpPr>
                  <p:cNvPr id="1071" name="직사각형 1070">
                    <a:extLst>
                      <a:ext uri="{FF2B5EF4-FFF2-40B4-BE49-F238E27FC236}">
                        <a16:creationId xmlns:a16="http://schemas.microsoft.com/office/drawing/2014/main" id="{7BCF4F32-DAB1-4C3F-BA3E-1A86E499250C}"/>
                      </a:ext>
                    </a:extLst>
                  </p:cNvPr>
                  <p:cNvSpPr/>
                  <p:nvPr/>
                </p:nvSpPr>
                <p:spPr>
                  <a:xfrm>
                    <a:off x="5879351" y="3130369"/>
                    <a:ext cx="315009" cy="29863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pic>
                <p:nvPicPr>
                  <p:cNvPr id="1072" name="Picture 2" descr="lock&quot; Emoji - Download for free – Iconduck">
                    <a:extLst>
                      <a:ext uri="{FF2B5EF4-FFF2-40B4-BE49-F238E27FC236}">
                        <a16:creationId xmlns:a16="http://schemas.microsoft.com/office/drawing/2014/main" id="{1B51E12C-C4AF-E90C-775F-021878C1BC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7362" y="3166267"/>
                    <a:ext cx="178986" cy="2268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042" name="사각형: 둥근 모서리 1041">
                  <a:extLst>
                    <a:ext uri="{FF2B5EF4-FFF2-40B4-BE49-F238E27FC236}">
                      <a16:creationId xmlns:a16="http://schemas.microsoft.com/office/drawing/2014/main" id="{2A01A6FD-3D92-13DE-C727-E053157CB2FD}"/>
                    </a:ext>
                  </a:extLst>
                </p:cNvPr>
                <p:cNvSpPr/>
                <p:nvPr/>
              </p:nvSpPr>
              <p:spPr>
                <a:xfrm>
                  <a:off x="3424379" y="4233412"/>
                  <a:ext cx="1224334" cy="247372"/>
                </a:xfrm>
                <a:prstGeom prst="roundRect">
                  <a:avLst>
                    <a:gd name="adj" fmla="val 47287"/>
                  </a:avLst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이미지 생성</a:t>
                  </a:r>
                </a:p>
              </p:txBody>
            </p:sp>
            <p:grpSp>
              <p:nvGrpSpPr>
                <p:cNvPr id="1044" name="그룹 1043">
                  <a:extLst>
                    <a:ext uri="{FF2B5EF4-FFF2-40B4-BE49-F238E27FC236}">
                      <a16:creationId xmlns:a16="http://schemas.microsoft.com/office/drawing/2014/main" id="{E3983E4D-5B5C-D46E-1671-1E4A17E5397F}"/>
                    </a:ext>
                  </a:extLst>
                </p:cNvPr>
                <p:cNvGrpSpPr/>
                <p:nvPr/>
              </p:nvGrpSpPr>
              <p:grpSpPr>
                <a:xfrm>
                  <a:off x="3414363" y="3495949"/>
                  <a:ext cx="1838476" cy="298631"/>
                  <a:chOff x="3416276" y="3497230"/>
                  <a:chExt cx="1838476" cy="298631"/>
                </a:xfrm>
              </p:grpSpPr>
              <p:sp>
                <p:nvSpPr>
                  <p:cNvPr id="1062" name="직사각형 1061">
                    <a:extLst>
                      <a:ext uri="{FF2B5EF4-FFF2-40B4-BE49-F238E27FC236}">
                        <a16:creationId xmlns:a16="http://schemas.microsoft.com/office/drawing/2014/main" id="{DE64FD04-8E42-19F2-9CE6-45DB28826321}"/>
                      </a:ext>
                    </a:extLst>
                  </p:cNvPr>
                  <p:cNvSpPr/>
                  <p:nvPr/>
                </p:nvSpPr>
                <p:spPr>
                  <a:xfrm>
                    <a:off x="3416276" y="3497230"/>
                    <a:ext cx="1838476" cy="29863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cxnSp>
                <p:nvCxnSpPr>
                  <p:cNvPr id="1064" name="직선 연결선 1063">
                    <a:extLst>
                      <a:ext uri="{FF2B5EF4-FFF2-40B4-BE49-F238E27FC236}">
                        <a16:creationId xmlns:a16="http://schemas.microsoft.com/office/drawing/2014/main" id="{8850241D-1AB5-01DA-33B4-A3754EEB5BC7}"/>
                      </a:ext>
                    </a:extLst>
                  </p:cNvPr>
                  <p:cNvCxnSpPr/>
                  <p:nvPr/>
                </p:nvCxnSpPr>
                <p:spPr>
                  <a:xfrm>
                    <a:off x="3416276" y="3502251"/>
                    <a:ext cx="1838476" cy="286028"/>
                  </a:xfrm>
                  <a:prstGeom prst="line">
                    <a:avLst/>
                  </a:prstGeom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6" name="그룹 1045">
                  <a:extLst>
                    <a:ext uri="{FF2B5EF4-FFF2-40B4-BE49-F238E27FC236}">
                      <a16:creationId xmlns:a16="http://schemas.microsoft.com/office/drawing/2014/main" id="{E81492D3-D71B-C661-5655-9BC41081EF3F}"/>
                    </a:ext>
                  </a:extLst>
                </p:cNvPr>
                <p:cNvGrpSpPr/>
                <p:nvPr/>
              </p:nvGrpSpPr>
              <p:grpSpPr>
                <a:xfrm>
                  <a:off x="3412451" y="3861530"/>
                  <a:ext cx="1842301" cy="298631"/>
                  <a:chOff x="3412451" y="3861530"/>
                  <a:chExt cx="1842301" cy="298631"/>
                </a:xfrm>
              </p:grpSpPr>
              <p:sp>
                <p:nvSpPr>
                  <p:cNvPr id="1050" name="직사각형 1049">
                    <a:extLst>
                      <a:ext uri="{FF2B5EF4-FFF2-40B4-BE49-F238E27FC236}">
                        <a16:creationId xmlns:a16="http://schemas.microsoft.com/office/drawing/2014/main" id="{410D467F-0607-FB56-1220-DEBAA8305748}"/>
                      </a:ext>
                    </a:extLst>
                  </p:cNvPr>
                  <p:cNvSpPr/>
                  <p:nvPr/>
                </p:nvSpPr>
                <p:spPr>
                  <a:xfrm>
                    <a:off x="3416276" y="3861530"/>
                    <a:ext cx="1838476" cy="29863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cxnSp>
                <p:nvCxnSpPr>
                  <p:cNvPr id="1059" name="직선 연결선 1058">
                    <a:extLst>
                      <a:ext uri="{FF2B5EF4-FFF2-40B4-BE49-F238E27FC236}">
                        <a16:creationId xmlns:a16="http://schemas.microsoft.com/office/drawing/2014/main" id="{6F24CD26-0C47-2419-C97F-F9507890A859}"/>
                      </a:ext>
                    </a:extLst>
                  </p:cNvPr>
                  <p:cNvCxnSpPr/>
                  <p:nvPr/>
                </p:nvCxnSpPr>
                <p:spPr>
                  <a:xfrm>
                    <a:off x="3412451" y="3867831"/>
                    <a:ext cx="1838476" cy="286028"/>
                  </a:xfrm>
                  <a:prstGeom prst="line">
                    <a:avLst/>
                  </a:prstGeom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34" name="자유형: 도형 1033">
                <a:extLst>
                  <a:ext uri="{FF2B5EF4-FFF2-40B4-BE49-F238E27FC236}">
                    <a16:creationId xmlns:a16="http://schemas.microsoft.com/office/drawing/2014/main" id="{4C57FA50-E948-0D30-847D-EB623B6ECFD6}"/>
                  </a:ext>
                </a:extLst>
              </p:cNvPr>
              <p:cNvSpPr/>
              <p:nvPr/>
            </p:nvSpPr>
            <p:spPr>
              <a:xfrm>
                <a:off x="4500542" y="4278560"/>
                <a:ext cx="497840" cy="201600"/>
              </a:xfrm>
              <a:custGeom>
                <a:avLst/>
                <a:gdLst>
                  <a:gd name="connsiteX0" fmla="*/ 0 w 1204956"/>
                  <a:gd name="connsiteY0" fmla="*/ 0 h 211342"/>
                  <a:gd name="connsiteX1" fmla="*/ 425635 w 1204956"/>
                  <a:gd name="connsiteY1" fmla="*/ 0 h 211342"/>
                  <a:gd name="connsiteX2" fmla="*/ 651395 w 1204956"/>
                  <a:gd name="connsiteY2" fmla="*/ 0 h 211342"/>
                  <a:gd name="connsiteX3" fmla="*/ 1105019 w 1204956"/>
                  <a:gd name="connsiteY3" fmla="*/ 0 h 211342"/>
                  <a:gd name="connsiteX4" fmla="*/ 1204956 w 1204956"/>
                  <a:gd name="connsiteY4" fmla="*/ 99937 h 211342"/>
                  <a:gd name="connsiteX5" fmla="*/ 1204956 w 1204956"/>
                  <a:gd name="connsiteY5" fmla="*/ 111405 h 211342"/>
                  <a:gd name="connsiteX6" fmla="*/ 1105019 w 1204956"/>
                  <a:gd name="connsiteY6" fmla="*/ 211342 h 211342"/>
                  <a:gd name="connsiteX7" fmla="*/ 651395 w 1204956"/>
                  <a:gd name="connsiteY7" fmla="*/ 211342 h 211342"/>
                  <a:gd name="connsiteX8" fmla="*/ 425635 w 1204956"/>
                  <a:gd name="connsiteY8" fmla="*/ 211342 h 211342"/>
                  <a:gd name="connsiteX9" fmla="*/ 0 w 1204956"/>
                  <a:gd name="connsiteY9" fmla="*/ 211342 h 21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56" h="211342">
                    <a:moveTo>
                      <a:pt x="0" y="0"/>
                    </a:moveTo>
                    <a:lnTo>
                      <a:pt x="425635" y="0"/>
                    </a:lnTo>
                    <a:lnTo>
                      <a:pt x="651395" y="0"/>
                    </a:lnTo>
                    <a:lnTo>
                      <a:pt x="1105019" y="0"/>
                    </a:lnTo>
                    <a:cubicBezTo>
                      <a:pt x="1160213" y="0"/>
                      <a:pt x="1204956" y="44743"/>
                      <a:pt x="1204956" y="99937"/>
                    </a:cubicBezTo>
                    <a:lnTo>
                      <a:pt x="1204956" y="111405"/>
                    </a:lnTo>
                    <a:cubicBezTo>
                      <a:pt x="1204956" y="166599"/>
                      <a:pt x="1160213" y="211342"/>
                      <a:pt x="1105019" y="211342"/>
                    </a:cubicBezTo>
                    <a:lnTo>
                      <a:pt x="651395" y="211342"/>
                    </a:lnTo>
                    <a:lnTo>
                      <a:pt x="425635" y="211342"/>
                    </a:lnTo>
                    <a:lnTo>
                      <a:pt x="0" y="21134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소모 재화 수</a:t>
                </a: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260A4A-9A38-7587-A901-C2F8DD9B2C3F}"/>
                </a:ext>
              </a:extLst>
            </p:cNvPr>
            <p:cNvSpPr/>
            <p:nvPr/>
          </p:nvSpPr>
          <p:spPr>
            <a:xfrm>
              <a:off x="3918657" y="1854533"/>
              <a:ext cx="826064" cy="97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그림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C563EE-9416-4699-C11C-F0F8C1607532}"/>
                </a:ext>
              </a:extLst>
            </p:cNvPr>
            <p:cNvSpPr txBox="1"/>
            <p:nvPr/>
          </p:nvSpPr>
          <p:spPr>
            <a:xfrm>
              <a:off x="2985514" y="2905851"/>
              <a:ext cx="2699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텍스트가 들어가는 공간입니다</a:t>
              </a:r>
              <a:endParaRPr lang="en-US" altLang="ko-KR" sz="8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ko-KR" altLang="en-US" sz="8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일이삼사오육칠팔구십일이삼사오</a:t>
              </a:r>
              <a:endParaRPr lang="en-US" altLang="ko-KR" sz="8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F2A35C4-3E56-3BBB-D189-C6D65838B024}"/>
                </a:ext>
              </a:extLst>
            </p:cNvPr>
            <p:cNvSpPr/>
            <p:nvPr/>
          </p:nvSpPr>
          <p:spPr>
            <a:xfrm>
              <a:off x="3696470" y="4939444"/>
              <a:ext cx="1320306" cy="255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D8D9A7F-1E66-B1CE-8971-EA2C8CE982FE}"/>
                </a:ext>
              </a:extLst>
            </p:cNvPr>
            <p:cNvGrpSpPr/>
            <p:nvPr/>
          </p:nvGrpSpPr>
          <p:grpSpPr>
            <a:xfrm>
              <a:off x="5055141" y="4939445"/>
              <a:ext cx="226224" cy="255134"/>
              <a:chOff x="5055141" y="4940537"/>
              <a:chExt cx="226224" cy="255135"/>
            </a:xfrm>
          </p:grpSpPr>
          <p:sp>
            <p:nvSpPr>
              <p:cNvPr id="1031" name="직사각형 1030">
                <a:extLst>
                  <a:ext uri="{FF2B5EF4-FFF2-40B4-BE49-F238E27FC236}">
                    <a16:creationId xmlns:a16="http://schemas.microsoft.com/office/drawing/2014/main" id="{389F2B45-6A2A-DA45-A348-38A4BA712088}"/>
                  </a:ext>
                </a:extLst>
              </p:cNvPr>
              <p:cNvSpPr/>
              <p:nvPr/>
            </p:nvSpPr>
            <p:spPr>
              <a:xfrm>
                <a:off x="5055141" y="4940537"/>
                <a:ext cx="226224" cy="255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pic>
            <p:nvPicPr>
              <p:cNvPr id="1032" name="Picture 6" descr="open lock&quot; Emoji - Download for free – Iconduck">
                <a:extLst>
                  <a:ext uri="{FF2B5EF4-FFF2-40B4-BE49-F238E27FC236}">
                    <a16:creationId xmlns:a16="http://schemas.microsoft.com/office/drawing/2014/main" id="{BAA47426-79A2-FBDB-245E-AA69BC001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8226" y="4971206"/>
                <a:ext cx="140053" cy="193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4" name="연결선: 꺾임 1023">
              <a:extLst>
                <a:ext uri="{FF2B5EF4-FFF2-40B4-BE49-F238E27FC236}">
                  <a16:creationId xmlns:a16="http://schemas.microsoft.com/office/drawing/2014/main" id="{C2CE60F5-11E6-D176-24F1-46A8BBC92FE6}"/>
                </a:ext>
              </a:extLst>
            </p:cNvPr>
            <p:cNvCxnSpPr>
              <a:cxnSpLocks/>
              <a:stCxn id="1062" idx="1"/>
              <a:endCxn id="62" idx="1"/>
            </p:cNvCxnSpPr>
            <p:nvPr/>
          </p:nvCxnSpPr>
          <p:spPr>
            <a:xfrm rot="10800000" flipV="1">
              <a:off x="3696471" y="3739040"/>
              <a:ext cx="9849" cy="1327972"/>
            </a:xfrm>
            <a:prstGeom prst="bentConnector3">
              <a:avLst>
                <a:gd name="adj1" fmla="val 2421048"/>
              </a:avLst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F7F91014-9FAE-B69E-C1AB-869C83743481}"/>
                </a:ext>
              </a:extLst>
            </p:cNvPr>
            <p:cNvSpPr txBox="1"/>
            <p:nvPr/>
          </p:nvSpPr>
          <p:spPr>
            <a:xfrm>
              <a:off x="3554875" y="5190288"/>
              <a:ext cx="17363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</a:rPr>
                <a:t>열림 상태 </a:t>
              </a:r>
              <a:r>
                <a:rPr lang="en-US" altLang="ko-KR" sz="700" dirty="0">
                  <a:latin typeface="+mn-ea"/>
                </a:rPr>
                <a:t>: </a:t>
              </a:r>
              <a:r>
                <a:rPr lang="ko-KR" altLang="en-US" sz="700" dirty="0">
                  <a:latin typeface="+mn-ea"/>
                </a:rPr>
                <a:t>플레이어 키워드 입력 가능</a:t>
              </a:r>
              <a:endParaRPr lang="en-US" altLang="ko-KR" sz="700" dirty="0">
                <a:latin typeface="+mn-ea"/>
              </a:endParaRPr>
            </a:p>
          </p:txBody>
        </p:sp>
        <p:cxnSp>
          <p:nvCxnSpPr>
            <p:cNvPr id="1028" name="연결선: 꺾임 1027">
              <a:extLst>
                <a:ext uri="{FF2B5EF4-FFF2-40B4-BE49-F238E27FC236}">
                  <a16:creationId xmlns:a16="http://schemas.microsoft.com/office/drawing/2014/main" id="{77777847-0646-FA6C-3CC9-679BB9139D28}"/>
                </a:ext>
              </a:extLst>
            </p:cNvPr>
            <p:cNvCxnSpPr>
              <a:cxnSpLocks/>
              <a:stCxn id="60" idx="1"/>
              <a:endCxn id="1029" idx="1"/>
            </p:cNvCxnSpPr>
            <p:nvPr/>
          </p:nvCxnSpPr>
          <p:spPr>
            <a:xfrm rot="10800000">
              <a:off x="3821631" y="1322452"/>
              <a:ext cx="97026" cy="1019054"/>
            </a:xfrm>
            <a:prstGeom prst="bentConnector3">
              <a:avLst>
                <a:gd name="adj1" fmla="val 335607"/>
              </a:avLst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20ABDA7-AC09-37B2-270D-3CB72D85B127}"/>
                </a:ext>
              </a:extLst>
            </p:cNvPr>
            <p:cNvSpPr txBox="1"/>
            <p:nvPr/>
          </p:nvSpPr>
          <p:spPr>
            <a:xfrm>
              <a:off x="3821631" y="1214730"/>
              <a:ext cx="1664769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이미지 생성 후 애니메이션 실행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7466EE71-2F40-1E00-4B8F-5A91FF245365}"/>
                </a:ext>
              </a:extLst>
            </p:cNvPr>
            <p:cNvSpPr/>
            <p:nvPr/>
          </p:nvSpPr>
          <p:spPr>
            <a:xfrm rot="20734258">
              <a:off x="597407" y="2627674"/>
              <a:ext cx="604333" cy="2008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EVENT!</a:t>
              </a:r>
              <a:endPara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078" name="타원 1077">
            <a:extLst>
              <a:ext uri="{FF2B5EF4-FFF2-40B4-BE49-F238E27FC236}">
                <a16:creationId xmlns:a16="http://schemas.microsoft.com/office/drawing/2014/main" id="{EF5019B8-1BB8-9337-F40D-6172B30F7273}"/>
              </a:ext>
            </a:extLst>
          </p:cNvPr>
          <p:cNvSpPr/>
          <p:nvPr/>
        </p:nvSpPr>
        <p:spPr>
          <a:xfrm>
            <a:off x="296850" y="1530707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56ABD8DA-6266-5DC8-6C75-255EDCD4E1EA}"/>
              </a:ext>
            </a:extLst>
          </p:cNvPr>
          <p:cNvSpPr/>
          <p:nvPr/>
        </p:nvSpPr>
        <p:spPr>
          <a:xfrm>
            <a:off x="2292895" y="263897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3" name="타원 1082">
            <a:extLst>
              <a:ext uri="{FF2B5EF4-FFF2-40B4-BE49-F238E27FC236}">
                <a16:creationId xmlns:a16="http://schemas.microsoft.com/office/drawing/2014/main" id="{F798B09D-8A16-C1AD-8173-31C04397BEDA}"/>
              </a:ext>
            </a:extLst>
          </p:cNvPr>
          <p:cNvSpPr/>
          <p:nvPr/>
        </p:nvSpPr>
        <p:spPr>
          <a:xfrm>
            <a:off x="4622547" y="175144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5" name="타원 1084">
            <a:extLst>
              <a:ext uri="{FF2B5EF4-FFF2-40B4-BE49-F238E27FC236}">
                <a16:creationId xmlns:a16="http://schemas.microsoft.com/office/drawing/2014/main" id="{19029A25-7190-FF2A-119A-5033EFFC82B9}"/>
              </a:ext>
            </a:extLst>
          </p:cNvPr>
          <p:cNvSpPr/>
          <p:nvPr/>
        </p:nvSpPr>
        <p:spPr>
          <a:xfrm>
            <a:off x="4922775" y="283368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7" name="타원 1086">
            <a:extLst>
              <a:ext uri="{FF2B5EF4-FFF2-40B4-BE49-F238E27FC236}">
                <a16:creationId xmlns:a16="http://schemas.microsoft.com/office/drawing/2014/main" id="{7607BFCF-42FD-A4A2-E878-1C57E4C4BC3C}"/>
              </a:ext>
            </a:extLst>
          </p:cNvPr>
          <p:cNvSpPr/>
          <p:nvPr/>
        </p:nvSpPr>
        <p:spPr>
          <a:xfrm>
            <a:off x="4922776" y="3175638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B5F2A9E3-E7B8-5B33-D9FC-E7803295D937}"/>
              </a:ext>
            </a:extLst>
          </p:cNvPr>
          <p:cNvSpPr/>
          <p:nvPr/>
        </p:nvSpPr>
        <p:spPr>
          <a:xfrm>
            <a:off x="4922775" y="349263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830C7A9-28C2-F1C8-A6FE-609C3AC9DC41}"/>
              </a:ext>
            </a:extLst>
          </p:cNvPr>
          <p:cNvSpPr/>
          <p:nvPr/>
        </p:nvSpPr>
        <p:spPr>
          <a:xfrm>
            <a:off x="5191644" y="382698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0705B815-97FC-F992-95C7-38C990C4F6E1}"/>
              </a:ext>
            </a:extLst>
          </p:cNvPr>
          <p:cNvSpPr/>
          <p:nvPr/>
        </p:nvSpPr>
        <p:spPr>
          <a:xfrm>
            <a:off x="4897850" y="4126319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4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57A4326-457A-6596-3C81-1C3D924A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906584"/>
            <a:ext cx="5399999" cy="3034699"/>
          </a:xfrm>
          <a:prstGeom prst="rect">
            <a:avLst/>
          </a:prstGeom>
          <a:noFill/>
        </p:spPr>
      </p:pic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3396000" y="1911650"/>
            <a:ext cx="5400000" cy="3034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B5D1B-8539-748D-EFBE-75837145BEF0}"/>
              </a:ext>
            </a:extLst>
          </p:cNvPr>
          <p:cNvSpPr/>
          <p:nvPr/>
        </p:nvSpPr>
        <p:spPr>
          <a:xfrm>
            <a:off x="3471704" y="1989529"/>
            <a:ext cx="5248592" cy="2907591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D14F9-87CD-92D8-4A05-E487B9972F60}"/>
              </a:ext>
            </a:extLst>
          </p:cNvPr>
          <p:cNvSpPr/>
          <p:nvPr/>
        </p:nvSpPr>
        <p:spPr>
          <a:xfrm>
            <a:off x="6285964" y="2082403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05AEC2F8-7748-2F6B-F4B8-8B5ED43C526E}"/>
              </a:ext>
            </a:extLst>
          </p:cNvPr>
          <p:cNvSpPr/>
          <p:nvPr/>
        </p:nvSpPr>
        <p:spPr>
          <a:xfrm>
            <a:off x="8175477" y="3926192"/>
            <a:ext cx="226224" cy="2176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541E054-F077-D683-B529-1A6BB5E30177}"/>
              </a:ext>
            </a:extLst>
          </p:cNvPr>
          <p:cNvGrpSpPr/>
          <p:nvPr/>
        </p:nvGrpSpPr>
        <p:grpSpPr>
          <a:xfrm>
            <a:off x="8175478" y="4182994"/>
            <a:ext cx="226224" cy="217696"/>
            <a:chOff x="5879351" y="3130369"/>
            <a:chExt cx="315009" cy="298631"/>
          </a:xfrm>
        </p:grpSpPr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7BCF4F32-DAB1-4C3F-BA3E-1A86E499250C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1072" name="Picture 2" descr="lock&quot; Emoji - Download for free – Iconduck">
              <a:extLst>
                <a:ext uri="{FF2B5EF4-FFF2-40B4-BE49-F238E27FC236}">
                  <a16:creationId xmlns:a16="http://schemas.microsoft.com/office/drawing/2014/main" id="{1B51E12C-C4AF-E90C-775F-021878C1B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DE64FD04-8E42-19F2-9CE6-45DB28826321}"/>
              </a:ext>
            </a:extLst>
          </p:cNvPr>
          <p:cNvSpPr/>
          <p:nvPr/>
        </p:nvSpPr>
        <p:spPr>
          <a:xfrm>
            <a:off x="6816806" y="3935755"/>
            <a:ext cx="1320305" cy="19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1492D3-D71B-C661-5655-9BC41081EF3F}"/>
              </a:ext>
            </a:extLst>
          </p:cNvPr>
          <p:cNvGrpSpPr/>
          <p:nvPr/>
        </p:nvGrpSpPr>
        <p:grpSpPr>
          <a:xfrm>
            <a:off x="6815433" y="4187138"/>
            <a:ext cx="1323053" cy="196384"/>
            <a:chOff x="3412451" y="3861530"/>
            <a:chExt cx="1842301" cy="298631"/>
          </a:xfrm>
        </p:grpSpPr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410D467F-0607-FB56-1220-DEBAA8305748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6F24CD26-0C47-2419-C97F-F9507890A859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260A4A-9A38-7587-A901-C2F8DD9B2C3F}"/>
              </a:ext>
            </a:extLst>
          </p:cNvPr>
          <p:cNvSpPr/>
          <p:nvPr/>
        </p:nvSpPr>
        <p:spPr>
          <a:xfrm>
            <a:off x="7029144" y="221295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견본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C563EE-9416-4699-C11C-F0F8C1607532}"/>
              </a:ext>
            </a:extLst>
          </p:cNvPr>
          <p:cNvSpPr txBox="1"/>
          <p:nvPr/>
        </p:nvSpPr>
        <p:spPr>
          <a:xfrm>
            <a:off x="6096000" y="3264778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D047D-9C1E-CF2D-CD7E-A94B1BD9CD00}"/>
              </a:ext>
            </a:extLst>
          </p:cNvPr>
          <p:cNvSpPr/>
          <p:nvPr/>
        </p:nvSpPr>
        <p:spPr>
          <a:xfrm>
            <a:off x="6816806" y="3689170"/>
            <a:ext cx="1320306" cy="19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A3D75E-7D4F-738F-596D-17A434327300}"/>
              </a:ext>
            </a:extLst>
          </p:cNvPr>
          <p:cNvGrpSpPr/>
          <p:nvPr/>
        </p:nvGrpSpPr>
        <p:grpSpPr>
          <a:xfrm>
            <a:off x="6830843" y="4485348"/>
            <a:ext cx="1284870" cy="211342"/>
            <a:chOff x="6850869" y="4467253"/>
            <a:chExt cx="1284870" cy="2113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ADEB1F7-9470-D2B3-B3F6-A826BEE3B51F}"/>
                </a:ext>
              </a:extLst>
            </p:cNvPr>
            <p:cNvGrpSpPr/>
            <p:nvPr/>
          </p:nvGrpSpPr>
          <p:grpSpPr>
            <a:xfrm>
              <a:off x="6850869" y="4467253"/>
              <a:ext cx="1284870" cy="211342"/>
              <a:chOff x="3713512" y="4241523"/>
              <a:chExt cx="1284870" cy="211342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07E076-91E5-558C-6DFD-FFEA1B61DAF1}"/>
                  </a:ext>
                </a:extLst>
              </p:cNvPr>
              <p:cNvSpPr/>
              <p:nvPr/>
            </p:nvSpPr>
            <p:spPr>
              <a:xfrm>
                <a:off x="3713512" y="4241523"/>
                <a:ext cx="879258" cy="211342"/>
              </a:xfrm>
              <a:prstGeom prst="roundRect">
                <a:avLst>
                  <a:gd name="adj" fmla="val 47287"/>
                </a:avLst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이미지 생성</a:t>
                </a: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0916D094-5E0A-6D9A-2BCC-2EA009FB95F5}"/>
                  </a:ext>
                </a:extLst>
              </p:cNvPr>
              <p:cNvSpPr/>
              <p:nvPr/>
            </p:nvSpPr>
            <p:spPr>
              <a:xfrm>
                <a:off x="4500542" y="4247061"/>
                <a:ext cx="497840" cy="201600"/>
              </a:xfrm>
              <a:custGeom>
                <a:avLst/>
                <a:gdLst>
                  <a:gd name="connsiteX0" fmla="*/ 0 w 1204956"/>
                  <a:gd name="connsiteY0" fmla="*/ 0 h 211342"/>
                  <a:gd name="connsiteX1" fmla="*/ 425635 w 1204956"/>
                  <a:gd name="connsiteY1" fmla="*/ 0 h 211342"/>
                  <a:gd name="connsiteX2" fmla="*/ 651395 w 1204956"/>
                  <a:gd name="connsiteY2" fmla="*/ 0 h 211342"/>
                  <a:gd name="connsiteX3" fmla="*/ 1105019 w 1204956"/>
                  <a:gd name="connsiteY3" fmla="*/ 0 h 211342"/>
                  <a:gd name="connsiteX4" fmla="*/ 1204956 w 1204956"/>
                  <a:gd name="connsiteY4" fmla="*/ 99937 h 211342"/>
                  <a:gd name="connsiteX5" fmla="*/ 1204956 w 1204956"/>
                  <a:gd name="connsiteY5" fmla="*/ 111405 h 211342"/>
                  <a:gd name="connsiteX6" fmla="*/ 1105019 w 1204956"/>
                  <a:gd name="connsiteY6" fmla="*/ 211342 h 211342"/>
                  <a:gd name="connsiteX7" fmla="*/ 651395 w 1204956"/>
                  <a:gd name="connsiteY7" fmla="*/ 211342 h 211342"/>
                  <a:gd name="connsiteX8" fmla="*/ 425635 w 1204956"/>
                  <a:gd name="connsiteY8" fmla="*/ 211342 h 211342"/>
                  <a:gd name="connsiteX9" fmla="*/ 0 w 1204956"/>
                  <a:gd name="connsiteY9" fmla="*/ 211342 h 21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56" h="211342">
                    <a:moveTo>
                      <a:pt x="0" y="0"/>
                    </a:moveTo>
                    <a:lnTo>
                      <a:pt x="425635" y="0"/>
                    </a:lnTo>
                    <a:lnTo>
                      <a:pt x="651395" y="0"/>
                    </a:lnTo>
                    <a:lnTo>
                      <a:pt x="1105019" y="0"/>
                    </a:lnTo>
                    <a:cubicBezTo>
                      <a:pt x="1160213" y="0"/>
                      <a:pt x="1204956" y="44743"/>
                      <a:pt x="1204956" y="99937"/>
                    </a:cubicBezTo>
                    <a:lnTo>
                      <a:pt x="1204956" y="111405"/>
                    </a:lnTo>
                    <a:cubicBezTo>
                      <a:pt x="1204956" y="166599"/>
                      <a:pt x="1160213" y="211342"/>
                      <a:pt x="1105019" y="211342"/>
                    </a:cubicBezTo>
                    <a:lnTo>
                      <a:pt x="651395" y="211342"/>
                    </a:lnTo>
                    <a:lnTo>
                      <a:pt x="425635" y="211342"/>
                    </a:lnTo>
                    <a:lnTo>
                      <a:pt x="0" y="21134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72000" bIns="0" rtlCol="0" anchor="ctr">
                <a:noAutofit/>
              </a:bodyPr>
              <a:lstStyle/>
              <a:p>
                <a:pPr algn="r"/>
                <a:r>
                  <a:rPr lang="en-US" altLang="ko-KR" sz="7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X 10</a:t>
                </a:r>
                <a:endParaRPr lang="ko-KR" altLang="en-US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pic>
          <p:nvPicPr>
            <p:cNvPr id="14" name="Picture 2" descr="🖌️ Paintbrush Emoji">
              <a:extLst>
                <a:ext uri="{FF2B5EF4-FFF2-40B4-BE49-F238E27FC236}">
                  <a16:creationId xmlns:a16="http://schemas.microsoft.com/office/drawing/2014/main" id="{5685558A-BA41-D035-076E-01460617B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92" y="4482210"/>
              <a:ext cx="171822" cy="1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73A1DA-B10A-B9B9-FC8F-C8CE3030ABC4}"/>
              </a:ext>
            </a:extLst>
          </p:cNvPr>
          <p:cNvGrpSpPr/>
          <p:nvPr/>
        </p:nvGrpSpPr>
        <p:grpSpPr>
          <a:xfrm>
            <a:off x="3911184" y="2805469"/>
            <a:ext cx="1648973" cy="623531"/>
            <a:chOff x="527299" y="1985493"/>
            <a:chExt cx="2216430" cy="86860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5E28FD-C91E-CE3C-D8DC-88ECCB9966AF}"/>
                </a:ext>
              </a:extLst>
            </p:cNvPr>
            <p:cNvSpPr/>
            <p:nvPr/>
          </p:nvSpPr>
          <p:spPr>
            <a:xfrm>
              <a:off x="527299" y="1985493"/>
              <a:ext cx="2216430" cy="39337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뽑기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689EAD-1138-7ACC-9671-0FD4BAB0F91E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상시 뽑기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D788BB-692B-C9C9-8E65-A4E14E5CB89C}"/>
              </a:ext>
            </a:extLst>
          </p:cNvPr>
          <p:cNvSpPr/>
          <p:nvPr/>
        </p:nvSpPr>
        <p:spPr>
          <a:xfrm>
            <a:off x="3714899" y="2706726"/>
            <a:ext cx="847410" cy="2008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1600" dirty="0">
              <a:ln w="6350"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41DB4-6929-B884-B408-C226C6242712}"/>
              </a:ext>
            </a:extLst>
          </p:cNvPr>
          <p:cNvSpPr txBox="1"/>
          <p:nvPr/>
        </p:nvSpPr>
        <p:spPr>
          <a:xfrm>
            <a:off x="3574155" y="2299117"/>
            <a:ext cx="252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2F1C17-0AE0-6C43-89EF-F547D9694DD1}"/>
              </a:ext>
            </a:extLst>
          </p:cNvPr>
          <p:cNvGrpSpPr/>
          <p:nvPr/>
        </p:nvGrpSpPr>
        <p:grpSpPr>
          <a:xfrm>
            <a:off x="3545624" y="2045137"/>
            <a:ext cx="2639811" cy="200804"/>
            <a:chOff x="3545624" y="2045137"/>
            <a:chExt cx="2639811" cy="20080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CBEC391-6A52-82CC-BE56-5E5C0771C2ED}"/>
                </a:ext>
              </a:extLst>
            </p:cNvPr>
            <p:cNvSpPr/>
            <p:nvPr/>
          </p:nvSpPr>
          <p:spPr>
            <a:xfrm>
              <a:off x="4447024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73BCA7B-CB55-2F7F-C03B-0ECAF56D31FF}"/>
                </a:ext>
              </a:extLst>
            </p:cNvPr>
            <p:cNvSpPr/>
            <p:nvPr/>
          </p:nvSpPr>
          <p:spPr>
            <a:xfrm>
              <a:off x="3545624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626A137-5610-F3D5-3537-04D415A73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59" y="2068485"/>
              <a:ext cx="156500" cy="1565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85A5C69-87B2-5BC0-53D4-1DDBA49D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155" y="2068485"/>
              <a:ext cx="156541" cy="15654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B845D3-A5FA-28C6-648F-865778621235}"/>
                </a:ext>
              </a:extLst>
            </p:cNvPr>
            <p:cNvSpPr/>
            <p:nvPr/>
          </p:nvSpPr>
          <p:spPr>
            <a:xfrm>
              <a:off x="5348425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42" name="Picture 2" descr="🖌️ Paintbrush Emoji">
              <a:extLst>
                <a:ext uri="{FF2B5EF4-FFF2-40B4-BE49-F238E27FC236}">
                  <a16:creationId xmlns:a16="http://schemas.microsoft.com/office/drawing/2014/main" id="{5DC64BA4-7AAE-7284-A708-102543E5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758" y="2059628"/>
              <a:ext cx="171822" cy="1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44FD4819-0A0C-3599-8567-73C1A6E08B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94" y="3930228"/>
            <a:ext cx="199790" cy="19979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600170-5E8C-DED0-4DD8-96C1613319C5}"/>
              </a:ext>
            </a:extLst>
          </p:cNvPr>
          <p:cNvSpPr/>
          <p:nvPr/>
        </p:nvSpPr>
        <p:spPr>
          <a:xfrm>
            <a:off x="3395999" y="1921601"/>
            <a:ext cx="5400000" cy="3022216"/>
          </a:xfrm>
          <a:prstGeom prst="rect">
            <a:avLst/>
          </a:prstGeom>
          <a:solidFill>
            <a:schemeClr val="bg1"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B664D26-B963-7A30-84FC-ABA4CDB787EB}"/>
              </a:ext>
            </a:extLst>
          </p:cNvPr>
          <p:cNvSpPr/>
          <p:nvPr/>
        </p:nvSpPr>
        <p:spPr>
          <a:xfrm>
            <a:off x="5100292" y="2850379"/>
            <a:ext cx="2030900" cy="1059280"/>
          </a:xfrm>
          <a:prstGeom prst="roundRect">
            <a:avLst>
              <a:gd name="adj" fmla="val 1241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C521AFC-86F5-4862-B6CA-26C1A0554654}"/>
              </a:ext>
            </a:extLst>
          </p:cNvPr>
          <p:cNvSpPr/>
          <p:nvPr/>
        </p:nvSpPr>
        <p:spPr>
          <a:xfrm>
            <a:off x="6199473" y="3595886"/>
            <a:ext cx="797897" cy="221720"/>
          </a:xfrm>
          <a:prstGeom prst="roundRect">
            <a:avLst>
              <a:gd name="adj" fmla="val 3900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682020E-720E-4250-FB65-D7F55995D9C7}"/>
              </a:ext>
            </a:extLst>
          </p:cNvPr>
          <p:cNvSpPr/>
          <p:nvPr/>
        </p:nvSpPr>
        <p:spPr>
          <a:xfrm>
            <a:off x="5271372" y="3595886"/>
            <a:ext cx="797897" cy="221720"/>
          </a:xfrm>
          <a:prstGeom prst="roundRect">
            <a:avLst>
              <a:gd name="adj" fmla="val 424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취소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4F3A40-4DD3-11F0-091F-D7C27526E9DD}"/>
              </a:ext>
            </a:extLst>
          </p:cNvPr>
          <p:cNvSpPr txBox="1"/>
          <p:nvPr/>
        </p:nvSpPr>
        <p:spPr>
          <a:xfrm>
            <a:off x="5278012" y="2887091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물감을 </a:t>
            </a:r>
            <a:r>
              <a:rPr lang="en-US" altLang="ko-KR" sz="1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사용해</a:t>
            </a:r>
            <a:endParaRPr lang="en-US" altLang="ko-KR" sz="1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뽑기를 </a:t>
            </a:r>
            <a:r>
              <a:rPr lang="en-US" altLang="ko-KR" sz="1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1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회 진행합니다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3146F5-E8C3-25DF-6492-4E55B2D3933C}"/>
              </a:ext>
            </a:extLst>
          </p:cNvPr>
          <p:cNvSpPr txBox="1"/>
          <p:nvPr/>
        </p:nvSpPr>
        <p:spPr>
          <a:xfrm>
            <a:off x="5617845" y="329958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소지        </a:t>
            </a:r>
            <a:r>
              <a:rPr lang="en-US" altLang="ko-KR" sz="9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 -&gt; n-1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6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81628DF-9F83-8323-6614-E1F758F5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906584"/>
            <a:ext cx="5399999" cy="30346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05EE3F-5C69-E56D-17C2-C83C1BAECD4A}"/>
              </a:ext>
            </a:extLst>
          </p:cNvPr>
          <p:cNvSpPr/>
          <p:nvPr/>
        </p:nvSpPr>
        <p:spPr>
          <a:xfrm>
            <a:off x="3471704" y="1989529"/>
            <a:ext cx="5248592" cy="2907591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3396000" y="1911650"/>
            <a:ext cx="5400000" cy="3034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1002F-FB9E-27EA-B7DB-25609F05E163}"/>
              </a:ext>
            </a:extLst>
          </p:cNvPr>
          <p:cNvSpPr/>
          <p:nvPr/>
        </p:nvSpPr>
        <p:spPr>
          <a:xfrm>
            <a:off x="6285964" y="2082403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E7FEB5-5DBD-C2A6-895A-EA7DEF155829}"/>
              </a:ext>
            </a:extLst>
          </p:cNvPr>
          <p:cNvGrpSpPr/>
          <p:nvPr/>
        </p:nvGrpSpPr>
        <p:grpSpPr>
          <a:xfrm>
            <a:off x="3911184" y="2805469"/>
            <a:ext cx="1648973" cy="623531"/>
            <a:chOff x="527299" y="1985493"/>
            <a:chExt cx="2216430" cy="8686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347103-179B-93EF-F0C3-D1B7DFFB2919}"/>
                </a:ext>
              </a:extLst>
            </p:cNvPr>
            <p:cNvSpPr/>
            <p:nvPr/>
          </p:nvSpPr>
          <p:spPr>
            <a:xfrm>
              <a:off x="527299" y="1985493"/>
              <a:ext cx="2216430" cy="3933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뽑기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CC5452-2A6A-0C54-ADE4-ED54CC270C95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상시 뽑기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C921-3071-9F09-40B8-67A4A14B12AF}"/>
              </a:ext>
            </a:extLst>
          </p:cNvPr>
          <p:cNvSpPr/>
          <p:nvPr/>
        </p:nvSpPr>
        <p:spPr>
          <a:xfrm>
            <a:off x="10218952" y="2256008"/>
            <a:ext cx="1180676" cy="195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11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61ED8-CF67-F13F-C635-BFE5F45C6672}"/>
              </a:ext>
            </a:extLst>
          </p:cNvPr>
          <p:cNvGrpSpPr/>
          <p:nvPr/>
        </p:nvGrpSpPr>
        <p:grpSpPr>
          <a:xfrm>
            <a:off x="10156330" y="4490151"/>
            <a:ext cx="1284870" cy="211342"/>
            <a:chOff x="3713512" y="4241523"/>
            <a:chExt cx="1284870" cy="2113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309E54-6FA2-533B-A175-E2C7629F0EB6}"/>
                </a:ext>
              </a:extLst>
            </p:cNvPr>
            <p:cNvSpPr/>
            <p:nvPr/>
          </p:nvSpPr>
          <p:spPr>
            <a:xfrm>
              <a:off x="3713512" y="4241523"/>
              <a:ext cx="879258" cy="211342"/>
            </a:xfrm>
            <a:prstGeom prst="roundRect">
              <a:avLst>
                <a:gd name="adj" fmla="val 4728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이미지 생성</a:t>
              </a:r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251034CC-C072-1B09-2C21-2BCCEA058A0F}"/>
                </a:ext>
              </a:extLst>
            </p:cNvPr>
            <p:cNvSpPr/>
            <p:nvPr/>
          </p:nvSpPr>
          <p:spPr>
            <a:xfrm>
              <a:off x="4500542" y="4247061"/>
              <a:ext cx="497840" cy="201600"/>
            </a:xfrm>
            <a:custGeom>
              <a:avLst/>
              <a:gdLst>
                <a:gd name="connsiteX0" fmla="*/ 0 w 1204956"/>
                <a:gd name="connsiteY0" fmla="*/ 0 h 211342"/>
                <a:gd name="connsiteX1" fmla="*/ 425635 w 1204956"/>
                <a:gd name="connsiteY1" fmla="*/ 0 h 211342"/>
                <a:gd name="connsiteX2" fmla="*/ 651395 w 1204956"/>
                <a:gd name="connsiteY2" fmla="*/ 0 h 211342"/>
                <a:gd name="connsiteX3" fmla="*/ 1105019 w 1204956"/>
                <a:gd name="connsiteY3" fmla="*/ 0 h 211342"/>
                <a:gd name="connsiteX4" fmla="*/ 1204956 w 1204956"/>
                <a:gd name="connsiteY4" fmla="*/ 99937 h 211342"/>
                <a:gd name="connsiteX5" fmla="*/ 1204956 w 1204956"/>
                <a:gd name="connsiteY5" fmla="*/ 111405 h 211342"/>
                <a:gd name="connsiteX6" fmla="*/ 1105019 w 1204956"/>
                <a:gd name="connsiteY6" fmla="*/ 211342 h 211342"/>
                <a:gd name="connsiteX7" fmla="*/ 651395 w 1204956"/>
                <a:gd name="connsiteY7" fmla="*/ 211342 h 211342"/>
                <a:gd name="connsiteX8" fmla="*/ 425635 w 1204956"/>
                <a:gd name="connsiteY8" fmla="*/ 211342 h 211342"/>
                <a:gd name="connsiteX9" fmla="*/ 0 w 1204956"/>
                <a:gd name="connsiteY9" fmla="*/ 211342 h 21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6" h="211342">
                  <a:moveTo>
                    <a:pt x="0" y="0"/>
                  </a:moveTo>
                  <a:lnTo>
                    <a:pt x="425635" y="0"/>
                  </a:lnTo>
                  <a:lnTo>
                    <a:pt x="651395" y="0"/>
                  </a:lnTo>
                  <a:lnTo>
                    <a:pt x="1105019" y="0"/>
                  </a:lnTo>
                  <a:cubicBezTo>
                    <a:pt x="1160213" y="0"/>
                    <a:pt x="1204956" y="44743"/>
                    <a:pt x="1204956" y="99937"/>
                  </a:cubicBezTo>
                  <a:lnTo>
                    <a:pt x="1204956" y="111405"/>
                  </a:lnTo>
                  <a:cubicBezTo>
                    <a:pt x="1204956" y="166599"/>
                    <a:pt x="1160213" y="211342"/>
                    <a:pt x="1105019" y="211342"/>
                  </a:cubicBezTo>
                  <a:lnTo>
                    <a:pt x="651395" y="211342"/>
                  </a:lnTo>
                  <a:lnTo>
                    <a:pt x="425635" y="211342"/>
                  </a:lnTo>
                  <a:lnTo>
                    <a:pt x="0" y="2113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72000" bIns="0" rtlCol="0" anchor="ctr">
              <a:noAutofit/>
            </a:bodyPr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 10</a:t>
              </a:r>
              <a:endPara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B70DDA-8F2C-ED03-BB9F-FE2D845885B3}"/>
              </a:ext>
            </a:extLst>
          </p:cNvPr>
          <p:cNvSpPr/>
          <p:nvPr/>
        </p:nvSpPr>
        <p:spPr>
          <a:xfrm>
            <a:off x="10361475" y="254944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견본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2ED1E-F172-A9C7-F73B-189B6F94CDEC}"/>
              </a:ext>
            </a:extLst>
          </p:cNvPr>
          <p:cNvSpPr txBox="1"/>
          <p:nvPr/>
        </p:nvSpPr>
        <p:spPr>
          <a:xfrm>
            <a:off x="9822630" y="3564081"/>
            <a:ext cx="191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CAB2D-9634-4C6F-8753-0E40952113EC}"/>
              </a:ext>
            </a:extLst>
          </p:cNvPr>
          <p:cNvSpPr txBox="1"/>
          <p:nvPr/>
        </p:nvSpPr>
        <p:spPr>
          <a:xfrm>
            <a:off x="10330595" y="2021493"/>
            <a:ext cx="887824" cy="1514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</a:t>
            </a:r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0" name="Picture 2" descr="🖌️ Paintbrush Emoji">
            <a:extLst>
              <a:ext uri="{FF2B5EF4-FFF2-40B4-BE49-F238E27FC236}">
                <a16:creationId xmlns:a16="http://schemas.microsoft.com/office/drawing/2014/main" id="{5A617E3F-C380-94F4-4D13-93D24CBE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253" y="4505108"/>
            <a:ext cx="171822" cy="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3A5E4B-E195-CAC9-AC20-0BA8AB03477D}"/>
              </a:ext>
            </a:extLst>
          </p:cNvPr>
          <p:cNvSpPr/>
          <p:nvPr/>
        </p:nvSpPr>
        <p:spPr>
          <a:xfrm>
            <a:off x="10149138" y="3921852"/>
            <a:ext cx="1320306" cy="19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946BF5-5851-8360-75C1-443C8B2008D1}"/>
              </a:ext>
            </a:extLst>
          </p:cNvPr>
          <p:cNvGrpSpPr/>
          <p:nvPr/>
        </p:nvGrpSpPr>
        <p:grpSpPr>
          <a:xfrm>
            <a:off x="11507809" y="4161109"/>
            <a:ext cx="226224" cy="217696"/>
            <a:chOff x="5879351" y="3130369"/>
            <a:chExt cx="315009" cy="2986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0658A-7C53-A09D-77D6-578A64A7DEC4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35" name="Picture 2" descr="lock&quot; Emoji - Download for free – Iconduck">
              <a:extLst>
                <a:ext uri="{FF2B5EF4-FFF2-40B4-BE49-F238E27FC236}">
                  <a16:creationId xmlns:a16="http://schemas.microsoft.com/office/drawing/2014/main" id="{71D13C4F-7814-9743-E382-D48782039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B2C746-52A8-5D94-DB1B-8A9D7E7603E0}"/>
              </a:ext>
            </a:extLst>
          </p:cNvPr>
          <p:cNvGrpSpPr/>
          <p:nvPr/>
        </p:nvGrpSpPr>
        <p:grpSpPr>
          <a:xfrm>
            <a:off x="10149138" y="4170672"/>
            <a:ext cx="1320306" cy="196384"/>
            <a:chOff x="3416276" y="3497230"/>
            <a:chExt cx="1838476" cy="29863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CE6F9B-B5E6-04E3-86C4-51C1F82BFF9A}"/>
                </a:ext>
              </a:extLst>
            </p:cNvPr>
            <p:cNvSpPr/>
            <p:nvPr/>
          </p:nvSpPr>
          <p:spPr>
            <a:xfrm>
              <a:off x="3416276" y="3497230"/>
              <a:ext cx="1838475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716DCE-D805-DE16-B018-18606255A2BB}"/>
                </a:ext>
              </a:extLst>
            </p:cNvPr>
            <p:cNvCxnSpPr/>
            <p:nvPr/>
          </p:nvCxnSpPr>
          <p:spPr>
            <a:xfrm>
              <a:off x="3416276" y="350225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3F673-B95B-EEB5-CF03-6E4795276E9B}"/>
              </a:ext>
            </a:extLst>
          </p:cNvPr>
          <p:cNvSpPr/>
          <p:nvPr/>
        </p:nvSpPr>
        <p:spPr>
          <a:xfrm>
            <a:off x="3714899" y="2706726"/>
            <a:ext cx="847410" cy="2008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1600" dirty="0">
              <a:ln w="6350"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19D38D-F904-C69E-7001-7AFF44DD4F2A}"/>
              </a:ext>
            </a:extLst>
          </p:cNvPr>
          <p:cNvSpPr/>
          <p:nvPr/>
        </p:nvSpPr>
        <p:spPr>
          <a:xfrm>
            <a:off x="6816806" y="3936847"/>
            <a:ext cx="1320306" cy="19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C4B47F-94F3-9C45-DE2C-FE5728DE244F}"/>
              </a:ext>
            </a:extLst>
          </p:cNvPr>
          <p:cNvGrpSpPr/>
          <p:nvPr/>
        </p:nvGrpSpPr>
        <p:grpSpPr>
          <a:xfrm>
            <a:off x="8175478" y="4182994"/>
            <a:ext cx="226224" cy="217696"/>
            <a:chOff x="5879351" y="3130369"/>
            <a:chExt cx="315009" cy="29863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B08790D-7534-54F9-9F5D-676E47F2C381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59" name="Picture 2" descr="lock&quot; Emoji - Download for free – Iconduck">
              <a:extLst>
                <a:ext uri="{FF2B5EF4-FFF2-40B4-BE49-F238E27FC236}">
                  <a16:creationId xmlns:a16="http://schemas.microsoft.com/office/drawing/2014/main" id="{A3A0032F-2FAB-142C-BC7E-7FEB8D569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718559C-4693-4E51-12E5-6DEAD8AAE782}"/>
              </a:ext>
            </a:extLst>
          </p:cNvPr>
          <p:cNvGrpSpPr/>
          <p:nvPr/>
        </p:nvGrpSpPr>
        <p:grpSpPr>
          <a:xfrm>
            <a:off x="6815433" y="4187138"/>
            <a:ext cx="1323053" cy="196384"/>
            <a:chOff x="3412451" y="3861530"/>
            <a:chExt cx="1842301" cy="298631"/>
          </a:xfrm>
        </p:grpSpPr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EDB29740-307C-E3FF-6F5A-FD99A599AC9F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A1C243A2-AD32-E77B-9C13-B286EB1D12E2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3B229AA3-A0F1-B89D-F3EB-E14D2E38331A}"/>
              </a:ext>
            </a:extLst>
          </p:cNvPr>
          <p:cNvSpPr/>
          <p:nvPr/>
        </p:nvSpPr>
        <p:spPr>
          <a:xfrm>
            <a:off x="7029144" y="221295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견본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689A6DB-89B4-6512-6E8A-CCD2A928D429}"/>
              </a:ext>
            </a:extLst>
          </p:cNvPr>
          <p:cNvSpPr txBox="1"/>
          <p:nvPr/>
        </p:nvSpPr>
        <p:spPr>
          <a:xfrm>
            <a:off x="6096001" y="3264271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A73B49-456F-DC7A-7DBA-78EB98CF86BB}"/>
              </a:ext>
            </a:extLst>
          </p:cNvPr>
          <p:cNvSpPr/>
          <p:nvPr/>
        </p:nvSpPr>
        <p:spPr>
          <a:xfrm>
            <a:off x="6815433" y="3686935"/>
            <a:ext cx="1320306" cy="19638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78E025-92DB-6880-883B-47CF739F1299}"/>
              </a:ext>
            </a:extLst>
          </p:cNvPr>
          <p:cNvGrpSpPr/>
          <p:nvPr/>
        </p:nvGrpSpPr>
        <p:grpSpPr>
          <a:xfrm>
            <a:off x="6830843" y="4485348"/>
            <a:ext cx="1284870" cy="211342"/>
            <a:chOff x="6850869" y="4467253"/>
            <a:chExt cx="1284870" cy="2113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9115E4A-371C-2E57-91F5-7B0AEAEF8465}"/>
                </a:ext>
              </a:extLst>
            </p:cNvPr>
            <p:cNvGrpSpPr/>
            <p:nvPr/>
          </p:nvGrpSpPr>
          <p:grpSpPr>
            <a:xfrm>
              <a:off x="6850869" y="4467253"/>
              <a:ext cx="1284870" cy="211342"/>
              <a:chOff x="3713512" y="4241523"/>
              <a:chExt cx="1284870" cy="211342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F6F1717-674A-AE1E-32F5-D439956C24DC}"/>
                  </a:ext>
                </a:extLst>
              </p:cNvPr>
              <p:cNvSpPr/>
              <p:nvPr/>
            </p:nvSpPr>
            <p:spPr>
              <a:xfrm>
                <a:off x="3713512" y="4241523"/>
                <a:ext cx="879258" cy="211342"/>
              </a:xfrm>
              <a:prstGeom prst="roundRect">
                <a:avLst>
                  <a:gd name="adj" fmla="val 47287"/>
                </a:avLst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이미지 생성</a:t>
                </a: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9AE4AE66-312B-5A51-E1FE-AD7D0B0CD69B}"/>
                  </a:ext>
                </a:extLst>
              </p:cNvPr>
              <p:cNvSpPr/>
              <p:nvPr/>
            </p:nvSpPr>
            <p:spPr>
              <a:xfrm>
                <a:off x="4500542" y="4247061"/>
                <a:ext cx="497840" cy="201600"/>
              </a:xfrm>
              <a:custGeom>
                <a:avLst/>
                <a:gdLst>
                  <a:gd name="connsiteX0" fmla="*/ 0 w 1204956"/>
                  <a:gd name="connsiteY0" fmla="*/ 0 h 211342"/>
                  <a:gd name="connsiteX1" fmla="*/ 425635 w 1204956"/>
                  <a:gd name="connsiteY1" fmla="*/ 0 h 211342"/>
                  <a:gd name="connsiteX2" fmla="*/ 651395 w 1204956"/>
                  <a:gd name="connsiteY2" fmla="*/ 0 h 211342"/>
                  <a:gd name="connsiteX3" fmla="*/ 1105019 w 1204956"/>
                  <a:gd name="connsiteY3" fmla="*/ 0 h 211342"/>
                  <a:gd name="connsiteX4" fmla="*/ 1204956 w 1204956"/>
                  <a:gd name="connsiteY4" fmla="*/ 99937 h 211342"/>
                  <a:gd name="connsiteX5" fmla="*/ 1204956 w 1204956"/>
                  <a:gd name="connsiteY5" fmla="*/ 111405 h 211342"/>
                  <a:gd name="connsiteX6" fmla="*/ 1105019 w 1204956"/>
                  <a:gd name="connsiteY6" fmla="*/ 211342 h 211342"/>
                  <a:gd name="connsiteX7" fmla="*/ 651395 w 1204956"/>
                  <a:gd name="connsiteY7" fmla="*/ 211342 h 211342"/>
                  <a:gd name="connsiteX8" fmla="*/ 425635 w 1204956"/>
                  <a:gd name="connsiteY8" fmla="*/ 211342 h 211342"/>
                  <a:gd name="connsiteX9" fmla="*/ 0 w 1204956"/>
                  <a:gd name="connsiteY9" fmla="*/ 211342 h 21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56" h="211342">
                    <a:moveTo>
                      <a:pt x="0" y="0"/>
                    </a:moveTo>
                    <a:lnTo>
                      <a:pt x="425635" y="0"/>
                    </a:lnTo>
                    <a:lnTo>
                      <a:pt x="651395" y="0"/>
                    </a:lnTo>
                    <a:lnTo>
                      <a:pt x="1105019" y="0"/>
                    </a:lnTo>
                    <a:cubicBezTo>
                      <a:pt x="1160213" y="0"/>
                      <a:pt x="1204956" y="44743"/>
                      <a:pt x="1204956" y="99937"/>
                    </a:cubicBezTo>
                    <a:lnTo>
                      <a:pt x="1204956" y="111405"/>
                    </a:lnTo>
                    <a:cubicBezTo>
                      <a:pt x="1204956" y="166599"/>
                      <a:pt x="1160213" y="211342"/>
                      <a:pt x="1105019" y="211342"/>
                    </a:cubicBezTo>
                    <a:lnTo>
                      <a:pt x="651395" y="211342"/>
                    </a:lnTo>
                    <a:lnTo>
                      <a:pt x="425635" y="211342"/>
                    </a:lnTo>
                    <a:lnTo>
                      <a:pt x="0" y="21134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72000" bIns="0" rtlCol="0" anchor="ctr">
                <a:noAutofit/>
              </a:bodyPr>
              <a:lstStyle/>
              <a:p>
                <a:pPr algn="r"/>
                <a:r>
                  <a:rPr lang="en-US" altLang="ko-KR" sz="7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X 10</a:t>
                </a:r>
                <a:endParaRPr lang="ko-KR" altLang="en-US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pic>
          <p:nvPicPr>
            <p:cNvPr id="31" name="Picture 2" descr="🖌️ Paintbrush Emoji">
              <a:extLst>
                <a:ext uri="{FF2B5EF4-FFF2-40B4-BE49-F238E27FC236}">
                  <a16:creationId xmlns:a16="http://schemas.microsoft.com/office/drawing/2014/main" id="{5DD96418-BCEA-8EE5-43C6-612EF771B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92" y="4482210"/>
              <a:ext cx="171822" cy="1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4433D8-F6A5-0C1D-B729-8B9E559A3498}"/>
              </a:ext>
            </a:extLst>
          </p:cNvPr>
          <p:cNvSpPr txBox="1"/>
          <p:nvPr/>
        </p:nvSpPr>
        <p:spPr>
          <a:xfrm>
            <a:off x="3574155" y="2299117"/>
            <a:ext cx="252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38635028-FD6C-06C3-1077-8A2675F57F44}"/>
              </a:ext>
            </a:extLst>
          </p:cNvPr>
          <p:cNvGrpSpPr/>
          <p:nvPr/>
        </p:nvGrpSpPr>
        <p:grpSpPr>
          <a:xfrm>
            <a:off x="3545624" y="2045137"/>
            <a:ext cx="2639811" cy="200804"/>
            <a:chOff x="3545624" y="2045137"/>
            <a:chExt cx="2639811" cy="20080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F4AC508-C87A-7C5B-5370-9ED19BD24B80}"/>
                </a:ext>
              </a:extLst>
            </p:cNvPr>
            <p:cNvSpPr/>
            <p:nvPr/>
          </p:nvSpPr>
          <p:spPr>
            <a:xfrm>
              <a:off x="4447024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4E2653-C5C0-F19C-CB6F-278CF2E711EE}"/>
                </a:ext>
              </a:extLst>
            </p:cNvPr>
            <p:cNvSpPr/>
            <p:nvPr/>
          </p:nvSpPr>
          <p:spPr>
            <a:xfrm>
              <a:off x="3545624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10A639F-3795-E121-0057-AA54DE222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59" y="2068485"/>
              <a:ext cx="156500" cy="1565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B31E4A3-52F4-DC14-7DED-4E88E351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155" y="2068485"/>
              <a:ext cx="156541" cy="156541"/>
            </a:xfrm>
            <a:prstGeom prst="rect">
              <a:avLst/>
            </a:prstGeom>
          </p:spPr>
        </p:pic>
        <p:sp>
          <p:nvSpPr>
            <p:cNvPr id="1032" name="직사각형 1031">
              <a:extLst>
                <a:ext uri="{FF2B5EF4-FFF2-40B4-BE49-F238E27FC236}">
                  <a16:creationId xmlns:a16="http://schemas.microsoft.com/office/drawing/2014/main" id="{3BC5E775-83D6-4A21-9854-0F45363164A3}"/>
                </a:ext>
              </a:extLst>
            </p:cNvPr>
            <p:cNvSpPr/>
            <p:nvPr/>
          </p:nvSpPr>
          <p:spPr>
            <a:xfrm>
              <a:off x="5348425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1033" name="Picture 2" descr="🖌️ Paintbrush Emoji">
              <a:extLst>
                <a:ext uri="{FF2B5EF4-FFF2-40B4-BE49-F238E27FC236}">
                  <a16:creationId xmlns:a16="http://schemas.microsoft.com/office/drawing/2014/main" id="{E05B40F3-50CC-3E11-B1F7-F6DCB678E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758" y="2059628"/>
              <a:ext cx="171822" cy="1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E77A78BA-D57F-EFB3-7964-AAF9719E2509}"/>
              </a:ext>
            </a:extLst>
          </p:cNvPr>
          <p:cNvSpPr/>
          <p:nvPr/>
        </p:nvSpPr>
        <p:spPr>
          <a:xfrm>
            <a:off x="3400426" y="1911650"/>
            <a:ext cx="5400000" cy="3022216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4A15855C-CE1C-1E51-53A2-6AB7A50F1785}"/>
              </a:ext>
            </a:extLst>
          </p:cNvPr>
          <p:cNvSpPr/>
          <p:nvPr/>
        </p:nvSpPr>
        <p:spPr>
          <a:xfrm>
            <a:off x="5242539" y="2450567"/>
            <a:ext cx="1714880" cy="1926028"/>
          </a:xfrm>
          <a:prstGeom prst="roundRect">
            <a:avLst>
              <a:gd name="adj" fmla="val 182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8BC3D66D-C77B-F838-CE53-B343759B1DFF}"/>
              </a:ext>
            </a:extLst>
          </p:cNvPr>
          <p:cNvSpPr/>
          <p:nvPr/>
        </p:nvSpPr>
        <p:spPr>
          <a:xfrm>
            <a:off x="5701476" y="4085077"/>
            <a:ext cx="797897" cy="221720"/>
          </a:xfrm>
          <a:prstGeom prst="roundRect">
            <a:avLst>
              <a:gd name="adj" fmla="val 3900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</a:t>
            </a: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62D93654-C1C9-3EBC-C570-A51771796EC7}"/>
              </a:ext>
            </a:extLst>
          </p:cNvPr>
          <p:cNvSpPr/>
          <p:nvPr/>
        </p:nvSpPr>
        <p:spPr>
          <a:xfrm>
            <a:off x="5563851" y="2656672"/>
            <a:ext cx="1084800" cy="13280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05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81628DF-9F83-8323-6614-E1F758F5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906584"/>
            <a:ext cx="5399999" cy="30346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05EE3F-5C69-E56D-17C2-C83C1BAECD4A}"/>
              </a:ext>
            </a:extLst>
          </p:cNvPr>
          <p:cNvSpPr/>
          <p:nvPr/>
        </p:nvSpPr>
        <p:spPr>
          <a:xfrm>
            <a:off x="3471704" y="1989529"/>
            <a:ext cx="5248592" cy="2907591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3396000" y="1911650"/>
            <a:ext cx="5400000" cy="3034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1002F-FB9E-27EA-B7DB-25609F05E163}"/>
              </a:ext>
            </a:extLst>
          </p:cNvPr>
          <p:cNvSpPr/>
          <p:nvPr/>
        </p:nvSpPr>
        <p:spPr>
          <a:xfrm>
            <a:off x="6285964" y="2082403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E7FEB5-5DBD-C2A6-895A-EA7DEF155829}"/>
              </a:ext>
            </a:extLst>
          </p:cNvPr>
          <p:cNvGrpSpPr/>
          <p:nvPr/>
        </p:nvGrpSpPr>
        <p:grpSpPr>
          <a:xfrm>
            <a:off x="3911184" y="2805469"/>
            <a:ext cx="1648973" cy="623531"/>
            <a:chOff x="527299" y="1985493"/>
            <a:chExt cx="2216430" cy="8686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347103-179B-93EF-F0C3-D1B7DFFB2919}"/>
                </a:ext>
              </a:extLst>
            </p:cNvPr>
            <p:cNvSpPr/>
            <p:nvPr/>
          </p:nvSpPr>
          <p:spPr>
            <a:xfrm>
              <a:off x="527299" y="1985493"/>
              <a:ext cx="2216430" cy="3933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뽑기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CC5452-2A6A-0C54-ADE4-ED54CC270C95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상시 뽑기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C921-3071-9F09-40B8-67A4A14B12AF}"/>
              </a:ext>
            </a:extLst>
          </p:cNvPr>
          <p:cNvSpPr/>
          <p:nvPr/>
        </p:nvSpPr>
        <p:spPr>
          <a:xfrm>
            <a:off x="10218952" y="2256008"/>
            <a:ext cx="1180676" cy="195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11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61ED8-CF67-F13F-C635-BFE5F45C6672}"/>
              </a:ext>
            </a:extLst>
          </p:cNvPr>
          <p:cNvGrpSpPr/>
          <p:nvPr/>
        </p:nvGrpSpPr>
        <p:grpSpPr>
          <a:xfrm>
            <a:off x="10156330" y="4490151"/>
            <a:ext cx="1284870" cy="211342"/>
            <a:chOff x="3713512" y="4241523"/>
            <a:chExt cx="1284870" cy="2113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309E54-6FA2-533B-A175-E2C7629F0EB6}"/>
                </a:ext>
              </a:extLst>
            </p:cNvPr>
            <p:cNvSpPr/>
            <p:nvPr/>
          </p:nvSpPr>
          <p:spPr>
            <a:xfrm>
              <a:off x="3713512" y="4241523"/>
              <a:ext cx="879258" cy="211342"/>
            </a:xfrm>
            <a:prstGeom prst="roundRect">
              <a:avLst>
                <a:gd name="adj" fmla="val 4728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이미지 생성</a:t>
              </a:r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251034CC-C072-1B09-2C21-2BCCEA058A0F}"/>
                </a:ext>
              </a:extLst>
            </p:cNvPr>
            <p:cNvSpPr/>
            <p:nvPr/>
          </p:nvSpPr>
          <p:spPr>
            <a:xfrm>
              <a:off x="4500542" y="4247061"/>
              <a:ext cx="497840" cy="201600"/>
            </a:xfrm>
            <a:custGeom>
              <a:avLst/>
              <a:gdLst>
                <a:gd name="connsiteX0" fmla="*/ 0 w 1204956"/>
                <a:gd name="connsiteY0" fmla="*/ 0 h 211342"/>
                <a:gd name="connsiteX1" fmla="*/ 425635 w 1204956"/>
                <a:gd name="connsiteY1" fmla="*/ 0 h 211342"/>
                <a:gd name="connsiteX2" fmla="*/ 651395 w 1204956"/>
                <a:gd name="connsiteY2" fmla="*/ 0 h 211342"/>
                <a:gd name="connsiteX3" fmla="*/ 1105019 w 1204956"/>
                <a:gd name="connsiteY3" fmla="*/ 0 h 211342"/>
                <a:gd name="connsiteX4" fmla="*/ 1204956 w 1204956"/>
                <a:gd name="connsiteY4" fmla="*/ 99937 h 211342"/>
                <a:gd name="connsiteX5" fmla="*/ 1204956 w 1204956"/>
                <a:gd name="connsiteY5" fmla="*/ 111405 h 211342"/>
                <a:gd name="connsiteX6" fmla="*/ 1105019 w 1204956"/>
                <a:gd name="connsiteY6" fmla="*/ 211342 h 211342"/>
                <a:gd name="connsiteX7" fmla="*/ 651395 w 1204956"/>
                <a:gd name="connsiteY7" fmla="*/ 211342 h 211342"/>
                <a:gd name="connsiteX8" fmla="*/ 425635 w 1204956"/>
                <a:gd name="connsiteY8" fmla="*/ 211342 h 211342"/>
                <a:gd name="connsiteX9" fmla="*/ 0 w 1204956"/>
                <a:gd name="connsiteY9" fmla="*/ 211342 h 21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6" h="211342">
                  <a:moveTo>
                    <a:pt x="0" y="0"/>
                  </a:moveTo>
                  <a:lnTo>
                    <a:pt x="425635" y="0"/>
                  </a:lnTo>
                  <a:lnTo>
                    <a:pt x="651395" y="0"/>
                  </a:lnTo>
                  <a:lnTo>
                    <a:pt x="1105019" y="0"/>
                  </a:lnTo>
                  <a:cubicBezTo>
                    <a:pt x="1160213" y="0"/>
                    <a:pt x="1204956" y="44743"/>
                    <a:pt x="1204956" y="99937"/>
                  </a:cubicBezTo>
                  <a:lnTo>
                    <a:pt x="1204956" y="111405"/>
                  </a:lnTo>
                  <a:cubicBezTo>
                    <a:pt x="1204956" y="166599"/>
                    <a:pt x="1160213" y="211342"/>
                    <a:pt x="1105019" y="211342"/>
                  </a:cubicBezTo>
                  <a:lnTo>
                    <a:pt x="651395" y="211342"/>
                  </a:lnTo>
                  <a:lnTo>
                    <a:pt x="425635" y="211342"/>
                  </a:lnTo>
                  <a:lnTo>
                    <a:pt x="0" y="2113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72000" bIns="0" rtlCol="0" anchor="ctr">
              <a:noAutofit/>
            </a:bodyPr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 10</a:t>
              </a:r>
              <a:endPara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B70DDA-8F2C-ED03-BB9F-FE2D845885B3}"/>
              </a:ext>
            </a:extLst>
          </p:cNvPr>
          <p:cNvSpPr/>
          <p:nvPr/>
        </p:nvSpPr>
        <p:spPr>
          <a:xfrm>
            <a:off x="10361475" y="254944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견본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2ED1E-F172-A9C7-F73B-189B6F94CDEC}"/>
              </a:ext>
            </a:extLst>
          </p:cNvPr>
          <p:cNvSpPr txBox="1"/>
          <p:nvPr/>
        </p:nvSpPr>
        <p:spPr>
          <a:xfrm>
            <a:off x="9822630" y="3564081"/>
            <a:ext cx="191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CAB2D-9634-4C6F-8753-0E40952113EC}"/>
              </a:ext>
            </a:extLst>
          </p:cNvPr>
          <p:cNvSpPr txBox="1"/>
          <p:nvPr/>
        </p:nvSpPr>
        <p:spPr>
          <a:xfrm>
            <a:off x="10330595" y="2021493"/>
            <a:ext cx="887824" cy="1514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</a:t>
            </a:r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0" name="Picture 2" descr="🖌️ Paintbrush Emoji">
            <a:extLst>
              <a:ext uri="{FF2B5EF4-FFF2-40B4-BE49-F238E27FC236}">
                <a16:creationId xmlns:a16="http://schemas.microsoft.com/office/drawing/2014/main" id="{5A617E3F-C380-94F4-4D13-93D24CBE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253" y="4505108"/>
            <a:ext cx="171822" cy="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3A5E4B-E195-CAC9-AC20-0BA8AB03477D}"/>
              </a:ext>
            </a:extLst>
          </p:cNvPr>
          <p:cNvSpPr/>
          <p:nvPr/>
        </p:nvSpPr>
        <p:spPr>
          <a:xfrm>
            <a:off x="10149138" y="3921852"/>
            <a:ext cx="1320306" cy="19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946BF5-5851-8360-75C1-443C8B2008D1}"/>
              </a:ext>
            </a:extLst>
          </p:cNvPr>
          <p:cNvGrpSpPr/>
          <p:nvPr/>
        </p:nvGrpSpPr>
        <p:grpSpPr>
          <a:xfrm>
            <a:off x="11507809" y="4161109"/>
            <a:ext cx="226224" cy="217696"/>
            <a:chOff x="5879351" y="3130369"/>
            <a:chExt cx="315009" cy="2986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0658A-7C53-A09D-77D6-578A64A7DEC4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35" name="Picture 2" descr="lock&quot; Emoji - Download for free – Iconduck">
              <a:extLst>
                <a:ext uri="{FF2B5EF4-FFF2-40B4-BE49-F238E27FC236}">
                  <a16:creationId xmlns:a16="http://schemas.microsoft.com/office/drawing/2014/main" id="{71D13C4F-7814-9743-E382-D48782039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B2C746-52A8-5D94-DB1B-8A9D7E7603E0}"/>
              </a:ext>
            </a:extLst>
          </p:cNvPr>
          <p:cNvGrpSpPr/>
          <p:nvPr/>
        </p:nvGrpSpPr>
        <p:grpSpPr>
          <a:xfrm>
            <a:off x="10149138" y="4170672"/>
            <a:ext cx="1320306" cy="196384"/>
            <a:chOff x="3416276" y="3497230"/>
            <a:chExt cx="1838476" cy="29863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CE6F9B-B5E6-04E3-86C4-51C1F82BFF9A}"/>
                </a:ext>
              </a:extLst>
            </p:cNvPr>
            <p:cNvSpPr/>
            <p:nvPr/>
          </p:nvSpPr>
          <p:spPr>
            <a:xfrm>
              <a:off x="3416276" y="3497230"/>
              <a:ext cx="1838475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716DCE-D805-DE16-B018-18606255A2BB}"/>
                </a:ext>
              </a:extLst>
            </p:cNvPr>
            <p:cNvCxnSpPr/>
            <p:nvPr/>
          </p:nvCxnSpPr>
          <p:spPr>
            <a:xfrm>
              <a:off x="3416276" y="350225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3F673-B95B-EEB5-CF03-6E4795276E9B}"/>
              </a:ext>
            </a:extLst>
          </p:cNvPr>
          <p:cNvSpPr/>
          <p:nvPr/>
        </p:nvSpPr>
        <p:spPr>
          <a:xfrm>
            <a:off x="3714899" y="2706726"/>
            <a:ext cx="847410" cy="2008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1600" dirty="0">
              <a:ln w="6350">
                <a:solidFill>
                  <a:schemeClr val="tx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19D38D-F904-C69E-7001-7AFF44DD4F2A}"/>
              </a:ext>
            </a:extLst>
          </p:cNvPr>
          <p:cNvSpPr/>
          <p:nvPr/>
        </p:nvSpPr>
        <p:spPr>
          <a:xfrm>
            <a:off x="6816806" y="3936847"/>
            <a:ext cx="1320306" cy="19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C4B47F-94F3-9C45-DE2C-FE5728DE244F}"/>
              </a:ext>
            </a:extLst>
          </p:cNvPr>
          <p:cNvGrpSpPr/>
          <p:nvPr/>
        </p:nvGrpSpPr>
        <p:grpSpPr>
          <a:xfrm>
            <a:off x="8175478" y="4182994"/>
            <a:ext cx="226224" cy="217696"/>
            <a:chOff x="5879351" y="3130369"/>
            <a:chExt cx="315009" cy="29863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B08790D-7534-54F9-9F5D-676E47F2C381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59" name="Picture 2" descr="lock&quot; Emoji - Download for free – Iconduck">
              <a:extLst>
                <a:ext uri="{FF2B5EF4-FFF2-40B4-BE49-F238E27FC236}">
                  <a16:creationId xmlns:a16="http://schemas.microsoft.com/office/drawing/2014/main" id="{A3A0032F-2FAB-142C-BC7E-7FEB8D569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718559C-4693-4E51-12E5-6DEAD8AAE782}"/>
              </a:ext>
            </a:extLst>
          </p:cNvPr>
          <p:cNvGrpSpPr/>
          <p:nvPr/>
        </p:nvGrpSpPr>
        <p:grpSpPr>
          <a:xfrm>
            <a:off x="6815433" y="4187138"/>
            <a:ext cx="1323053" cy="196384"/>
            <a:chOff x="3412451" y="3861530"/>
            <a:chExt cx="1842301" cy="298631"/>
          </a:xfrm>
        </p:grpSpPr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EDB29740-307C-E3FF-6F5A-FD99A599AC9F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A1C243A2-AD32-E77B-9C13-B286EB1D12E2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3B229AA3-A0F1-B89D-F3EB-E14D2E38331A}"/>
              </a:ext>
            </a:extLst>
          </p:cNvPr>
          <p:cNvSpPr/>
          <p:nvPr/>
        </p:nvSpPr>
        <p:spPr>
          <a:xfrm>
            <a:off x="7029144" y="221295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견본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689A6DB-89B4-6512-6E8A-CCD2A928D429}"/>
              </a:ext>
            </a:extLst>
          </p:cNvPr>
          <p:cNvSpPr txBox="1"/>
          <p:nvPr/>
        </p:nvSpPr>
        <p:spPr>
          <a:xfrm>
            <a:off x="6096001" y="3264271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A73B49-456F-DC7A-7DBA-78EB98CF86BB}"/>
              </a:ext>
            </a:extLst>
          </p:cNvPr>
          <p:cNvSpPr/>
          <p:nvPr/>
        </p:nvSpPr>
        <p:spPr>
          <a:xfrm>
            <a:off x="6815433" y="3686935"/>
            <a:ext cx="1320306" cy="19638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78E025-92DB-6880-883B-47CF739F1299}"/>
              </a:ext>
            </a:extLst>
          </p:cNvPr>
          <p:cNvGrpSpPr/>
          <p:nvPr/>
        </p:nvGrpSpPr>
        <p:grpSpPr>
          <a:xfrm>
            <a:off x="6830843" y="4485348"/>
            <a:ext cx="1284870" cy="211342"/>
            <a:chOff x="6850869" y="4467253"/>
            <a:chExt cx="1284870" cy="2113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9115E4A-371C-2E57-91F5-7B0AEAEF8465}"/>
                </a:ext>
              </a:extLst>
            </p:cNvPr>
            <p:cNvGrpSpPr/>
            <p:nvPr/>
          </p:nvGrpSpPr>
          <p:grpSpPr>
            <a:xfrm>
              <a:off x="6850869" y="4467253"/>
              <a:ext cx="1284870" cy="211342"/>
              <a:chOff x="3713512" y="4241523"/>
              <a:chExt cx="1284870" cy="211342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F6F1717-674A-AE1E-32F5-D439956C24DC}"/>
                  </a:ext>
                </a:extLst>
              </p:cNvPr>
              <p:cNvSpPr/>
              <p:nvPr/>
            </p:nvSpPr>
            <p:spPr>
              <a:xfrm>
                <a:off x="3713512" y="4241523"/>
                <a:ext cx="879258" cy="211342"/>
              </a:xfrm>
              <a:prstGeom prst="roundRect">
                <a:avLst>
                  <a:gd name="adj" fmla="val 47287"/>
                </a:avLst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이미지 생성</a:t>
                </a: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9AE4AE66-312B-5A51-E1FE-AD7D0B0CD69B}"/>
                  </a:ext>
                </a:extLst>
              </p:cNvPr>
              <p:cNvSpPr/>
              <p:nvPr/>
            </p:nvSpPr>
            <p:spPr>
              <a:xfrm>
                <a:off x="4500542" y="4247061"/>
                <a:ext cx="497840" cy="201600"/>
              </a:xfrm>
              <a:custGeom>
                <a:avLst/>
                <a:gdLst>
                  <a:gd name="connsiteX0" fmla="*/ 0 w 1204956"/>
                  <a:gd name="connsiteY0" fmla="*/ 0 h 211342"/>
                  <a:gd name="connsiteX1" fmla="*/ 425635 w 1204956"/>
                  <a:gd name="connsiteY1" fmla="*/ 0 h 211342"/>
                  <a:gd name="connsiteX2" fmla="*/ 651395 w 1204956"/>
                  <a:gd name="connsiteY2" fmla="*/ 0 h 211342"/>
                  <a:gd name="connsiteX3" fmla="*/ 1105019 w 1204956"/>
                  <a:gd name="connsiteY3" fmla="*/ 0 h 211342"/>
                  <a:gd name="connsiteX4" fmla="*/ 1204956 w 1204956"/>
                  <a:gd name="connsiteY4" fmla="*/ 99937 h 211342"/>
                  <a:gd name="connsiteX5" fmla="*/ 1204956 w 1204956"/>
                  <a:gd name="connsiteY5" fmla="*/ 111405 h 211342"/>
                  <a:gd name="connsiteX6" fmla="*/ 1105019 w 1204956"/>
                  <a:gd name="connsiteY6" fmla="*/ 211342 h 211342"/>
                  <a:gd name="connsiteX7" fmla="*/ 651395 w 1204956"/>
                  <a:gd name="connsiteY7" fmla="*/ 211342 h 211342"/>
                  <a:gd name="connsiteX8" fmla="*/ 425635 w 1204956"/>
                  <a:gd name="connsiteY8" fmla="*/ 211342 h 211342"/>
                  <a:gd name="connsiteX9" fmla="*/ 0 w 1204956"/>
                  <a:gd name="connsiteY9" fmla="*/ 211342 h 21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56" h="211342">
                    <a:moveTo>
                      <a:pt x="0" y="0"/>
                    </a:moveTo>
                    <a:lnTo>
                      <a:pt x="425635" y="0"/>
                    </a:lnTo>
                    <a:lnTo>
                      <a:pt x="651395" y="0"/>
                    </a:lnTo>
                    <a:lnTo>
                      <a:pt x="1105019" y="0"/>
                    </a:lnTo>
                    <a:cubicBezTo>
                      <a:pt x="1160213" y="0"/>
                      <a:pt x="1204956" y="44743"/>
                      <a:pt x="1204956" y="99937"/>
                    </a:cubicBezTo>
                    <a:lnTo>
                      <a:pt x="1204956" y="111405"/>
                    </a:lnTo>
                    <a:cubicBezTo>
                      <a:pt x="1204956" y="166599"/>
                      <a:pt x="1160213" y="211342"/>
                      <a:pt x="1105019" y="211342"/>
                    </a:cubicBezTo>
                    <a:lnTo>
                      <a:pt x="651395" y="211342"/>
                    </a:lnTo>
                    <a:lnTo>
                      <a:pt x="425635" y="211342"/>
                    </a:lnTo>
                    <a:lnTo>
                      <a:pt x="0" y="21134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72000" bIns="0" rtlCol="0" anchor="ctr">
                <a:noAutofit/>
              </a:bodyPr>
              <a:lstStyle/>
              <a:p>
                <a:pPr algn="r"/>
                <a:r>
                  <a:rPr lang="en-US" altLang="ko-KR" sz="7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X 10</a:t>
                </a:r>
                <a:endParaRPr lang="ko-KR" altLang="en-US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p:grpSp>
        <p:pic>
          <p:nvPicPr>
            <p:cNvPr id="31" name="Picture 2" descr="🖌️ Paintbrush Emoji">
              <a:extLst>
                <a:ext uri="{FF2B5EF4-FFF2-40B4-BE49-F238E27FC236}">
                  <a16:creationId xmlns:a16="http://schemas.microsoft.com/office/drawing/2014/main" id="{5DD96418-BCEA-8EE5-43C6-612EF771B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92" y="4482210"/>
              <a:ext cx="171822" cy="1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4433D8-F6A5-0C1D-B729-8B9E559A3498}"/>
              </a:ext>
            </a:extLst>
          </p:cNvPr>
          <p:cNvSpPr txBox="1"/>
          <p:nvPr/>
        </p:nvSpPr>
        <p:spPr>
          <a:xfrm>
            <a:off x="3574155" y="2299117"/>
            <a:ext cx="252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38635028-FD6C-06C3-1077-8A2675F57F44}"/>
              </a:ext>
            </a:extLst>
          </p:cNvPr>
          <p:cNvGrpSpPr/>
          <p:nvPr/>
        </p:nvGrpSpPr>
        <p:grpSpPr>
          <a:xfrm>
            <a:off x="3545624" y="2045137"/>
            <a:ext cx="2639811" cy="200804"/>
            <a:chOff x="3545624" y="2045137"/>
            <a:chExt cx="2639811" cy="20080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F4AC508-C87A-7C5B-5370-9ED19BD24B80}"/>
                </a:ext>
              </a:extLst>
            </p:cNvPr>
            <p:cNvSpPr/>
            <p:nvPr/>
          </p:nvSpPr>
          <p:spPr>
            <a:xfrm>
              <a:off x="4447024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4E2653-C5C0-F19C-CB6F-278CF2E711EE}"/>
                </a:ext>
              </a:extLst>
            </p:cNvPr>
            <p:cNvSpPr/>
            <p:nvPr/>
          </p:nvSpPr>
          <p:spPr>
            <a:xfrm>
              <a:off x="3545624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10A639F-3795-E121-0057-AA54DE222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059" y="2068485"/>
              <a:ext cx="156500" cy="1565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B31E4A3-52F4-DC14-7DED-4E88E351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155" y="2068485"/>
              <a:ext cx="156541" cy="156541"/>
            </a:xfrm>
            <a:prstGeom prst="rect">
              <a:avLst/>
            </a:prstGeom>
          </p:spPr>
        </p:pic>
        <p:sp>
          <p:nvSpPr>
            <p:cNvPr id="1032" name="직사각형 1031">
              <a:extLst>
                <a:ext uri="{FF2B5EF4-FFF2-40B4-BE49-F238E27FC236}">
                  <a16:creationId xmlns:a16="http://schemas.microsoft.com/office/drawing/2014/main" id="{3BC5E775-83D6-4A21-9854-0F45363164A3}"/>
                </a:ext>
              </a:extLst>
            </p:cNvPr>
            <p:cNvSpPr/>
            <p:nvPr/>
          </p:nvSpPr>
          <p:spPr>
            <a:xfrm>
              <a:off x="5348425" y="2045137"/>
              <a:ext cx="837010" cy="2008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0000000</a:t>
              </a:r>
              <a:endParaRPr lang="ko-KR" altLang="en-US" sz="8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1033" name="Picture 2" descr="🖌️ Paintbrush Emoji">
              <a:extLst>
                <a:ext uri="{FF2B5EF4-FFF2-40B4-BE49-F238E27FC236}">
                  <a16:creationId xmlns:a16="http://schemas.microsoft.com/office/drawing/2014/main" id="{E05B40F3-50CC-3E11-B1F7-F6DCB678E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758" y="2059628"/>
              <a:ext cx="171822" cy="1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E77A78BA-D57F-EFB3-7964-AAF9719E2509}"/>
              </a:ext>
            </a:extLst>
          </p:cNvPr>
          <p:cNvSpPr/>
          <p:nvPr/>
        </p:nvSpPr>
        <p:spPr>
          <a:xfrm>
            <a:off x="3393865" y="1911650"/>
            <a:ext cx="5400000" cy="3022216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4A15855C-CE1C-1E51-53A2-6AB7A50F1785}"/>
              </a:ext>
            </a:extLst>
          </p:cNvPr>
          <p:cNvSpPr/>
          <p:nvPr/>
        </p:nvSpPr>
        <p:spPr>
          <a:xfrm>
            <a:off x="4991438" y="2927061"/>
            <a:ext cx="2217082" cy="973040"/>
          </a:xfrm>
          <a:prstGeom prst="roundRect">
            <a:avLst>
              <a:gd name="adj" fmla="val 182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8BC3D66D-C77B-F838-CE53-B343759B1DFF}"/>
              </a:ext>
            </a:extLst>
          </p:cNvPr>
          <p:cNvSpPr/>
          <p:nvPr/>
        </p:nvSpPr>
        <p:spPr>
          <a:xfrm>
            <a:off x="5701476" y="3564081"/>
            <a:ext cx="797897" cy="221720"/>
          </a:xfrm>
          <a:prstGeom prst="roundRect">
            <a:avLst>
              <a:gd name="adj" fmla="val 3900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C3469-0639-279F-E399-0256695CE1EB}"/>
              </a:ext>
            </a:extLst>
          </p:cNvPr>
          <p:cNvSpPr txBox="1"/>
          <p:nvPr/>
        </p:nvSpPr>
        <p:spPr>
          <a:xfrm>
            <a:off x="4974630" y="3177731"/>
            <a:ext cx="223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일이삼사오육칠팔구십일이삼사오육칠팔구십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일이삼사오육칠팔구십일이삼사오육칠팔구십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3C9A9-D2F6-5674-99F8-AFEABE54C5B7}"/>
              </a:ext>
            </a:extLst>
          </p:cNvPr>
          <p:cNvSpPr txBox="1"/>
          <p:nvPr/>
        </p:nvSpPr>
        <p:spPr>
          <a:xfrm>
            <a:off x="4974630" y="2960692"/>
            <a:ext cx="223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</a:t>
            </a:r>
            <a:endParaRPr lang="en-US" altLang="ko-KR" sz="1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98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뽑기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(2)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57838"/>
              </p:ext>
            </p:extLst>
          </p:nvPr>
        </p:nvGraphicFramePr>
        <p:xfrm>
          <a:off x="6418555" y="1535232"/>
          <a:ext cx="5513390" cy="4892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뽑기 디자인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해당 내용은 상점 中 뽑기 시스템 설명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좌측 고정 뽑기 활성화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이미지 애니메이션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소인이 캔버스에 그림을 그리는 모습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키워드 입력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유저가 입력 가능한 키워드 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입력 후 이미지 생성 버튼을 클릭했을 때</a:t>
                      </a:r>
                      <a:r>
                        <a:rPr lang="en-US" altLang="ko-KR" sz="1100" dirty="0"/>
                        <a:t>,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생성에 입력되는 키워드에 해당 칸 키워드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71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입력 불가 박스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유저가 입력 불가능한 박스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자물쇠 이미지 버튼을 클릭해 </a:t>
                      </a:r>
                      <a:br>
                        <a:rPr lang="en-US" altLang="ko-KR" sz="1100" dirty="0"/>
                      </a:br>
                      <a:r>
                        <a:rPr lang="ko-KR" altLang="en-US" sz="1100" u="sng" dirty="0"/>
                        <a:t>⑤ 키워드 입력 버튼</a:t>
                      </a:r>
                      <a:r>
                        <a:rPr lang="ko-KR" altLang="en-US" sz="1100" u="none" dirty="0"/>
                        <a:t>으로 </a:t>
                      </a:r>
                      <a:r>
                        <a:rPr lang="ko-KR" altLang="en-US" sz="1100" dirty="0"/>
                        <a:t>상태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자물쇠 이미지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해당 버튼 클릭 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0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이미지 생성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재화수가 부족할 땐 버튼 클릭 불가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 클릭 시 </a:t>
                      </a:r>
                      <a:r>
                        <a:rPr lang="ko-KR" altLang="en-US" sz="1100" u="sng" dirty="0"/>
                        <a:t>이미지 생성 확인 </a:t>
                      </a:r>
                      <a:r>
                        <a:rPr lang="en-US" altLang="ko-KR" sz="1100" u="sng" dirty="0"/>
                        <a:t>UI </a:t>
                      </a:r>
                      <a:r>
                        <a:rPr lang="ko-KR" altLang="en-US" sz="1100" dirty="0"/>
                        <a:t>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우측에 해당 생성 버튼에 소모되는 재화 안내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누를 때</a:t>
                      </a:r>
                      <a:r>
                        <a:rPr lang="en-US" altLang="ko-KR" sz="1100" dirty="0"/>
                        <a:t>) : </a:t>
                      </a:r>
                      <a:r>
                        <a:rPr lang="ko-KR" altLang="en-US" sz="1100" dirty="0"/>
                        <a:t>회색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땔 때</a:t>
                      </a:r>
                      <a:r>
                        <a:rPr lang="en-US" altLang="ko-KR" sz="1100" dirty="0"/>
                        <a:t>) : </a:t>
                      </a:r>
                      <a:r>
                        <a:rPr lang="ko-KR" altLang="en-US" sz="1100" dirty="0"/>
                        <a:t>기존 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75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B6A3-CEF3-5C64-0F7F-D613CE1AB899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출석부 닫기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B5D1B-8539-748D-EFBE-75837145BEF0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7B98ECDD-8021-B593-C7FF-FAF3BAE207DB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2A8A9E-3EFD-A619-FB54-E1120C60B3E8}"/>
              </a:ext>
            </a:extLst>
          </p:cNvPr>
          <p:cNvGrpSpPr/>
          <p:nvPr/>
        </p:nvGrpSpPr>
        <p:grpSpPr>
          <a:xfrm>
            <a:off x="101922" y="5142432"/>
            <a:ext cx="3163248" cy="1538854"/>
            <a:chOff x="101922" y="5142432"/>
            <a:chExt cx="3163248" cy="15388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E5E62B-D5F8-FCD9-27BC-1B028D6D5649}"/>
                </a:ext>
              </a:extLst>
            </p:cNvPr>
            <p:cNvGrpSpPr/>
            <p:nvPr/>
          </p:nvGrpSpPr>
          <p:grpSpPr>
            <a:xfrm>
              <a:off x="1745010" y="5142433"/>
              <a:ext cx="745243" cy="901989"/>
              <a:chOff x="1966035" y="5190288"/>
              <a:chExt cx="885364" cy="107158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5ED93BA-23AA-0345-81C7-2837A50649B1}"/>
                  </a:ext>
                </a:extLst>
              </p:cNvPr>
              <p:cNvSpPr/>
              <p:nvPr/>
            </p:nvSpPr>
            <p:spPr>
              <a:xfrm>
                <a:off x="1966035" y="5287924"/>
                <a:ext cx="826064" cy="973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그림</a:t>
                </a:r>
              </a:p>
            </p:txBody>
          </p:sp>
          <p:sp>
            <p:nvSpPr>
              <p:cNvPr id="50" name="별: 꼭짓점 5개 49">
                <a:extLst>
                  <a:ext uri="{FF2B5EF4-FFF2-40B4-BE49-F238E27FC236}">
                    <a16:creationId xmlns:a16="http://schemas.microsoft.com/office/drawing/2014/main" id="{1221B6BE-2A6D-E7AC-EB2D-A070AC96E3C2}"/>
                  </a:ext>
                </a:extLst>
              </p:cNvPr>
              <p:cNvSpPr/>
              <p:nvPr/>
            </p:nvSpPr>
            <p:spPr>
              <a:xfrm>
                <a:off x="2493255" y="5192549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1" name="별: 꼭짓점 5개 50">
                <a:extLst>
                  <a:ext uri="{FF2B5EF4-FFF2-40B4-BE49-F238E27FC236}">
                    <a16:creationId xmlns:a16="http://schemas.microsoft.com/office/drawing/2014/main" id="{01D80D7C-6576-0C41-B4DE-B5AAAEC24E70}"/>
                  </a:ext>
                </a:extLst>
              </p:cNvPr>
              <p:cNvSpPr/>
              <p:nvPr/>
            </p:nvSpPr>
            <p:spPr>
              <a:xfrm>
                <a:off x="2684125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2" name="별: 꼭짓점 5개 51">
                <a:extLst>
                  <a:ext uri="{FF2B5EF4-FFF2-40B4-BE49-F238E27FC236}">
                    <a16:creationId xmlns:a16="http://schemas.microsoft.com/office/drawing/2014/main" id="{B227239D-E36F-64E8-925C-5F18C8B6779A}"/>
                  </a:ext>
                </a:extLst>
              </p:cNvPr>
              <p:cNvSpPr/>
              <p:nvPr/>
            </p:nvSpPr>
            <p:spPr>
              <a:xfrm>
                <a:off x="2296073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B3296-09C8-9AB5-C143-4F547CC8A802}"/>
                </a:ext>
              </a:extLst>
            </p:cNvPr>
            <p:cNvSpPr txBox="1"/>
            <p:nvPr/>
          </p:nvSpPr>
          <p:spPr>
            <a:xfrm>
              <a:off x="101922" y="6050344"/>
              <a:ext cx="173633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+mn-ea"/>
                </a:rPr>
                <a:t>[ </a:t>
              </a:r>
              <a:r>
                <a:rPr lang="ko-KR" altLang="en-US" sz="700" dirty="0">
                  <a:latin typeface="+mn-ea"/>
                </a:rPr>
                <a:t>랜덤으로 이미지 등급 부여</a:t>
              </a:r>
              <a:r>
                <a:rPr lang="en-US" altLang="ko-KR" sz="700" dirty="0">
                  <a:latin typeface="+mn-ea"/>
                </a:rPr>
                <a:t>? ]</a:t>
              </a:r>
            </a:p>
            <a:p>
              <a:r>
                <a:rPr lang="ko-KR" altLang="en-US" sz="700" dirty="0">
                  <a:latin typeface="+mn-ea"/>
                </a:rPr>
                <a:t>레전드 등급 </a:t>
              </a:r>
              <a:r>
                <a:rPr lang="en-US" altLang="ko-KR" sz="700" dirty="0">
                  <a:latin typeface="+mn-ea"/>
                </a:rPr>
                <a:t>2%</a:t>
              </a:r>
            </a:p>
            <a:p>
              <a:r>
                <a:rPr lang="ko-KR" altLang="en-US" sz="700" dirty="0">
                  <a:latin typeface="+mn-ea"/>
                </a:rPr>
                <a:t>유니크 등급 </a:t>
              </a:r>
              <a:r>
                <a:rPr lang="en-US" altLang="ko-KR" sz="700" dirty="0">
                  <a:latin typeface="+mn-ea"/>
                </a:rPr>
                <a:t>3%</a:t>
              </a:r>
            </a:p>
            <a:p>
              <a:r>
                <a:rPr lang="ko-KR" altLang="en-US" sz="700" dirty="0">
                  <a:latin typeface="+mn-ea"/>
                </a:rPr>
                <a:t>레어 </a:t>
              </a:r>
              <a:r>
                <a:rPr lang="en-US" altLang="ko-KR" sz="700" dirty="0">
                  <a:latin typeface="+mn-ea"/>
                </a:rPr>
                <a:t>40%</a:t>
              </a:r>
            </a:p>
            <a:p>
              <a:r>
                <a:rPr lang="ko-KR" altLang="en-US" sz="700" dirty="0">
                  <a:latin typeface="+mn-ea"/>
                </a:rPr>
                <a:t>일반 </a:t>
              </a:r>
              <a:r>
                <a:rPr lang="en-US" altLang="ko-KR" sz="700" dirty="0">
                  <a:latin typeface="+mn-ea"/>
                </a:rPr>
                <a:t>55%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98DFD5-1E80-45CE-4B08-C20F0F044CB1}"/>
                </a:ext>
              </a:extLst>
            </p:cNvPr>
            <p:cNvGrpSpPr/>
            <p:nvPr/>
          </p:nvGrpSpPr>
          <p:grpSpPr>
            <a:xfrm>
              <a:off x="970092" y="5142433"/>
              <a:ext cx="745243" cy="901989"/>
              <a:chOff x="1966035" y="5190288"/>
              <a:chExt cx="885364" cy="107158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E4779BA-260D-DBEF-9606-FD1BFE4BB84E}"/>
                  </a:ext>
                </a:extLst>
              </p:cNvPr>
              <p:cNvSpPr/>
              <p:nvPr/>
            </p:nvSpPr>
            <p:spPr>
              <a:xfrm>
                <a:off x="1966035" y="5287924"/>
                <a:ext cx="826064" cy="973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그림</a:t>
                </a:r>
              </a:p>
            </p:txBody>
          </p:sp>
          <p:sp>
            <p:nvSpPr>
              <p:cNvPr id="46" name="별: 꼭짓점 5개 45">
                <a:extLst>
                  <a:ext uri="{FF2B5EF4-FFF2-40B4-BE49-F238E27FC236}">
                    <a16:creationId xmlns:a16="http://schemas.microsoft.com/office/drawing/2014/main" id="{A2DF56D1-199A-3710-5238-A890DC4122FC}"/>
                  </a:ext>
                </a:extLst>
              </p:cNvPr>
              <p:cNvSpPr/>
              <p:nvPr/>
            </p:nvSpPr>
            <p:spPr>
              <a:xfrm>
                <a:off x="2493255" y="5192549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48" name="별: 꼭짓점 5개 47">
                <a:extLst>
                  <a:ext uri="{FF2B5EF4-FFF2-40B4-BE49-F238E27FC236}">
                    <a16:creationId xmlns:a16="http://schemas.microsoft.com/office/drawing/2014/main" id="{D28F297B-8821-5389-E29E-A711B8B35CEE}"/>
                  </a:ext>
                </a:extLst>
              </p:cNvPr>
              <p:cNvSpPr/>
              <p:nvPr/>
            </p:nvSpPr>
            <p:spPr>
              <a:xfrm>
                <a:off x="2684125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584E5A8-6931-25B8-2DDE-B055DB9AF0C7}"/>
                </a:ext>
              </a:extLst>
            </p:cNvPr>
            <p:cNvGrpSpPr/>
            <p:nvPr/>
          </p:nvGrpSpPr>
          <p:grpSpPr>
            <a:xfrm>
              <a:off x="195174" y="5142433"/>
              <a:ext cx="745243" cy="901989"/>
              <a:chOff x="1966035" y="5190288"/>
              <a:chExt cx="885364" cy="107158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02845F8-88F6-A7FF-DD76-152EA4691F12}"/>
                  </a:ext>
                </a:extLst>
              </p:cNvPr>
              <p:cNvSpPr/>
              <p:nvPr/>
            </p:nvSpPr>
            <p:spPr>
              <a:xfrm>
                <a:off x="1966035" y="5287924"/>
                <a:ext cx="826064" cy="973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그림</a:t>
                </a:r>
              </a:p>
            </p:txBody>
          </p:sp>
          <p:sp>
            <p:nvSpPr>
              <p:cNvPr id="43" name="별: 꼭짓점 5개 42">
                <a:extLst>
                  <a:ext uri="{FF2B5EF4-FFF2-40B4-BE49-F238E27FC236}">
                    <a16:creationId xmlns:a16="http://schemas.microsoft.com/office/drawing/2014/main" id="{3AF7AEB9-59B3-48F8-844F-AA32DB0589D0}"/>
                  </a:ext>
                </a:extLst>
              </p:cNvPr>
              <p:cNvSpPr/>
              <p:nvPr/>
            </p:nvSpPr>
            <p:spPr>
              <a:xfrm>
                <a:off x="2684125" y="5190288"/>
                <a:ext cx="167274" cy="1524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9FAAA0-ECCE-2308-7FC9-66283E1ACFB7}"/>
                </a:ext>
              </a:extLst>
            </p:cNvPr>
            <p:cNvGrpSpPr/>
            <p:nvPr/>
          </p:nvGrpSpPr>
          <p:grpSpPr>
            <a:xfrm>
              <a:off x="2519927" y="5142432"/>
              <a:ext cx="745243" cy="901990"/>
              <a:chOff x="2519927" y="5142432"/>
              <a:chExt cx="745243" cy="90199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5860641-CE7C-8A68-9A3B-C92748F053C3}"/>
                  </a:ext>
                </a:extLst>
              </p:cNvPr>
              <p:cNvGrpSpPr/>
              <p:nvPr/>
            </p:nvGrpSpPr>
            <p:grpSpPr>
              <a:xfrm>
                <a:off x="2519927" y="5142433"/>
                <a:ext cx="745243" cy="901989"/>
                <a:chOff x="1966035" y="5190288"/>
                <a:chExt cx="885364" cy="107158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7089DD1-3D5B-3CFF-7E2B-F88BBD6BEA03}"/>
                    </a:ext>
                  </a:extLst>
                </p:cNvPr>
                <p:cNvSpPr/>
                <p:nvPr/>
              </p:nvSpPr>
              <p:spPr>
                <a:xfrm>
                  <a:off x="1966035" y="5287923"/>
                  <a:ext cx="826064" cy="97394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그림</a:t>
                  </a:r>
                </a:p>
              </p:txBody>
            </p:sp>
            <p:sp>
              <p:nvSpPr>
                <p:cNvPr id="30" name="별: 꼭짓점 5개 29">
                  <a:extLst>
                    <a:ext uri="{FF2B5EF4-FFF2-40B4-BE49-F238E27FC236}">
                      <a16:creationId xmlns:a16="http://schemas.microsoft.com/office/drawing/2014/main" id="{99E50DC7-ED9E-D7F6-5588-E04412AB3761}"/>
                    </a:ext>
                  </a:extLst>
                </p:cNvPr>
                <p:cNvSpPr/>
                <p:nvPr/>
              </p:nvSpPr>
              <p:spPr>
                <a:xfrm>
                  <a:off x="2493255" y="5192549"/>
                  <a:ext cx="167274" cy="15240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31" name="별: 꼭짓점 5개 30">
                  <a:extLst>
                    <a:ext uri="{FF2B5EF4-FFF2-40B4-BE49-F238E27FC236}">
                      <a16:creationId xmlns:a16="http://schemas.microsoft.com/office/drawing/2014/main" id="{D790689A-013F-1BBE-A893-4C8F1E33AD78}"/>
                    </a:ext>
                  </a:extLst>
                </p:cNvPr>
                <p:cNvSpPr/>
                <p:nvPr/>
              </p:nvSpPr>
              <p:spPr>
                <a:xfrm>
                  <a:off x="2684125" y="5190288"/>
                  <a:ext cx="167274" cy="15240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36" name="별: 꼭짓점 5개 35">
                  <a:extLst>
                    <a:ext uri="{FF2B5EF4-FFF2-40B4-BE49-F238E27FC236}">
                      <a16:creationId xmlns:a16="http://schemas.microsoft.com/office/drawing/2014/main" id="{E2177DBD-BE49-66EE-B9F8-278D35D1710F}"/>
                    </a:ext>
                  </a:extLst>
                </p:cNvPr>
                <p:cNvSpPr/>
                <p:nvPr/>
              </p:nvSpPr>
              <p:spPr>
                <a:xfrm>
                  <a:off x="2296073" y="5190288"/>
                  <a:ext cx="167274" cy="15240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</p:grpSp>
          <p:sp>
            <p:nvSpPr>
              <p:cNvPr id="20" name="별: 꼭짓점 5개 19">
                <a:extLst>
                  <a:ext uri="{FF2B5EF4-FFF2-40B4-BE49-F238E27FC236}">
                    <a16:creationId xmlns:a16="http://schemas.microsoft.com/office/drawing/2014/main" id="{81970276-CD6B-6E05-F937-58847085043A}"/>
                  </a:ext>
                </a:extLst>
              </p:cNvPr>
              <p:cNvSpPr/>
              <p:nvPr/>
            </p:nvSpPr>
            <p:spPr>
              <a:xfrm>
                <a:off x="2643948" y="5142432"/>
                <a:ext cx="140801" cy="1282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407876-04CE-F2B0-5FB1-154D09A97EDF}"/>
              </a:ext>
            </a:extLst>
          </p:cNvPr>
          <p:cNvGrpSpPr/>
          <p:nvPr/>
        </p:nvGrpSpPr>
        <p:grpSpPr>
          <a:xfrm>
            <a:off x="435136" y="1214730"/>
            <a:ext cx="5250377" cy="3238135"/>
            <a:chOff x="435136" y="1214730"/>
            <a:chExt cx="5250377" cy="323813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1FECA20-583F-9796-A562-872CA8C62999}"/>
                </a:ext>
              </a:extLst>
            </p:cNvPr>
            <p:cNvGrpSpPr/>
            <p:nvPr/>
          </p:nvGrpSpPr>
          <p:grpSpPr>
            <a:xfrm>
              <a:off x="762939" y="2752659"/>
              <a:ext cx="1648973" cy="623532"/>
              <a:chOff x="527299" y="1985492"/>
              <a:chExt cx="2216430" cy="868610"/>
            </a:xfrm>
          </p:grpSpPr>
          <p:sp>
            <p:nvSpPr>
              <p:cNvPr id="1076" name="직사각형 1075">
                <a:extLst>
                  <a:ext uri="{FF2B5EF4-FFF2-40B4-BE49-F238E27FC236}">
                    <a16:creationId xmlns:a16="http://schemas.microsoft.com/office/drawing/2014/main" id="{0FA48A68-5B44-1AEF-5C33-972820B9B26A}"/>
                  </a:ext>
                </a:extLst>
              </p:cNvPr>
              <p:cNvSpPr/>
              <p:nvPr/>
            </p:nvSpPr>
            <p:spPr>
              <a:xfrm>
                <a:off x="527299" y="1985492"/>
                <a:ext cx="2216430" cy="3933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시즈널</a:t>
                </a:r>
                <a:endPara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1077" name="직사각형 1076">
                <a:extLst>
                  <a:ext uri="{FF2B5EF4-FFF2-40B4-BE49-F238E27FC236}">
                    <a16:creationId xmlns:a16="http://schemas.microsoft.com/office/drawing/2014/main" id="{40CA122C-9EE9-8F64-57E6-3941550EF4C2}"/>
                  </a:ext>
                </a:extLst>
              </p:cNvPr>
              <p:cNvSpPr/>
              <p:nvPr/>
            </p:nvSpPr>
            <p:spPr>
              <a:xfrm>
                <a:off x="527299" y="2460724"/>
                <a:ext cx="2216430" cy="3933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고정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00F750-933C-88D5-3807-A6228B35E7DD}"/>
                </a:ext>
              </a:extLst>
            </p:cNvPr>
            <p:cNvSpPr txBox="1"/>
            <p:nvPr/>
          </p:nvSpPr>
          <p:spPr>
            <a:xfrm>
              <a:off x="1201741" y="1967966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뽑기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4FE6578-016E-8620-4188-BC48A1632C88}"/>
                </a:ext>
              </a:extLst>
            </p:cNvPr>
            <p:cNvSpPr/>
            <p:nvPr/>
          </p:nvSpPr>
          <p:spPr>
            <a:xfrm>
              <a:off x="435136" y="1631109"/>
              <a:ext cx="655605" cy="2008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재화</a:t>
              </a:r>
              <a:r>
                <a:rPr lang="en-US" altLang="ko-KR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1</a:t>
              </a:r>
              <a:endPara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F9040E-02BF-0C71-9A09-A72412C25668}"/>
                </a:ext>
              </a:extLst>
            </p:cNvPr>
            <p:cNvSpPr/>
            <p:nvPr/>
          </p:nvSpPr>
          <p:spPr>
            <a:xfrm>
              <a:off x="1168177" y="1631109"/>
              <a:ext cx="655605" cy="2008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재화</a:t>
              </a:r>
              <a:r>
                <a:rPr lang="en-US" altLang="ko-KR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2?</a:t>
              </a:r>
              <a:endPara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06FBCB8-8F93-B19F-56FD-34D9BE810045}"/>
                </a:ext>
              </a:extLst>
            </p:cNvPr>
            <p:cNvGrpSpPr/>
            <p:nvPr/>
          </p:nvGrpSpPr>
          <p:grpSpPr>
            <a:xfrm>
              <a:off x="3704946" y="3299139"/>
              <a:ext cx="1586269" cy="1153726"/>
              <a:chOff x="3704946" y="3333178"/>
              <a:chExt cx="1586269" cy="1153726"/>
            </a:xfrm>
          </p:grpSpPr>
          <p:grpSp>
            <p:nvGrpSpPr>
              <p:cNvPr id="1033" name="그룹 1032">
                <a:extLst>
                  <a:ext uri="{FF2B5EF4-FFF2-40B4-BE49-F238E27FC236}">
                    <a16:creationId xmlns:a16="http://schemas.microsoft.com/office/drawing/2014/main" id="{1AE05D9B-40FF-359F-F33E-34622FC37495}"/>
                  </a:ext>
                </a:extLst>
              </p:cNvPr>
              <p:cNvGrpSpPr/>
              <p:nvPr/>
            </p:nvGrpSpPr>
            <p:grpSpPr>
              <a:xfrm>
                <a:off x="3704946" y="3333178"/>
                <a:ext cx="1586269" cy="1153726"/>
                <a:chOff x="3412451" y="3130369"/>
                <a:chExt cx="2208820" cy="1350415"/>
              </a:xfrm>
            </p:grpSpPr>
            <p:sp>
              <p:nvSpPr>
                <p:cNvPr id="1036" name="직사각형 1035">
                  <a:extLst>
                    <a:ext uri="{FF2B5EF4-FFF2-40B4-BE49-F238E27FC236}">
                      <a16:creationId xmlns:a16="http://schemas.microsoft.com/office/drawing/2014/main" id="{BC4D60E3-46C8-2451-5A41-FA198A45C117}"/>
                    </a:ext>
                  </a:extLst>
                </p:cNvPr>
                <p:cNvSpPr/>
                <p:nvPr/>
              </p:nvSpPr>
              <p:spPr>
                <a:xfrm>
                  <a:off x="3414363" y="3130369"/>
                  <a:ext cx="1838476" cy="2986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grpSp>
              <p:nvGrpSpPr>
                <p:cNvPr id="1038" name="그룹 1037">
                  <a:extLst>
                    <a:ext uri="{FF2B5EF4-FFF2-40B4-BE49-F238E27FC236}">
                      <a16:creationId xmlns:a16="http://schemas.microsoft.com/office/drawing/2014/main" id="{20BCF721-83EA-2F11-B589-9CFD02AFFA00}"/>
                    </a:ext>
                  </a:extLst>
                </p:cNvPr>
                <p:cNvGrpSpPr/>
                <p:nvPr/>
              </p:nvGrpSpPr>
              <p:grpSpPr>
                <a:xfrm>
                  <a:off x="5306261" y="3497228"/>
                  <a:ext cx="315009" cy="298631"/>
                  <a:chOff x="5879351" y="3130369"/>
                  <a:chExt cx="315009" cy="298631"/>
                </a:xfrm>
              </p:grpSpPr>
              <p:sp>
                <p:nvSpPr>
                  <p:cNvPr id="1074" name="직사각형 1073">
                    <a:extLst>
                      <a:ext uri="{FF2B5EF4-FFF2-40B4-BE49-F238E27FC236}">
                        <a16:creationId xmlns:a16="http://schemas.microsoft.com/office/drawing/2014/main" id="{05AEC2F8-7748-2F6B-F4B8-8B5ED43C526E}"/>
                      </a:ext>
                    </a:extLst>
                  </p:cNvPr>
                  <p:cNvSpPr/>
                  <p:nvPr/>
                </p:nvSpPr>
                <p:spPr>
                  <a:xfrm>
                    <a:off x="5879351" y="3130369"/>
                    <a:ext cx="315009" cy="29863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pic>
                <p:nvPicPr>
                  <p:cNvPr id="1075" name="Picture 2" descr="lock&quot; Emoji - Download for free – Iconduck">
                    <a:extLst>
                      <a:ext uri="{FF2B5EF4-FFF2-40B4-BE49-F238E27FC236}">
                        <a16:creationId xmlns:a16="http://schemas.microsoft.com/office/drawing/2014/main" id="{50B350E0-A32F-EDC8-1600-67DEAFE911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7362" y="3166267"/>
                    <a:ext cx="178986" cy="2268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39" name="그룹 1038">
                  <a:extLst>
                    <a:ext uri="{FF2B5EF4-FFF2-40B4-BE49-F238E27FC236}">
                      <a16:creationId xmlns:a16="http://schemas.microsoft.com/office/drawing/2014/main" id="{B541E054-F077-D683-B529-1A6BB5E30177}"/>
                    </a:ext>
                  </a:extLst>
                </p:cNvPr>
                <p:cNvGrpSpPr/>
                <p:nvPr/>
              </p:nvGrpSpPr>
              <p:grpSpPr>
                <a:xfrm>
                  <a:off x="5306262" y="3869152"/>
                  <a:ext cx="315009" cy="298631"/>
                  <a:chOff x="5879351" y="3130369"/>
                  <a:chExt cx="315009" cy="298631"/>
                </a:xfrm>
              </p:grpSpPr>
              <p:sp>
                <p:nvSpPr>
                  <p:cNvPr id="1071" name="직사각형 1070">
                    <a:extLst>
                      <a:ext uri="{FF2B5EF4-FFF2-40B4-BE49-F238E27FC236}">
                        <a16:creationId xmlns:a16="http://schemas.microsoft.com/office/drawing/2014/main" id="{7BCF4F32-DAB1-4C3F-BA3E-1A86E499250C}"/>
                      </a:ext>
                    </a:extLst>
                  </p:cNvPr>
                  <p:cNvSpPr/>
                  <p:nvPr/>
                </p:nvSpPr>
                <p:spPr>
                  <a:xfrm>
                    <a:off x="5879351" y="3130369"/>
                    <a:ext cx="315009" cy="29863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pic>
                <p:nvPicPr>
                  <p:cNvPr id="1072" name="Picture 2" descr="lock&quot; Emoji - Download for free – Iconduck">
                    <a:extLst>
                      <a:ext uri="{FF2B5EF4-FFF2-40B4-BE49-F238E27FC236}">
                        <a16:creationId xmlns:a16="http://schemas.microsoft.com/office/drawing/2014/main" id="{1B51E12C-C4AF-E90C-775F-021878C1BC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7362" y="3166267"/>
                    <a:ext cx="178986" cy="2268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042" name="사각형: 둥근 모서리 1041">
                  <a:extLst>
                    <a:ext uri="{FF2B5EF4-FFF2-40B4-BE49-F238E27FC236}">
                      <a16:creationId xmlns:a16="http://schemas.microsoft.com/office/drawing/2014/main" id="{2A01A6FD-3D92-13DE-C727-E053157CB2FD}"/>
                    </a:ext>
                  </a:extLst>
                </p:cNvPr>
                <p:cNvSpPr/>
                <p:nvPr/>
              </p:nvSpPr>
              <p:spPr>
                <a:xfrm>
                  <a:off x="3424379" y="4233412"/>
                  <a:ext cx="1224334" cy="247372"/>
                </a:xfrm>
                <a:prstGeom prst="roundRect">
                  <a:avLst>
                    <a:gd name="adj" fmla="val 47287"/>
                  </a:avLst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이미지 생성</a:t>
                  </a:r>
                </a:p>
              </p:txBody>
            </p:sp>
            <p:grpSp>
              <p:nvGrpSpPr>
                <p:cNvPr id="1044" name="그룹 1043">
                  <a:extLst>
                    <a:ext uri="{FF2B5EF4-FFF2-40B4-BE49-F238E27FC236}">
                      <a16:creationId xmlns:a16="http://schemas.microsoft.com/office/drawing/2014/main" id="{E3983E4D-5B5C-D46E-1671-1E4A17E5397F}"/>
                    </a:ext>
                  </a:extLst>
                </p:cNvPr>
                <p:cNvGrpSpPr/>
                <p:nvPr/>
              </p:nvGrpSpPr>
              <p:grpSpPr>
                <a:xfrm>
                  <a:off x="3414363" y="3495949"/>
                  <a:ext cx="1838476" cy="298631"/>
                  <a:chOff x="3416276" y="3497230"/>
                  <a:chExt cx="1838476" cy="298631"/>
                </a:xfrm>
              </p:grpSpPr>
              <p:sp>
                <p:nvSpPr>
                  <p:cNvPr id="1062" name="직사각형 1061">
                    <a:extLst>
                      <a:ext uri="{FF2B5EF4-FFF2-40B4-BE49-F238E27FC236}">
                        <a16:creationId xmlns:a16="http://schemas.microsoft.com/office/drawing/2014/main" id="{DE64FD04-8E42-19F2-9CE6-45DB28826321}"/>
                      </a:ext>
                    </a:extLst>
                  </p:cNvPr>
                  <p:cNvSpPr/>
                  <p:nvPr/>
                </p:nvSpPr>
                <p:spPr>
                  <a:xfrm>
                    <a:off x="3416276" y="3497230"/>
                    <a:ext cx="1838476" cy="29863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cxnSp>
                <p:nvCxnSpPr>
                  <p:cNvPr id="1064" name="직선 연결선 1063">
                    <a:extLst>
                      <a:ext uri="{FF2B5EF4-FFF2-40B4-BE49-F238E27FC236}">
                        <a16:creationId xmlns:a16="http://schemas.microsoft.com/office/drawing/2014/main" id="{8850241D-1AB5-01DA-33B4-A3754EEB5BC7}"/>
                      </a:ext>
                    </a:extLst>
                  </p:cNvPr>
                  <p:cNvCxnSpPr/>
                  <p:nvPr/>
                </p:nvCxnSpPr>
                <p:spPr>
                  <a:xfrm>
                    <a:off x="3416276" y="3502251"/>
                    <a:ext cx="1838476" cy="286028"/>
                  </a:xfrm>
                  <a:prstGeom prst="line">
                    <a:avLst/>
                  </a:prstGeom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6" name="그룹 1045">
                  <a:extLst>
                    <a:ext uri="{FF2B5EF4-FFF2-40B4-BE49-F238E27FC236}">
                      <a16:creationId xmlns:a16="http://schemas.microsoft.com/office/drawing/2014/main" id="{E81492D3-D71B-C661-5655-9BC41081EF3F}"/>
                    </a:ext>
                  </a:extLst>
                </p:cNvPr>
                <p:cNvGrpSpPr/>
                <p:nvPr/>
              </p:nvGrpSpPr>
              <p:grpSpPr>
                <a:xfrm>
                  <a:off x="3412451" y="3861530"/>
                  <a:ext cx="1842301" cy="298631"/>
                  <a:chOff x="3412451" y="3861530"/>
                  <a:chExt cx="1842301" cy="298631"/>
                </a:xfrm>
              </p:grpSpPr>
              <p:sp>
                <p:nvSpPr>
                  <p:cNvPr id="1050" name="직사각형 1049">
                    <a:extLst>
                      <a:ext uri="{FF2B5EF4-FFF2-40B4-BE49-F238E27FC236}">
                        <a16:creationId xmlns:a16="http://schemas.microsoft.com/office/drawing/2014/main" id="{410D467F-0607-FB56-1220-DEBAA8305748}"/>
                      </a:ext>
                    </a:extLst>
                  </p:cNvPr>
                  <p:cNvSpPr/>
                  <p:nvPr/>
                </p:nvSpPr>
                <p:spPr>
                  <a:xfrm>
                    <a:off x="3416276" y="3861530"/>
                    <a:ext cx="1838476" cy="29863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돋움" panose="020B0600000101010101" pitchFamily="50" charset="-127"/>
                      <a:ea typeface="돋움" panose="020B0600000101010101" pitchFamily="50" charset="-127"/>
                    </a:endParaRPr>
                  </a:p>
                </p:txBody>
              </p:sp>
              <p:cxnSp>
                <p:nvCxnSpPr>
                  <p:cNvPr id="1059" name="직선 연결선 1058">
                    <a:extLst>
                      <a:ext uri="{FF2B5EF4-FFF2-40B4-BE49-F238E27FC236}">
                        <a16:creationId xmlns:a16="http://schemas.microsoft.com/office/drawing/2014/main" id="{6F24CD26-0C47-2419-C97F-F9507890A859}"/>
                      </a:ext>
                    </a:extLst>
                  </p:cNvPr>
                  <p:cNvCxnSpPr/>
                  <p:nvPr/>
                </p:nvCxnSpPr>
                <p:spPr>
                  <a:xfrm>
                    <a:off x="3412451" y="3867831"/>
                    <a:ext cx="1838476" cy="286028"/>
                  </a:xfrm>
                  <a:prstGeom prst="line">
                    <a:avLst/>
                  </a:prstGeom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34" name="자유형: 도형 1033">
                <a:extLst>
                  <a:ext uri="{FF2B5EF4-FFF2-40B4-BE49-F238E27FC236}">
                    <a16:creationId xmlns:a16="http://schemas.microsoft.com/office/drawing/2014/main" id="{4C57FA50-E948-0D30-847D-EB623B6ECFD6}"/>
                  </a:ext>
                </a:extLst>
              </p:cNvPr>
              <p:cNvSpPr/>
              <p:nvPr/>
            </p:nvSpPr>
            <p:spPr>
              <a:xfrm>
                <a:off x="4500542" y="4278560"/>
                <a:ext cx="497840" cy="201600"/>
              </a:xfrm>
              <a:custGeom>
                <a:avLst/>
                <a:gdLst>
                  <a:gd name="connsiteX0" fmla="*/ 0 w 1204956"/>
                  <a:gd name="connsiteY0" fmla="*/ 0 h 211342"/>
                  <a:gd name="connsiteX1" fmla="*/ 425635 w 1204956"/>
                  <a:gd name="connsiteY1" fmla="*/ 0 h 211342"/>
                  <a:gd name="connsiteX2" fmla="*/ 651395 w 1204956"/>
                  <a:gd name="connsiteY2" fmla="*/ 0 h 211342"/>
                  <a:gd name="connsiteX3" fmla="*/ 1105019 w 1204956"/>
                  <a:gd name="connsiteY3" fmla="*/ 0 h 211342"/>
                  <a:gd name="connsiteX4" fmla="*/ 1204956 w 1204956"/>
                  <a:gd name="connsiteY4" fmla="*/ 99937 h 211342"/>
                  <a:gd name="connsiteX5" fmla="*/ 1204956 w 1204956"/>
                  <a:gd name="connsiteY5" fmla="*/ 111405 h 211342"/>
                  <a:gd name="connsiteX6" fmla="*/ 1105019 w 1204956"/>
                  <a:gd name="connsiteY6" fmla="*/ 211342 h 211342"/>
                  <a:gd name="connsiteX7" fmla="*/ 651395 w 1204956"/>
                  <a:gd name="connsiteY7" fmla="*/ 211342 h 211342"/>
                  <a:gd name="connsiteX8" fmla="*/ 425635 w 1204956"/>
                  <a:gd name="connsiteY8" fmla="*/ 211342 h 211342"/>
                  <a:gd name="connsiteX9" fmla="*/ 0 w 1204956"/>
                  <a:gd name="connsiteY9" fmla="*/ 211342 h 21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56" h="211342">
                    <a:moveTo>
                      <a:pt x="0" y="0"/>
                    </a:moveTo>
                    <a:lnTo>
                      <a:pt x="425635" y="0"/>
                    </a:lnTo>
                    <a:lnTo>
                      <a:pt x="651395" y="0"/>
                    </a:lnTo>
                    <a:lnTo>
                      <a:pt x="1105019" y="0"/>
                    </a:lnTo>
                    <a:cubicBezTo>
                      <a:pt x="1160213" y="0"/>
                      <a:pt x="1204956" y="44743"/>
                      <a:pt x="1204956" y="99937"/>
                    </a:cubicBezTo>
                    <a:lnTo>
                      <a:pt x="1204956" y="111405"/>
                    </a:lnTo>
                    <a:cubicBezTo>
                      <a:pt x="1204956" y="166599"/>
                      <a:pt x="1160213" y="211342"/>
                      <a:pt x="1105019" y="211342"/>
                    </a:cubicBezTo>
                    <a:lnTo>
                      <a:pt x="651395" y="211342"/>
                    </a:lnTo>
                    <a:lnTo>
                      <a:pt x="425635" y="211342"/>
                    </a:lnTo>
                    <a:lnTo>
                      <a:pt x="0" y="21134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소모 재화 수</a:t>
                </a: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260A4A-9A38-7587-A901-C2F8DD9B2C3F}"/>
                </a:ext>
              </a:extLst>
            </p:cNvPr>
            <p:cNvSpPr/>
            <p:nvPr/>
          </p:nvSpPr>
          <p:spPr>
            <a:xfrm>
              <a:off x="3918657" y="1854533"/>
              <a:ext cx="826064" cy="973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그림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C563EE-9416-4699-C11C-F0F8C1607532}"/>
                </a:ext>
              </a:extLst>
            </p:cNvPr>
            <p:cNvSpPr txBox="1"/>
            <p:nvPr/>
          </p:nvSpPr>
          <p:spPr>
            <a:xfrm>
              <a:off x="2985514" y="2905851"/>
              <a:ext cx="2699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텍스트가 들어가는 공간입니다</a:t>
              </a:r>
              <a:endParaRPr lang="en-US" altLang="ko-KR" sz="8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  <a:p>
              <a:pPr algn="ctr"/>
              <a:r>
                <a:rPr lang="ko-KR" altLang="en-US" sz="8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일이삼사오육칠팔구십일이삼사오</a:t>
              </a:r>
              <a:endParaRPr lang="en-US" altLang="ko-KR" sz="8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1028" name="연결선: 꺾임 1027">
              <a:extLst>
                <a:ext uri="{FF2B5EF4-FFF2-40B4-BE49-F238E27FC236}">
                  <a16:creationId xmlns:a16="http://schemas.microsoft.com/office/drawing/2014/main" id="{77777847-0646-FA6C-3CC9-679BB9139D28}"/>
                </a:ext>
              </a:extLst>
            </p:cNvPr>
            <p:cNvCxnSpPr>
              <a:cxnSpLocks/>
              <a:stCxn id="60" idx="1"/>
              <a:endCxn id="1029" idx="1"/>
            </p:cNvCxnSpPr>
            <p:nvPr/>
          </p:nvCxnSpPr>
          <p:spPr>
            <a:xfrm rot="10800000">
              <a:off x="3821631" y="1322452"/>
              <a:ext cx="97026" cy="1019054"/>
            </a:xfrm>
            <a:prstGeom prst="bentConnector3">
              <a:avLst>
                <a:gd name="adj1" fmla="val 335607"/>
              </a:avLst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20ABDA7-AC09-37B2-270D-3CB72D85B127}"/>
                </a:ext>
              </a:extLst>
            </p:cNvPr>
            <p:cNvSpPr txBox="1"/>
            <p:nvPr/>
          </p:nvSpPr>
          <p:spPr>
            <a:xfrm>
              <a:off x="3821631" y="1214730"/>
              <a:ext cx="1664769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이미지 생성 후 애니메이션 실행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7466EE71-2F40-1E00-4B8F-5A91FF245365}"/>
                </a:ext>
              </a:extLst>
            </p:cNvPr>
            <p:cNvSpPr/>
            <p:nvPr/>
          </p:nvSpPr>
          <p:spPr>
            <a:xfrm rot="20734258">
              <a:off x="597407" y="2627674"/>
              <a:ext cx="604333" cy="2008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EVENT!</a:t>
              </a:r>
              <a:endPara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078" name="타원 1077">
            <a:extLst>
              <a:ext uri="{FF2B5EF4-FFF2-40B4-BE49-F238E27FC236}">
                <a16:creationId xmlns:a16="http://schemas.microsoft.com/office/drawing/2014/main" id="{EF5019B8-1BB8-9337-F40D-6172B30F7273}"/>
              </a:ext>
            </a:extLst>
          </p:cNvPr>
          <p:cNvSpPr/>
          <p:nvPr/>
        </p:nvSpPr>
        <p:spPr>
          <a:xfrm>
            <a:off x="296850" y="1530707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56ABD8DA-6266-5DC8-6C75-255EDCD4E1EA}"/>
              </a:ext>
            </a:extLst>
          </p:cNvPr>
          <p:cNvSpPr/>
          <p:nvPr/>
        </p:nvSpPr>
        <p:spPr>
          <a:xfrm>
            <a:off x="2292895" y="263897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3" name="타원 1082">
            <a:extLst>
              <a:ext uri="{FF2B5EF4-FFF2-40B4-BE49-F238E27FC236}">
                <a16:creationId xmlns:a16="http://schemas.microsoft.com/office/drawing/2014/main" id="{F798B09D-8A16-C1AD-8173-31C04397BEDA}"/>
              </a:ext>
            </a:extLst>
          </p:cNvPr>
          <p:cNvSpPr/>
          <p:nvPr/>
        </p:nvSpPr>
        <p:spPr>
          <a:xfrm>
            <a:off x="4622547" y="175144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5" name="타원 1084">
            <a:extLst>
              <a:ext uri="{FF2B5EF4-FFF2-40B4-BE49-F238E27FC236}">
                <a16:creationId xmlns:a16="http://schemas.microsoft.com/office/drawing/2014/main" id="{19029A25-7190-FF2A-119A-5033EFFC82B9}"/>
              </a:ext>
            </a:extLst>
          </p:cNvPr>
          <p:cNvSpPr/>
          <p:nvPr/>
        </p:nvSpPr>
        <p:spPr>
          <a:xfrm>
            <a:off x="4922775" y="2833680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7" name="타원 1086">
            <a:extLst>
              <a:ext uri="{FF2B5EF4-FFF2-40B4-BE49-F238E27FC236}">
                <a16:creationId xmlns:a16="http://schemas.microsoft.com/office/drawing/2014/main" id="{7607BFCF-42FD-A4A2-E878-1C57E4C4BC3C}"/>
              </a:ext>
            </a:extLst>
          </p:cNvPr>
          <p:cNvSpPr/>
          <p:nvPr/>
        </p:nvSpPr>
        <p:spPr>
          <a:xfrm>
            <a:off x="4922776" y="3175638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B5F2A9E3-E7B8-5B33-D9FC-E7803295D937}"/>
              </a:ext>
            </a:extLst>
          </p:cNvPr>
          <p:cNvSpPr/>
          <p:nvPr/>
        </p:nvSpPr>
        <p:spPr>
          <a:xfrm>
            <a:off x="4922775" y="349263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830C7A9-28C2-F1C8-A6FE-609C3AC9DC41}"/>
              </a:ext>
            </a:extLst>
          </p:cNvPr>
          <p:cNvSpPr/>
          <p:nvPr/>
        </p:nvSpPr>
        <p:spPr>
          <a:xfrm>
            <a:off x="5191644" y="382698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0705B815-97FC-F992-95C7-38C990C4F6E1}"/>
              </a:ext>
            </a:extLst>
          </p:cNvPr>
          <p:cNvSpPr/>
          <p:nvPr/>
        </p:nvSpPr>
        <p:spPr>
          <a:xfrm>
            <a:off x="4897850" y="4126319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8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자물쇠 해제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32536"/>
              </p:ext>
            </p:extLst>
          </p:nvPr>
        </p:nvGraphicFramePr>
        <p:xfrm>
          <a:off x="6418555" y="1535232"/>
          <a:ext cx="5513390" cy="3265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자물쇠 해제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자물쇠 버튼을 클릭하는 것으로 박스 상태 변경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상태는 박스 우측 </a:t>
                      </a:r>
                      <a:r>
                        <a:rPr lang="ko-KR" altLang="en-US" sz="1200"/>
                        <a:t>자물쇠 이미지의 모양으로 확인한다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잠금 상태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유저 키워드 입력 불가능 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풀림 상태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유저 키워드 입력 가능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자물쇠가 하나 풀릴 때마다 하단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소모 재화 수</a:t>
                      </a:r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에 적힌 개수 증가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입력 가능 키워드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: 1</a:t>
                      </a:r>
                      <a:r>
                        <a:rPr lang="ko-KR" altLang="en-US" sz="1200" dirty="0"/>
                        <a:t>개 소모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입력 가능 키워드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: 5</a:t>
                      </a:r>
                      <a:r>
                        <a:rPr lang="ko-KR" altLang="en-US" sz="1200" dirty="0"/>
                        <a:t>개 소모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      입력 가능 키워드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en-US" altLang="ko-KR" sz="1200" dirty="0"/>
                        <a:t>: 10</a:t>
                      </a:r>
                      <a:r>
                        <a:rPr lang="ko-KR" altLang="en-US" sz="1200" dirty="0"/>
                        <a:t>개 소모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자물쇠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클릭 시 열린 자물쇠 모양으로 이미지 변경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7186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B6A3-CEF3-5C64-0F7F-D613CE1AB899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출석부 닫기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B5D1B-8539-748D-EFBE-75837145BEF0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7B98ECDD-8021-B593-C7FF-FAF3BAE207DB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1FECA20-583F-9796-A562-872CA8C62999}"/>
              </a:ext>
            </a:extLst>
          </p:cNvPr>
          <p:cNvGrpSpPr/>
          <p:nvPr/>
        </p:nvGrpSpPr>
        <p:grpSpPr>
          <a:xfrm>
            <a:off x="762939" y="2752659"/>
            <a:ext cx="1648973" cy="623532"/>
            <a:chOff x="527299" y="1985492"/>
            <a:chExt cx="2216430" cy="868610"/>
          </a:xfrm>
        </p:grpSpPr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FA48A68-5B44-1AEF-5C33-972820B9B26A}"/>
                </a:ext>
              </a:extLst>
            </p:cNvPr>
            <p:cNvSpPr/>
            <p:nvPr/>
          </p:nvSpPr>
          <p:spPr>
            <a:xfrm>
              <a:off x="527299" y="1985492"/>
              <a:ext cx="2216430" cy="3933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40CA122C-9EE9-8F64-57E6-3941550EF4C2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500F750-933C-88D5-3807-A6228B35E7DD}"/>
              </a:ext>
            </a:extLst>
          </p:cNvPr>
          <p:cNvSpPr txBox="1"/>
          <p:nvPr/>
        </p:nvSpPr>
        <p:spPr>
          <a:xfrm>
            <a:off x="1201741" y="196796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FE6578-016E-8620-4188-BC48A1632C88}"/>
              </a:ext>
            </a:extLst>
          </p:cNvPr>
          <p:cNvSpPr/>
          <p:nvPr/>
        </p:nvSpPr>
        <p:spPr>
          <a:xfrm>
            <a:off x="435136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F9040E-02BF-0C71-9A09-A72412C25668}"/>
              </a:ext>
            </a:extLst>
          </p:cNvPr>
          <p:cNvSpPr/>
          <p:nvPr/>
        </p:nvSpPr>
        <p:spPr>
          <a:xfrm>
            <a:off x="1168177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2?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BC4D60E3-46C8-2451-5A41-FA198A45C117}"/>
              </a:ext>
            </a:extLst>
          </p:cNvPr>
          <p:cNvSpPr/>
          <p:nvPr/>
        </p:nvSpPr>
        <p:spPr>
          <a:xfrm>
            <a:off x="3706319" y="3299139"/>
            <a:ext cx="1320306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20BCF721-83EA-2F11-B589-9CFD02AFFA00}"/>
              </a:ext>
            </a:extLst>
          </p:cNvPr>
          <p:cNvGrpSpPr/>
          <p:nvPr/>
        </p:nvGrpSpPr>
        <p:grpSpPr>
          <a:xfrm>
            <a:off x="5064990" y="3612565"/>
            <a:ext cx="226224" cy="255135"/>
            <a:chOff x="5879351" y="3130369"/>
            <a:chExt cx="315009" cy="298631"/>
          </a:xfrm>
        </p:grpSpPr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05AEC2F8-7748-2F6B-F4B8-8B5ED43C526E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1075" name="Picture 2" descr="lock&quot; Emoji - Download for free – Iconduck">
              <a:extLst>
                <a:ext uri="{FF2B5EF4-FFF2-40B4-BE49-F238E27FC236}">
                  <a16:creationId xmlns:a16="http://schemas.microsoft.com/office/drawing/2014/main" id="{50B350E0-A32F-EDC8-1600-67DEAFE9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2A01A6FD-3D92-13DE-C727-E053157CB2FD}"/>
              </a:ext>
            </a:extLst>
          </p:cNvPr>
          <p:cNvSpPr/>
          <p:nvPr/>
        </p:nvSpPr>
        <p:spPr>
          <a:xfrm>
            <a:off x="3713512" y="4241523"/>
            <a:ext cx="879258" cy="211342"/>
          </a:xfrm>
          <a:prstGeom prst="roundRect">
            <a:avLst>
              <a:gd name="adj" fmla="val 4728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이미지 생성</a:t>
            </a:r>
          </a:p>
        </p:txBody>
      </p: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E3983E4D-5B5C-D46E-1671-1E4A17E5397F}"/>
              </a:ext>
            </a:extLst>
          </p:cNvPr>
          <p:cNvGrpSpPr/>
          <p:nvPr/>
        </p:nvGrpSpPr>
        <p:grpSpPr>
          <a:xfrm>
            <a:off x="3706319" y="3611472"/>
            <a:ext cx="1320306" cy="255135"/>
            <a:chOff x="3416276" y="3497230"/>
            <a:chExt cx="1838476" cy="298631"/>
          </a:xfrm>
        </p:grpSpPr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DE64FD04-8E42-19F2-9CE6-45DB28826321}"/>
                </a:ext>
              </a:extLst>
            </p:cNvPr>
            <p:cNvSpPr/>
            <p:nvPr/>
          </p:nvSpPr>
          <p:spPr>
            <a:xfrm>
              <a:off x="3416276" y="34972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8850241D-1AB5-01DA-33B4-A3754EEB5BC7}"/>
                </a:ext>
              </a:extLst>
            </p:cNvPr>
            <p:cNvCxnSpPr/>
            <p:nvPr/>
          </p:nvCxnSpPr>
          <p:spPr>
            <a:xfrm>
              <a:off x="3416276" y="350225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1492D3-D71B-C661-5655-9BC41081EF3F}"/>
              </a:ext>
            </a:extLst>
          </p:cNvPr>
          <p:cNvGrpSpPr/>
          <p:nvPr/>
        </p:nvGrpSpPr>
        <p:grpSpPr>
          <a:xfrm>
            <a:off x="3704946" y="3923806"/>
            <a:ext cx="1323053" cy="255135"/>
            <a:chOff x="3412451" y="3861530"/>
            <a:chExt cx="1842301" cy="298631"/>
          </a:xfrm>
        </p:grpSpPr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410D467F-0607-FB56-1220-DEBAA8305748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6F24CD26-0C47-2419-C97F-F9507890A859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4" name="자유형: 도형 1033">
            <a:extLst>
              <a:ext uri="{FF2B5EF4-FFF2-40B4-BE49-F238E27FC236}">
                <a16:creationId xmlns:a16="http://schemas.microsoft.com/office/drawing/2014/main" id="{4C57FA50-E948-0D30-847D-EB623B6ECFD6}"/>
              </a:ext>
            </a:extLst>
          </p:cNvPr>
          <p:cNvSpPr/>
          <p:nvPr/>
        </p:nvSpPr>
        <p:spPr>
          <a:xfrm>
            <a:off x="4500542" y="4244521"/>
            <a:ext cx="497840" cy="201600"/>
          </a:xfrm>
          <a:custGeom>
            <a:avLst/>
            <a:gdLst>
              <a:gd name="connsiteX0" fmla="*/ 0 w 1204956"/>
              <a:gd name="connsiteY0" fmla="*/ 0 h 211342"/>
              <a:gd name="connsiteX1" fmla="*/ 425635 w 1204956"/>
              <a:gd name="connsiteY1" fmla="*/ 0 h 211342"/>
              <a:gd name="connsiteX2" fmla="*/ 651395 w 1204956"/>
              <a:gd name="connsiteY2" fmla="*/ 0 h 211342"/>
              <a:gd name="connsiteX3" fmla="*/ 1105019 w 1204956"/>
              <a:gd name="connsiteY3" fmla="*/ 0 h 211342"/>
              <a:gd name="connsiteX4" fmla="*/ 1204956 w 1204956"/>
              <a:gd name="connsiteY4" fmla="*/ 99937 h 211342"/>
              <a:gd name="connsiteX5" fmla="*/ 1204956 w 1204956"/>
              <a:gd name="connsiteY5" fmla="*/ 111405 h 211342"/>
              <a:gd name="connsiteX6" fmla="*/ 1105019 w 1204956"/>
              <a:gd name="connsiteY6" fmla="*/ 211342 h 211342"/>
              <a:gd name="connsiteX7" fmla="*/ 651395 w 1204956"/>
              <a:gd name="connsiteY7" fmla="*/ 211342 h 211342"/>
              <a:gd name="connsiteX8" fmla="*/ 425635 w 1204956"/>
              <a:gd name="connsiteY8" fmla="*/ 211342 h 211342"/>
              <a:gd name="connsiteX9" fmla="*/ 0 w 1204956"/>
              <a:gd name="connsiteY9" fmla="*/ 211342 h 21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4956" h="211342">
                <a:moveTo>
                  <a:pt x="0" y="0"/>
                </a:moveTo>
                <a:lnTo>
                  <a:pt x="425635" y="0"/>
                </a:lnTo>
                <a:lnTo>
                  <a:pt x="651395" y="0"/>
                </a:lnTo>
                <a:lnTo>
                  <a:pt x="1105019" y="0"/>
                </a:lnTo>
                <a:cubicBezTo>
                  <a:pt x="1160213" y="0"/>
                  <a:pt x="1204956" y="44743"/>
                  <a:pt x="1204956" y="99937"/>
                </a:cubicBezTo>
                <a:lnTo>
                  <a:pt x="1204956" y="111405"/>
                </a:lnTo>
                <a:cubicBezTo>
                  <a:pt x="1204956" y="166599"/>
                  <a:pt x="1160213" y="211342"/>
                  <a:pt x="1105019" y="211342"/>
                </a:cubicBezTo>
                <a:lnTo>
                  <a:pt x="651395" y="211342"/>
                </a:lnTo>
                <a:lnTo>
                  <a:pt x="425635" y="211342"/>
                </a:lnTo>
                <a:lnTo>
                  <a:pt x="0" y="21134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소모 재화 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260A4A-9A38-7587-A901-C2F8DD9B2C3F}"/>
              </a:ext>
            </a:extLst>
          </p:cNvPr>
          <p:cNvSpPr/>
          <p:nvPr/>
        </p:nvSpPr>
        <p:spPr>
          <a:xfrm>
            <a:off x="3918657" y="1854533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C563EE-9416-4699-C11C-F0F8C1607532}"/>
              </a:ext>
            </a:extLst>
          </p:cNvPr>
          <p:cNvSpPr txBox="1"/>
          <p:nvPr/>
        </p:nvSpPr>
        <p:spPr>
          <a:xfrm>
            <a:off x="2985514" y="2905851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7466EE71-2F40-1E00-4B8F-5A91FF245365}"/>
              </a:ext>
            </a:extLst>
          </p:cNvPr>
          <p:cNvSpPr/>
          <p:nvPr/>
        </p:nvSpPr>
        <p:spPr>
          <a:xfrm rot="20734258">
            <a:off x="597407" y="2627674"/>
            <a:ext cx="604333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4B637F-D6F6-779F-A61A-1FEEA89A0396}"/>
              </a:ext>
            </a:extLst>
          </p:cNvPr>
          <p:cNvGrpSpPr/>
          <p:nvPr/>
        </p:nvGrpSpPr>
        <p:grpSpPr>
          <a:xfrm>
            <a:off x="5265020" y="3243631"/>
            <a:ext cx="1075114" cy="633872"/>
            <a:chOff x="5636994" y="3685487"/>
            <a:chExt cx="745872" cy="489663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81E9D6C-41FE-5212-D8E4-703CEBEAEF7C}"/>
                </a:ext>
              </a:extLst>
            </p:cNvPr>
            <p:cNvSpPr/>
            <p:nvPr/>
          </p:nvSpPr>
          <p:spPr>
            <a:xfrm rot="11562304">
              <a:off x="5741463" y="3685487"/>
              <a:ext cx="536935" cy="489663"/>
            </a:xfrm>
            <a:custGeom>
              <a:avLst/>
              <a:gdLst>
                <a:gd name="connsiteX0" fmla="*/ 497080 w 536935"/>
                <a:gd name="connsiteY0" fmla="*/ 400516 h 489663"/>
                <a:gd name="connsiteX1" fmla="*/ 107257 w 536935"/>
                <a:gd name="connsiteY1" fmla="*/ 488402 h 489663"/>
                <a:gd name="connsiteX2" fmla="*/ 46195 w 536935"/>
                <a:gd name="connsiteY2" fmla="*/ 449808 h 489663"/>
                <a:gd name="connsiteX3" fmla="*/ 1261 w 536935"/>
                <a:gd name="connsiteY3" fmla="*/ 250502 h 489663"/>
                <a:gd name="connsiteX4" fmla="*/ 39855 w 536935"/>
                <a:gd name="connsiteY4" fmla="*/ 189439 h 489663"/>
                <a:gd name="connsiteX5" fmla="*/ 229781 w 536935"/>
                <a:gd name="connsiteY5" fmla="*/ 146620 h 489663"/>
                <a:gd name="connsiteX6" fmla="*/ 431657 w 536935"/>
                <a:gd name="connsiteY6" fmla="*/ 0 h 489663"/>
                <a:gd name="connsiteX7" fmla="*/ 448784 w 536935"/>
                <a:gd name="connsiteY7" fmla="*/ 101122 h 489663"/>
                <a:gd name="connsiteX8" fmla="*/ 449956 w 536935"/>
                <a:gd name="connsiteY8" fmla="*/ 101096 h 489663"/>
                <a:gd name="connsiteX9" fmla="*/ 490740 w 536935"/>
                <a:gd name="connsiteY9" fmla="*/ 140147 h 489663"/>
                <a:gd name="connsiteX10" fmla="*/ 535674 w 536935"/>
                <a:gd name="connsiteY10" fmla="*/ 339454 h 489663"/>
                <a:gd name="connsiteX11" fmla="*/ 497080 w 536935"/>
                <a:gd name="connsiteY11" fmla="*/ 400516 h 4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935" h="489663">
                  <a:moveTo>
                    <a:pt x="497080" y="400516"/>
                  </a:moveTo>
                  <a:lnTo>
                    <a:pt x="107257" y="488402"/>
                  </a:lnTo>
                  <a:cubicBezTo>
                    <a:pt x="79738" y="494607"/>
                    <a:pt x="52399" y="477327"/>
                    <a:pt x="46195" y="449808"/>
                  </a:cubicBezTo>
                  <a:lnTo>
                    <a:pt x="1261" y="250502"/>
                  </a:lnTo>
                  <a:cubicBezTo>
                    <a:pt x="-4944" y="222982"/>
                    <a:pt x="12336" y="195644"/>
                    <a:pt x="39855" y="189439"/>
                  </a:cubicBezTo>
                  <a:lnTo>
                    <a:pt x="229781" y="146620"/>
                  </a:lnTo>
                  <a:lnTo>
                    <a:pt x="431657" y="0"/>
                  </a:lnTo>
                  <a:lnTo>
                    <a:pt x="448784" y="101122"/>
                  </a:lnTo>
                  <a:lnTo>
                    <a:pt x="449956" y="101096"/>
                  </a:lnTo>
                  <a:cubicBezTo>
                    <a:pt x="469545" y="104628"/>
                    <a:pt x="486087" y="119508"/>
                    <a:pt x="490740" y="140147"/>
                  </a:cubicBezTo>
                  <a:lnTo>
                    <a:pt x="535674" y="339454"/>
                  </a:lnTo>
                  <a:cubicBezTo>
                    <a:pt x="541878" y="366973"/>
                    <a:pt x="524599" y="394312"/>
                    <a:pt x="497080" y="400516"/>
                  </a:cubicBezTo>
                  <a:close/>
                </a:path>
              </a:pathLst>
            </a:custGeom>
            <a:solidFill>
              <a:schemeClr val="bg1"/>
            </a:solidFill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D51942-F652-CF0A-19DE-B27C9F5EB5D5}"/>
                </a:ext>
              </a:extLst>
            </p:cNvPr>
            <p:cNvSpPr txBox="1"/>
            <p:nvPr/>
          </p:nvSpPr>
          <p:spPr>
            <a:xfrm>
              <a:off x="5636994" y="3749848"/>
              <a:ext cx="745872" cy="261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EE6C6C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클릭</a:t>
              </a:r>
              <a:r>
                <a:rPr lang="en-US" altLang="ko-KR" sz="1600" b="1" dirty="0">
                  <a:solidFill>
                    <a:srgbClr val="EE6C6C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!</a:t>
              </a:r>
            </a:p>
          </p:txBody>
        </p:sp>
      </p:grp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7BCF4F32-DAB1-4C3F-BA3E-1A86E499250C}"/>
              </a:ext>
            </a:extLst>
          </p:cNvPr>
          <p:cNvSpPr/>
          <p:nvPr/>
        </p:nvSpPr>
        <p:spPr>
          <a:xfrm>
            <a:off x="5064991" y="3930318"/>
            <a:ext cx="226224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Picture 6" descr="펜 커서 - CLIP STUDIO ASK">
            <a:extLst>
              <a:ext uri="{FF2B5EF4-FFF2-40B4-BE49-F238E27FC236}">
                <a16:creationId xmlns:a16="http://schemas.microsoft.com/office/drawing/2014/main" id="{3ED599FC-A71D-0F4A-718F-7674831B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50" y="3727882"/>
            <a:ext cx="384980" cy="3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2" descr="lock&quot; Emoji - Download for free – Iconduck">
            <a:extLst>
              <a:ext uri="{FF2B5EF4-FFF2-40B4-BE49-F238E27FC236}">
                <a16:creationId xmlns:a16="http://schemas.microsoft.com/office/drawing/2014/main" id="{1B51E12C-C4AF-E90C-775F-021878C1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33" y="3960987"/>
            <a:ext cx="128539" cy="19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5E813B57-F4FB-B6DB-2038-F0BF7E27CB4E}"/>
              </a:ext>
            </a:extLst>
          </p:cNvPr>
          <p:cNvSpPr/>
          <p:nvPr/>
        </p:nvSpPr>
        <p:spPr>
          <a:xfrm>
            <a:off x="1793807" y="5099323"/>
            <a:ext cx="226224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43" name="Picture 2" descr="lock&quot; Emoji - Download for free – Iconduck">
            <a:extLst>
              <a:ext uri="{FF2B5EF4-FFF2-40B4-BE49-F238E27FC236}">
                <a16:creationId xmlns:a16="http://schemas.microsoft.com/office/drawing/2014/main" id="{6C83ABA3-F7CB-FF98-64F6-3208FE8E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49" y="5129992"/>
            <a:ext cx="128539" cy="19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C00714C1-8B01-B289-2305-F75DA6B0FBEA}"/>
              </a:ext>
            </a:extLst>
          </p:cNvPr>
          <p:cNvSpPr/>
          <p:nvPr/>
        </p:nvSpPr>
        <p:spPr>
          <a:xfrm>
            <a:off x="435136" y="5099323"/>
            <a:ext cx="1320306" cy="2551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id="{F5E3351B-D308-B161-A295-BD77B2112A36}"/>
              </a:ext>
            </a:extLst>
          </p:cNvPr>
          <p:cNvCxnSpPr/>
          <p:nvPr/>
        </p:nvCxnSpPr>
        <p:spPr>
          <a:xfrm>
            <a:off x="435136" y="5103613"/>
            <a:ext cx="1320306" cy="24436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BBCEC043-0675-7F3E-FC7B-E103C460F08A}"/>
              </a:ext>
            </a:extLst>
          </p:cNvPr>
          <p:cNvSpPr/>
          <p:nvPr/>
        </p:nvSpPr>
        <p:spPr>
          <a:xfrm>
            <a:off x="2677567" y="5104858"/>
            <a:ext cx="1320306" cy="255135"/>
          </a:xfrm>
          <a:prstGeom prst="rect">
            <a:avLst/>
          </a:prstGeom>
          <a:solidFill>
            <a:schemeClr val="bg1"/>
          </a:solidFill>
          <a:ln w="19050"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2A8D53B1-660D-3845-A6DF-FBDD1E1A7CA4}"/>
              </a:ext>
            </a:extLst>
          </p:cNvPr>
          <p:cNvSpPr/>
          <p:nvPr/>
        </p:nvSpPr>
        <p:spPr>
          <a:xfrm>
            <a:off x="4036238" y="5104859"/>
            <a:ext cx="226224" cy="2551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53" name="Picture 6" descr="open lock&quot; Emoji - Download for free – Iconduck">
            <a:extLst>
              <a:ext uri="{FF2B5EF4-FFF2-40B4-BE49-F238E27FC236}">
                <a16:creationId xmlns:a16="http://schemas.microsoft.com/office/drawing/2014/main" id="{A20A2E40-6935-4A5F-9588-05AE2C72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323" y="5135528"/>
            <a:ext cx="140053" cy="1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화살표: 오른쪽 1053">
            <a:extLst>
              <a:ext uri="{FF2B5EF4-FFF2-40B4-BE49-F238E27FC236}">
                <a16:creationId xmlns:a16="http://schemas.microsoft.com/office/drawing/2014/main" id="{64597D86-85FD-C522-B1BC-1516CC75A4A4}"/>
              </a:ext>
            </a:extLst>
          </p:cNvPr>
          <p:cNvSpPr/>
          <p:nvPr/>
        </p:nvSpPr>
        <p:spPr>
          <a:xfrm>
            <a:off x="2162494" y="5120263"/>
            <a:ext cx="372610" cy="23419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3ADEFD8-4DBC-37C7-E581-719E88BF3B3C}"/>
              </a:ext>
            </a:extLst>
          </p:cNvPr>
          <p:cNvSpPr txBox="1"/>
          <p:nvPr/>
        </p:nvSpPr>
        <p:spPr>
          <a:xfrm>
            <a:off x="263459" y="4904690"/>
            <a:ext cx="19075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자물쇠 해제 후 </a:t>
            </a:r>
            <a:r>
              <a:rPr lang="en-US" altLang="ko-KR" sz="1000" b="1" dirty="0">
                <a:latin typeface="+mn-ea"/>
              </a:rPr>
              <a:t>UI </a:t>
            </a:r>
            <a:r>
              <a:rPr lang="ko-KR" altLang="en-US" sz="1000" b="1" dirty="0">
                <a:latin typeface="+mn-ea"/>
              </a:rPr>
              <a:t>변화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1056" name="연결선: 꺾임 1055">
            <a:extLst>
              <a:ext uri="{FF2B5EF4-FFF2-40B4-BE49-F238E27FC236}">
                <a16:creationId xmlns:a16="http://schemas.microsoft.com/office/drawing/2014/main" id="{1E85618C-1D33-E897-3859-DF2C7811F68E}"/>
              </a:ext>
            </a:extLst>
          </p:cNvPr>
          <p:cNvCxnSpPr>
            <a:cxnSpLocks/>
            <a:stCxn id="1062" idx="1"/>
            <a:endCxn id="1051" idx="0"/>
          </p:cNvCxnSpPr>
          <p:nvPr/>
        </p:nvCxnSpPr>
        <p:spPr>
          <a:xfrm rot="10800000" flipV="1">
            <a:off x="3337721" y="3739040"/>
            <a:ext cx="368599" cy="1365818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타원 1059">
            <a:extLst>
              <a:ext uri="{FF2B5EF4-FFF2-40B4-BE49-F238E27FC236}">
                <a16:creationId xmlns:a16="http://schemas.microsoft.com/office/drawing/2014/main" id="{3A38E32B-0822-9AF3-0D00-4A6739C84DEF}"/>
              </a:ext>
            </a:extLst>
          </p:cNvPr>
          <p:cNvSpPr/>
          <p:nvPr/>
        </p:nvSpPr>
        <p:spPr>
          <a:xfrm>
            <a:off x="4977012" y="3456002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1B6F6-1BF5-0C96-A235-19F2C2CC36F1}"/>
              </a:ext>
            </a:extLst>
          </p:cNvPr>
          <p:cNvSpPr txBox="1"/>
          <p:nvPr/>
        </p:nvSpPr>
        <p:spPr>
          <a:xfrm>
            <a:off x="254957" y="5573004"/>
            <a:ext cx="20737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>
                <a:latin typeface="+mn-ea"/>
              </a:rPr>
              <a:t>자물쇠 해제에 따른 소모 재화 변화</a:t>
            </a:r>
            <a:endParaRPr lang="en-US" altLang="ko-KR" sz="1000" b="1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F31D98-F02C-B90E-0DC6-43FA6FF63754}"/>
              </a:ext>
            </a:extLst>
          </p:cNvPr>
          <p:cNvGrpSpPr/>
          <p:nvPr/>
        </p:nvGrpSpPr>
        <p:grpSpPr>
          <a:xfrm>
            <a:off x="3381851" y="5785054"/>
            <a:ext cx="983248" cy="369333"/>
            <a:chOff x="5106547" y="5683041"/>
            <a:chExt cx="983248" cy="369333"/>
          </a:xfrm>
        </p:grpSpPr>
        <p:pic>
          <p:nvPicPr>
            <p:cNvPr id="10" name="Picture 2" descr="🖌️ Paintbrush Emoji">
              <a:extLst>
                <a:ext uri="{FF2B5EF4-FFF2-40B4-BE49-F238E27FC236}">
                  <a16:creationId xmlns:a16="http://schemas.microsoft.com/office/drawing/2014/main" id="{25C8077F-6895-771A-5DF6-73DB0D541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47" y="5683041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739E65-726D-EEB4-78FA-6948D810FE95}"/>
                </a:ext>
              </a:extLst>
            </p:cNvPr>
            <p:cNvSpPr txBox="1"/>
            <p:nvPr/>
          </p:nvSpPr>
          <p:spPr>
            <a:xfrm>
              <a:off x="5430640" y="568304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10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CD8E40-B60E-2A4C-CA29-74CDF161549F}"/>
              </a:ext>
            </a:extLst>
          </p:cNvPr>
          <p:cNvGrpSpPr/>
          <p:nvPr/>
        </p:nvGrpSpPr>
        <p:grpSpPr>
          <a:xfrm>
            <a:off x="1845209" y="5785054"/>
            <a:ext cx="856611" cy="369333"/>
            <a:chOff x="5106547" y="5683041"/>
            <a:chExt cx="856611" cy="369333"/>
          </a:xfrm>
        </p:grpSpPr>
        <p:pic>
          <p:nvPicPr>
            <p:cNvPr id="15" name="Picture 2" descr="🖌️ Paintbrush Emoji">
              <a:extLst>
                <a:ext uri="{FF2B5EF4-FFF2-40B4-BE49-F238E27FC236}">
                  <a16:creationId xmlns:a16="http://schemas.microsoft.com/office/drawing/2014/main" id="{F8A01C90-54F0-70E2-E686-DDA8A5A70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47" y="5683041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6C4AD0-718A-CC49-B132-40AC2B814ECB}"/>
                </a:ext>
              </a:extLst>
            </p:cNvPr>
            <p:cNvSpPr txBox="1"/>
            <p:nvPr/>
          </p:nvSpPr>
          <p:spPr>
            <a:xfrm>
              <a:off x="5430640" y="56830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5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874784-B9AD-7064-CFE8-4A16A694A402}"/>
              </a:ext>
            </a:extLst>
          </p:cNvPr>
          <p:cNvGrpSpPr/>
          <p:nvPr/>
        </p:nvGrpSpPr>
        <p:grpSpPr>
          <a:xfrm>
            <a:off x="308566" y="5785054"/>
            <a:ext cx="856611" cy="369333"/>
            <a:chOff x="5106547" y="5683041"/>
            <a:chExt cx="856611" cy="369333"/>
          </a:xfrm>
        </p:grpSpPr>
        <p:pic>
          <p:nvPicPr>
            <p:cNvPr id="20" name="Picture 2" descr="🖌️ Paintbrush Emoji">
              <a:extLst>
                <a:ext uri="{FF2B5EF4-FFF2-40B4-BE49-F238E27FC236}">
                  <a16:creationId xmlns:a16="http://schemas.microsoft.com/office/drawing/2014/main" id="{8C23BD86-6662-C857-556E-1544AA208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547" y="5683041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EEB3B7-FA50-F9A4-C2E9-574CBD7A99E7}"/>
                </a:ext>
              </a:extLst>
            </p:cNvPr>
            <p:cNvSpPr txBox="1"/>
            <p:nvPr/>
          </p:nvSpPr>
          <p:spPr>
            <a:xfrm>
              <a:off x="5430640" y="56830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1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CA51154-8E25-286F-786E-0486464A2088}"/>
              </a:ext>
            </a:extLst>
          </p:cNvPr>
          <p:cNvSpPr txBox="1"/>
          <p:nvPr/>
        </p:nvSpPr>
        <p:spPr>
          <a:xfrm>
            <a:off x="227615" y="6139043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키워드 </a:t>
            </a:r>
            <a:r>
              <a:rPr lang="en-US" altLang="ko-KR" sz="1050" dirty="0"/>
              <a:t>1</a:t>
            </a:r>
            <a:r>
              <a:rPr lang="ko-KR" altLang="en-US" sz="1050" dirty="0"/>
              <a:t>개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BED2C-07C6-0C2C-A379-7A09FC041EB5}"/>
              </a:ext>
            </a:extLst>
          </p:cNvPr>
          <p:cNvSpPr txBox="1"/>
          <p:nvPr/>
        </p:nvSpPr>
        <p:spPr>
          <a:xfrm>
            <a:off x="1755442" y="6148070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키워드 </a:t>
            </a:r>
            <a:r>
              <a:rPr lang="en-US" altLang="ko-KR" sz="1050" dirty="0"/>
              <a:t>2</a:t>
            </a:r>
            <a:r>
              <a:rPr lang="ko-KR" altLang="en-US" sz="1050" dirty="0"/>
              <a:t>개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314BE-0E3E-E28D-7237-64EBD5B6816A}"/>
              </a:ext>
            </a:extLst>
          </p:cNvPr>
          <p:cNvSpPr txBox="1"/>
          <p:nvPr/>
        </p:nvSpPr>
        <p:spPr>
          <a:xfrm>
            <a:off x="3283269" y="6137053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키워드 </a:t>
            </a:r>
            <a:r>
              <a:rPr lang="en-US" altLang="ko-KR" sz="1050" dirty="0"/>
              <a:t>3</a:t>
            </a:r>
            <a:r>
              <a:rPr lang="ko-KR" altLang="en-US" sz="1050" dirty="0"/>
              <a:t>개 입력</a:t>
            </a:r>
          </a:p>
        </p:txBody>
      </p:sp>
    </p:spTree>
    <p:extLst>
      <p:ext uri="{BB962C8B-B14F-4D97-AF65-F5344CB8AC3E}">
        <p14:creationId xmlns:p14="http://schemas.microsoft.com/office/powerpoint/2010/main" val="62483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400000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시즈널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뽑기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(1)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131-9C1A-D508-4305-565F8FA32141}"/>
              </a:ext>
            </a:extLst>
          </p:cNvPr>
          <p:cNvSpPr/>
          <p:nvPr/>
        </p:nvSpPr>
        <p:spPr>
          <a:xfrm>
            <a:off x="361218" y="1631109"/>
            <a:ext cx="5248592" cy="2877593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1002F-FB9E-27EA-B7DB-25609F05E163}"/>
              </a:ext>
            </a:extLst>
          </p:cNvPr>
          <p:cNvSpPr/>
          <p:nvPr/>
        </p:nvSpPr>
        <p:spPr>
          <a:xfrm>
            <a:off x="3144953" y="1731512"/>
            <a:ext cx="2373830" cy="2739642"/>
          </a:xfrm>
          <a:prstGeom prst="rect">
            <a:avLst/>
          </a:prstGeom>
          <a:solidFill>
            <a:schemeClr val="tx1">
              <a:lumMod val="50000"/>
              <a:lumOff val="5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71427"/>
              </p:ext>
            </p:extLst>
          </p:nvPr>
        </p:nvGraphicFramePr>
        <p:xfrm>
          <a:off x="6418555" y="1546151"/>
          <a:ext cx="5513390" cy="427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684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5356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342713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시즈널</a:t>
                      </a:r>
                      <a:r>
                        <a:rPr lang="ko-KR" altLang="en-US" sz="1200" dirty="0"/>
                        <a:t> 뽑기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해당 내용은 상점 中 뽑기 시스템 설명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좌측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시즈널</a:t>
                      </a:r>
                      <a:r>
                        <a:rPr lang="ko-KR" altLang="en-US" sz="1200" dirty="0"/>
                        <a:t> 뽑기 버튼 활성화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이 외의 좌측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상단 뽑기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이미지 애니메이션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소인이 캔버스에 그림을 그리는 모습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시즈널</a:t>
                      </a:r>
                      <a:r>
                        <a:rPr lang="ko-KR" altLang="en-US" sz="1100" dirty="0"/>
                        <a:t> 테마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안내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시즈널</a:t>
                      </a:r>
                      <a:r>
                        <a:rPr lang="ko-KR" altLang="en-US" sz="1100" dirty="0"/>
                        <a:t> 테마 안내 텍스트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/>
                        <a:t>한식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일식 등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시즈널</a:t>
                      </a:r>
                      <a:r>
                        <a:rPr lang="ko-KR" altLang="en-US" sz="1100" dirty="0"/>
                        <a:t> 키워드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안내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테마에 해당하는 키워드 중 하나를 선택 및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/>
                        <a:t>된장국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초밥 등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시즌 고정 표시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미정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그림 예시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그림 예시 이미지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이후 이미지 생성 버튼을 통한 생성 후 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애니메이션 실행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뽑기 설명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해당 뽑기에 해당하는 텍스트 출력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텍스트 칸 크기 </a:t>
                      </a:r>
                      <a:r>
                        <a:rPr lang="en-US" altLang="ko-KR" sz="1100" dirty="0"/>
                        <a:t>: 15X2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490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E7FEB5-5DBD-C2A6-895A-EA7DEF155829}"/>
              </a:ext>
            </a:extLst>
          </p:cNvPr>
          <p:cNvGrpSpPr/>
          <p:nvPr/>
        </p:nvGrpSpPr>
        <p:grpSpPr>
          <a:xfrm>
            <a:off x="762939" y="2752659"/>
            <a:ext cx="1648973" cy="623531"/>
            <a:chOff x="527299" y="1985493"/>
            <a:chExt cx="2216430" cy="8686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347103-179B-93EF-F0C3-D1B7DFFB2919}"/>
                </a:ext>
              </a:extLst>
            </p:cNvPr>
            <p:cNvSpPr/>
            <p:nvPr/>
          </p:nvSpPr>
          <p:spPr>
            <a:xfrm>
              <a:off x="527299" y="1985493"/>
              <a:ext cx="2216430" cy="393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시즈널</a:t>
              </a:r>
              <a:endParaRPr lang="ko-KR" altLang="en-US" sz="1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CC5452-2A6A-0C54-ADE4-ED54CC270C95}"/>
                </a:ext>
              </a:extLst>
            </p:cNvPr>
            <p:cNvSpPr/>
            <p:nvPr/>
          </p:nvSpPr>
          <p:spPr>
            <a:xfrm>
              <a:off x="527299" y="2460724"/>
              <a:ext cx="2216430" cy="3933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고정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94170F-729F-1073-44D2-1063C7C73F2E}"/>
              </a:ext>
            </a:extLst>
          </p:cNvPr>
          <p:cNvSpPr txBox="1"/>
          <p:nvPr/>
        </p:nvSpPr>
        <p:spPr>
          <a:xfrm>
            <a:off x="1201741" y="196796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뽑기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E0F7C9-CA3C-7A11-62F6-9F4D4A4CFFCF}"/>
              </a:ext>
            </a:extLst>
          </p:cNvPr>
          <p:cNvSpPr/>
          <p:nvPr/>
        </p:nvSpPr>
        <p:spPr>
          <a:xfrm>
            <a:off x="435136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9CA5D3-67C5-15CD-36DA-059D03BB8CB1}"/>
              </a:ext>
            </a:extLst>
          </p:cNvPr>
          <p:cNvSpPr/>
          <p:nvPr/>
        </p:nvSpPr>
        <p:spPr>
          <a:xfrm rot="20734258">
            <a:off x="597407" y="2627674"/>
            <a:ext cx="604333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EVENT!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30BD4A-1D74-1B13-E5A4-33D4B5B6FB88}"/>
              </a:ext>
            </a:extLst>
          </p:cNvPr>
          <p:cNvSpPr/>
          <p:nvPr/>
        </p:nvSpPr>
        <p:spPr>
          <a:xfrm>
            <a:off x="1168177" y="1631109"/>
            <a:ext cx="655605" cy="200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재화</a:t>
            </a:r>
            <a:r>
              <a:rPr lang="en-US" altLang="ko-KR" sz="9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2?</a:t>
            </a:r>
            <a:endParaRPr lang="ko-KR" altLang="en-US" sz="9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368BF-E95F-C1F0-ACB3-0101C85E5F92}"/>
              </a:ext>
            </a:extLst>
          </p:cNvPr>
          <p:cNvSpPr/>
          <p:nvPr/>
        </p:nvSpPr>
        <p:spPr>
          <a:xfrm>
            <a:off x="3706319" y="3635629"/>
            <a:ext cx="1320306" cy="255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1E0846-7D14-F96D-18B3-DDAD6F47DAEF}"/>
              </a:ext>
            </a:extLst>
          </p:cNvPr>
          <p:cNvGrpSpPr/>
          <p:nvPr/>
        </p:nvGrpSpPr>
        <p:grpSpPr>
          <a:xfrm>
            <a:off x="5064991" y="3930318"/>
            <a:ext cx="226224" cy="255135"/>
            <a:chOff x="5879351" y="3130369"/>
            <a:chExt cx="315009" cy="2986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52BA41-C42C-776B-2367-138C96525D13}"/>
                </a:ext>
              </a:extLst>
            </p:cNvPr>
            <p:cNvSpPr/>
            <p:nvPr/>
          </p:nvSpPr>
          <p:spPr>
            <a:xfrm>
              <a:off x="5879351" y="3130369"/>
              <a:ext cx="315009" cy="29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pic>
          <p:nvPicPr>
            <p:cNvPr id="27" name="Picture 2" descr="lock&quot; Emoji - Download for free – Iconduck">
              <a:extLst>
                <a:ext uri="{FF2B5EF4-FFF2-40B4-BE49-F238E27FC236}">
                  <a16:creationId xmlns:a16="http://schemas.microsoft.com/office/drawing/2014/main" id="{EB96933A-52E4-BC52-1480-363BD6139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362" y="3166267"/>
              <a:ext cx="178986" cy="22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C921-3071-9F09-40B8-67A4A14B12AF}"/>
              </a:ext>
            </a:extLst>
          </p:cNvPr>
          <p:cNvSpPr/>
          <p:nvPr/>
        </p:nvSpPr>
        <p:spPr>
          <a:xfrm>
            <a:off x="3776134" y="3367608"/>
            <a:ext cx="1180676" cy="1957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???</a:t>
            </a:r>
            <a:endParaRPr lang="ko-KR" altLang="en-US" sz="11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C39CB5-E633-5F52-676E-3FA23DDEB299}"/>
              </a:ext>
            </a:extLst>
          </p:cNvPr>
          <p:cNvGrpSpPr/>
          <p:nvPr/>
        </p:nvGrpSpPr>
        <p:grpSpPr>
          <a:xfrm>
            <a:off x="3704946" y="3923806"/>
            <a:ext cx="1323053" cy="255135"/>
            <a:chOff x="3412451" y="3861530"/>
            <a:chExt cx="1842301" cy="298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51EF63-C007-1128-3F73-7C18262BE58D}"/>
                </a:ext>
              </a:extLst>
            </p:cNvPr>
            <p:cNvSpPr/>
            <p:nvPr/>
          </p:nvSpPr>
          <p:spPr>
            <a:xfrm>
              <a:off x="3416276" y="3861530"/>
              <a:ext cx="1838476" cy="298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42734D-E8A2-4C0C-1F13-34F0F68D98EA}"/>
                </a:ext>
              </a:extLst>
            </p:cNvPr>
            <p:cNvCxnSpPr/>
            <p:nvPr/>
          </p:nvCxnSpPr>
          <p:spPr>
            <a:xfrm>
              <a:off x="3412451" y="3867831"/>
              <a:ext cx="1838476" cy="286028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161ED8-CF67-F13F-C635-BFE5F45C6672}"/>
              </a:ext>
            </a:extLst>
          </p:cNvPr>
          <p:cNvGrpSpPr/>
          <p:nvPr/>
        </p:nvGrpSpPr>
        <p:grpSpPr>
          <a:xfrm>
            <a:off x="3713512" y="4241523"/>
            <a:ext cx="1284870" cy="211342"/>
            <a:chOff x="3713512" y="4241523"/>
            <a:chExt cx="1284870" cy="2113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C309E54-6FA2-533B-A175-E2C7629F0EB6}"/>
                </a:ext>
              </a:extLst>
            </p:cNvPr>
            <p:cNvSpPr/>
            <p:nvPr/>
          </p:nvSpPr>
          <p:spPr>
            <a:xfrm>
              <a:off x="3713512" y="4241523"/>
              <a:ext cx="879258" cy="211342"/>
            </a:xfrm>
            <a:prstGeom prst="roundRect">
              <a:avLst>
                <a:gd name="adj" fmla="val 47287"/>
              </a:avLst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이미지 생성</a:t>
              </a:r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251034CC-C072-1B09-2C21-2BCCEA058A0F}"/>
                </a:ext>
              </a:extLst>
            </p:cNvPr>
            <p:cNvSpPr/>
            <p:nvPr/>
          </p:nvSpPr>
          <p:spPr>
            <a:xfrm>
              <a:off x="4500542" y="4247061"/>
              <a:ext cx="497840" cy="201600"/>
            </a:xfrm>
            <a:custGeom>
              <a:avLst/>
              <a:gdLst>
                <a:gd name="connsiteX0" fmla="*/ 0 w 1204956"/>
                <a:gd name="connsiteY0" fmla="*/ 0 h 211342"/>
                <a:gd name="connsiteX1" fmla="*/ 425635 w 1204956"/>
                <a:gd name="connsiteY1" fmla="*/ 0 h 211342"/>
                <a:gd name="connsiteX2" fmla="*/ 651395 w 1204956"/>
                <a:gd name="connsiteY2" fmla="*/ 0 h 211342"/>
                <a:gd name="connsiteX3" fmla="*/ 1105019 w 1204956"/>
                <a:gd name="connsiteY3" fmla="*/ 0 h 211342"/>
                <a:gd name="connsiteX4" fmla="*/ 1204956 w 1204956"/>
                <a:gd name="connsiteY4" fmla="*/ 99937 h 211342"/>
                <a:gd name="connsiteX5" fmla="*/ 1204956 w 1204956"/>
                <a:gd name="connsiteY5" fmla="*/ 111405 h 211342"/>
                <a:gd name="connsiteX6" fmla="*/ 1105019 w 1204956"/>
                <a:gd name="connsiteY6" fmla="*/ 211342 h 211342"/>
                <a:gd name="connsiteX7" fmla="*/ 651395 w 1204956"/>
                <a:gd name="connsiteY7" fmla="*/ 211342 h 211342"/>
                <a:gd name="connsiteX8" fmla="*/ 425635 w 1204956"/>
                <a:gd name="connsiteY8" fmla="*/ 211342 h 211342"/>
                <a:gd name="connsiteX9" fmla="*/ 0 w 1204956"/>
                <a:gd name="connsiteY9" fmla="*/ 211342 h 21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6" h="211342">
                  <a:moveTo>
                    <a:pt x="0" y="0"/>
                  </a:moveTo>
                  <a:lnTo>
                    <a:pt x="425635" y="0"/>
                  </a:lnTo>
                  <a:lnTo>
                    <a:pt x="651395" y="0"/>
                  </a:lnTo>
                  <a:lnTo>
                    <a:pt x="1105019" y="0"/>
                  </a:lnTo>
                  <a:cubicBezTo>
                    <a:pt x="1160213" y="0"/>
                    <a:pt x="1204956" y="44743"/>
                    <a:pt x="1204956" y="99937"/>
                  </a:cubicBezTo>
                  <a:lnTo>
                    <a:pt x="1204956" y="111405"/>
                  </a:lnTo>
                  <a:cubicBezTo>
                    <a:pt x="1204956" y="166599"/>
                    <a:pt x="1160213" y="211342"/>
                    <a:pt x="1105019" y="211342"/>
                  </a:cubicBezTo>
                  <a:lnTo>
                    <a:pt x="651395" y="211342"/>
                  </a:lnTo>
                  <a:lnTo>
                    <a:pt x="425635" y="211342"/>
                  </a:lnTo>
                  <a:lnTo>
                    <a:pt x="0" y="21134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72000" bIns="0" rtlCol="0" anchor="ctr">
              <a:noAutofit/>
            </a:bodyPr>
            <a:lstStyle/>
            <a:p>
              <a:pPr algn="r"/>
              <a:r>
                <a:rPr lang="en-US" altLang="ko-KR" sz="700" dirty="0">
                  <a:solidFill>
                    <a:schemeClr val="tx1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X 10</a:t>
              </a:r>
              <a:endPara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B70DDA-8F2C-ED03-BB9F-FE2D845885B3}"/>
              </a:ext>
            </a:extLst>
          </p:cNvPr>
          <p:cNvSpPr/>
          <p:nvPr/>
        </p:nvSpPr>
        <p:spPr>
          <a:xfrm>
            <a:off x="3918657" y="1846514"/>
            <a:ext cx="826064" cy="97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2ED1E-F172-A9C7-F73B-189B6F94CDEC}"/>
              </a:ext>
            </a:extLst>
          </p:cNvPr>
          <p:cNvSpPr txBox="1"/>
          <p:nvPr/>
        </p:nvSpPr>
        <p:spPr>
          <a:xfrm>
            <a:off x="2985514" y="2924592"/>
            <a:ext cx="269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텍스트가 들어가는 공간입니다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일이삼사오육칠팔구십일이삼사오</a:t>
            </a:r>
            <a:endParaRPr lang="en-US" altLang="ko-KR" sz="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CAB2D-9634-4C6F-8753-0E40952113EC}"/>
              </a:ext>
            </a:extLst>
          </p:cNvPr>
          <p:cNvSpPr txBox="1"/>
          <p:nvPr/>
        </p:nvSpPr>
        <p:spPr>
          <a:xfrm>
            <a:off x="3887777" y="1663073"/>
            <a:ext cx="887824" cy="15147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7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시즈널</a:t>
            </a:r>
            <a:r>
              <a: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테마</a:t>
            </a:r>
            <a:r>
              <a:rPr lang="ko-KR" altLang="en-US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???</a:t>
            </a:r>
            <a:endParaRPr lang="ko-KR" altLang="en-US" sz="7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25F73-BB22-55C9-9DCE-BA7B25322DF5}"/>
              </a:ext>
            </a:extLst>
          </p:cNvPr>
          <p:cNvSpPr txBox="1"/>
          <p:nvPr/>
        </p:nvSpPr>
        <p:spPr>
          <a:xfrm>
            <a:off x="4187952" y="4665809"/>
            <a:ext cx="7345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소모 재화 수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440A74-9DDE-DE7A-CF62-A2B73E71FBD6}"/>
              </a:ext>
            </a:extLst>
          </p:cNvPr>
          <p:cNvCxnSpPr>
            <a:cxnSpLocks/>
            <a:stCxn id="1027" idx="4"/>
            <a:endCxn id="11" idx="3"/>
          </p:cNvCxnSpPr>
          <p:nvPr/>
        </p:nvCxnSpPr>
        <p:spPr>
          <a:xfrm flipH="1">
            <a:off x="4922520" y="4342391"/>
            <a:ext cx="75862" cy="384974"/>
          </a:xfrm>
          <a:prstGeom prst="bentConnector3">
            <a:avLst>
              <a:gd name="adj1" fmla="val -301337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🖌️ Paintbrush Emoji">
            <a:extLst>
              <a:ext uri="{FF2B5EF4-FFF2-40B4-BE49-F238E27FC236}">
                <a16:creationId xmlns:a16="http://schemas.microsoft.com/office/drawing/2014/main" id="{5A617E3F-C380-94F4-4D13-93D24CBE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35" y="4256480"/>
            <a:ext cx="171822" cy="1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CDB096FA-892C-A9E1-C4B8-DB46C07D6829}"/>
              </a:ext>
            </a:extLst>
          </p:cNvPr>
          <p:cNvSpPr/>
          <p:nvPr/>
        </p:nvSpPr>
        <p:spPr>
          <a:xfrm>
            <a:off x="3744222" y="154615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96ADC4-4ABB-6771-E404-5CA2DAF1EA46}"/>
              </a:ext>
            </a:extLst>
          </p:cNvPr>
          <p:cNvSpPr/>
          <p:nvPr/>
        </p:nvSpPr>
        <p:spPr>
          <a:xfrm>
            <a:off x="3651938" y="3285639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EAA9A5-681E-CBB4-79E5-98FD57FBB6F3}"/>
              </a:ext>
            </a:extLst>
          </p:cNvPr>
          <p:cNvSpPr/>
          <p:nvPr/>
        </p:nvSpPr>
        <p:spPr>
          <a:xfrm>
            <a:off x="3800575" y="1755904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A97D6B-8406-5905-8865-B3401EF44EAE}"/>
              </a:ext>
            </a:extLst>
          </p:cNvPr>
          <p:cNvSpPr/>
          <p:nvPr/>
        </p:nvSpPr>
        <p:spPr>
          <a:xfrm>
            <a:off x="3643816" y="2876313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120DD44-1EBB-4D4A-EF02-F24A63EC507B}"/>
              </a:ext>
            </a:extLst>
          </p:cNvPr>
          <p:cNvSpPr/>
          <p:nvPr/>
        </p:nvSpPr>
        <p:spPr>
          <a:xfrm>
            <a:off x="3589116" y="3535227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87F656-09CA-9E70-9269-0EB855682A8C}"/>
              </a:ext>
            </a:extLst>
          </p:cNvPr>
          <p:cNvSpPr/>
          <p:nvPr/>
        </p:nvSpPr>
        <p:spPr>
          <a:xfrm>
            <a:off x="3600141" y="3837231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E5618E-3C43-5E88-4BA0-C6AE776431C8}"/>
              </a:ext>
            </a:extLst>
          </p:cNvPr>
          <p:cNvSpPr/>
          <p:nvPr/>
        </p:nvSpPr>
        <p:spPr>
          <a:xfrm>
            <a:off x="3643816" y="4154192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B457F27-8F9F-E0C5-491C-87B504517C11}"/>
              </a:ext>
            </a:extLst>
          </p:cNvPr>
          <p:cNvSpPr/>
          <p:nvPr/>
        </p:nvSpPr>
        <p:spPr>
          <a:xfrm>
            <a:off x="4943318" y="3829916"/>
            <a:ext cx="199137" cy="2008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18000" sy="11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905FAA6-D4DF-876F-3EC8-71363313E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58957"/>
              </p:ext>
            </p:extLst>
          </p:nvPr>
        </p:nvGraphicFramePr>
        <p:xfrm>
          <a:off x="285514" y="5076525"/>
          <a:ext cx="1197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057">
                  <a:extLst>
                    <a:ext uri="{9D8B030D-6E8A-4147-A177-3AD203B41FA5}">
                      <a16:colId xmlns:a16="http://schemas.microsoft.com/office/drawing/2014/main" val="413800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시즈널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 테마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한식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1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일식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66849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7908C1-6F64-915C-7541-B2BA1912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1416"/>
              </p:ext>
            </p:extLst>
          </p:nvPr>
        </p:nvGraphicFramePr>
        <p:xfrm>
          <a:off x="2424500" y="5080900"/>
          <a:ext cx="12381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122">
                  <a:extLst>
                    <a:ext uri="{9D8B030D-6E8A-4147-A177-3AD203B41FA5}">
                      <a16:colId xmlns:a16="http://schemas.microsoft.com/office/drawing/2014/main" val="4138002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시즈널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 키워드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1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볶음밥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1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된장국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66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청국장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739446"/>
                  </a:ext>
                </a:extLst>
              </a:tr>
            </a:tbl>
          </a:graphicData>
        </a:graphic>
      </p:graphicFrame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272AF39-2204-F501-B6C9-64447D2D1B09}"/>
              </a:ext>
            </a:extLst>
          </p:cNvPr>
          <p:cNvSpPr/>
          <p:nvPr/>
        </p:nvSpPr>
        <p:spPr>
          <a:xfrm>
            <a:off x="1635382" y="5527608"/>
            <a:ext cx="636306" cy="20528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629A3C-711E-7426-5449-BBF055EB83D6}"/>
              </a:ext>
            </a:extLst>
          </p:cNvPr>
          <p:cNvSpPr txBox="1"/>
          <p:nvPr/>
        </p:nvSpPr>
        <p:spPr>
          <a:xfrm>
            <a:off x="263459" y="4829089"/>
            <a:ext cx="19075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시즈널</a:t>
            </a:r>
            <a:r>
              <a:rPr lang="ko-KR" altLang="en-US" sz="1100" b="1" dirty="0">
                <a:latin typeface="+mn-ea"/>
              </a:rPr>
              <a:t> 테마와 키워드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9C518-AE21-1F42-1E8F-353B7F0078AA}"/>
              </a:ext>
            </a:extLst>
          </p:cNvPr>
          <p:cNvSpPr/>
          <p:nvPr/>
        </p:nvSpPr>
        <p:spPr>
          <a:xfrm>
            <a:off x="1654729" y="5117172"/>
            <a:ext cx="516267" cy="338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한식 선택</a:t>
            </a:r>
            <a:r>
              <a:rPr lang="en-US" altLang="ko-KR" sz="1000" b="1" dirty="0">
                <a:solidFill>
                  <a:schemeClr val="bg1"/>
                </a:solidFill>
              </a:rPr>
              <a:t>!!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7176</TotalTime>
  <Words>1179</Words>
  <Application>Microsoft Office PowerPoint</Application>
  <PresentationFormat>와이드스크린</PresentationFormat>
  <Paragraphs>422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곽</dc:creator>
  <cp:lastModifiedBy>우진 곽</cp:lastModifiedBy>
  <cp:revision>2723</cp:revision>
  <dcterms:created xsi:type="dcterms:W3CDTF">2023-07-05T05:33:12Z</dcterms:created>
  <dcterms:modified xsi:type="dcterms:W3CDTF">2024-04-13T06:00:59Z</dcterms:modified>
  <cp:version/>
</cp:coreProperties>
</file>