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333" r:id="rId4"/>
    <p:sldId id="334" r:id="rId5"/>
    <p:sldId id="336" r:id="rId6"/>
    <p:sldId id="341" r:id="rId7"/>
    <p:sldId id="337" r:id="rId8"/>
    <p:sldId id="342" r:id="rId9"/>
    <p:sldId id="335" r:id="rId10"/>
    <p:sldId id="343" r:id="rId11"/>
    <p:sldId id="34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0F5B8E7-3060-42DF-975D-DAF427C86F86}">
          <p14:sldIdLst>
            <p14:sldId id="256"/>
            <p14:sldId id="257"/>
          </p14:sldIdLst>
        </p14:section>
        <p14:section name="컨셉" id="{AE011BCC-3970-4775-B099-37BBF7B79619}">
          <p14:sldIdLst>
            <p14:sldId id="333"/>
            <p14:sldId id="334"/>
            <p14:sldId id="336"/>
            <p14:sldId id="341"/>
            <p14:sldId id="337"/>
            <p14:sldId id="342"/>
            <p14:sldId id="335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 곽" initials="우곽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78E"/>
    <a:srgbClr val="FBC09B"/>
    <a:srgbClr val="FED9B0"/>
    <a:srgbClr val="FEC382"/>
    <a:srgbClr val="E84040"/>
    <a:srgbClr val="960000"/>
    <a:srgbClr val="CC0000"/>
    <a:srgbClr val="EE6C6C"/>
    <a:srgbClr val="FFFFFF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1253" y="298"/>
      </p:cViewPr>
      <p:guideLst/>
    </p:cSldViewPr>
  </p:slideViewPr>
  <p:outlineViewPr>
    <p:cViewPr>
      <p:scale>
        <a:sx n="33" d="100"/>
        <a:sy n="33" d="100"/>
      </p:scale>
      <p:origin x="0" y="-17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92C355F-72AD-415D-9D49-0C227B87CA04}" type="datetime1">
              <a:rPr lang="ko-KR" altLang="en-US"/>
              <a:pPr lvl="0">
                <a:defRPr/>
              </a:pPr>
              <a:t>2023-09-24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2D73801-4945-4CB7-89E7-08A4146205A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2023.09.12 : </a:t>
            </a:r>
            <a:r>
              <a:rPr lang="ko-KR" altLang="en-US" dirty="0"/>
              <a:t>공유 버튼 제거 </a:t>
            </a:r>
            <a:r>
              <a:rPr lang="en-US" altLang="ko-KR" dirty="0"/>
              <a:t>/ </a:t>
            </a:r>
            <a:r>
              <a:rPr lang="ko-KR" altLang="en-US" dirty="0"/>
              <a:t>하단에 이미지 공유 </a:t>
            </a:r>
            <a:r>
              <a:rPr lang="en-US" altLang="ko-KR" dirty="0"/>
              <a:t>UI </a:t>
            </a:r>
            <a:r>
              <a:rPr lang="ko-KR" altLang="en-US" dirty="0"/>
              <a:t>바로 출력되도록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D73801-4945-4CB7-89E7-08A4146205A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6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D73801-4945-4CB7-89E7-08A4146205A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1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B29-724E-7E92-23C5-1995D9D4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268EC9-64A2-704A-F063-5350636F6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D7D98-88F8-6D44-248B-C46EAE6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20FEF-0911-EBBB-726D-04F99404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67514-9291-618D-E253-FACE2C5F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2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46DCA-73E8-9C52-53BA-C11247E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13679-F1A5-18DC-C118-9DF795479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8E78E-B68D-2380-F869-8E0B8D7D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F3773-28C3-7FC3-1859-B67FFC22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DEBC1-F56B-5B8C-101C-CC7EA476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6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864DB9-A39F-2F48-EB23-9ABF5F9D0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33311-0F89-FE2B-2B05-02E7FC32C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5F91D-C2EB-342B-0F6B-8F1FE666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2D06C-16D2-8088-7E71-4807912E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F19DC-5FB2-7BE4-0A0B-2E1A20E2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89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2E772-1863-793C-3678-9157E94F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75C5B-263C-9A8B-29C8-4B609FC0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3CECF-10A2-141C-CAC5-ED0E6595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C930C-761C-34C4-4134-F9B31013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80891-0EF7-4C6A-5B2A-BE8F6616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9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651C9-8841-70F1-4762-2F5F0E38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7661-2EC4-F342-32B7-4E619A3B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84A57-5A71-DC1C-D555-D00A4F69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D6B7E-7BC0-2471-5713-D0BC1078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75FAA-7AA5-D924-039A-E1440AA7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A13B5-FDDC-0E48-564B-B816E3C5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3C835-E3F5-87DE-123C-7C5074072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9C1B39-1451-B871-FFD1-723A7E4D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75562-DB45-88DC-1503-A96FF603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5FD16-6CD9-F1A5-8236-0F969ADD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A6D00-0357-4E56-E4C2-48242D0C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931F3-EDCD-5A60-BEA4-A1652E38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643EE-835C-A633-1543-6F2870F0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F106C6-D5E4-3EAF-7524-131F8CA3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EEE3D8-3C12-61C4-3207-94C4DED50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80C7A7-354F-2D4E-B9AB-43E96433C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395A3-434B-8331-1CD6-56E98A01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6DD18-9429-972A-E812-C0ED6848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286F8-EDAD-EECF-2175-E765F58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4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194F7-0C48-8395-3016-00D022E1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629619-BCFF-4ADF-46A5-B40BE973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3BD581-5454-624D-66DC-D5BE7686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D134FA-B52C-A872-0E7E-4123BE8E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0D7DD4-9585-1756-55B4-58363EAE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B19FA1-9AB6-DFC9-2A81-5956AA7A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7A360-5E8B-6788-671A-01D35E5E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9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8236B-A3CD-1A2F-D860-EA226681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5F5DE-ABC8-1B4C-ED08-0B1428F5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08878-0A75-6A59-5226-13751C713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2CF11-1112-BE6B-E7F1-B8CAE17F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E606C-3FD0-8CBB-23F1-0796E080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608BF-ECBA-114C-71BC-3403F012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2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CF8F2-202D-BB64-A849-B6CE52A0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2BCD10-0FC9-5DD5-CD00-5558A9D6F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73986-B52E-E847-C629-2A1AC62AF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84BF3-7B87-F04C-4013-7A4EFBC7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1CD39-3651-F1C7-13AB-67A48EE6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98EDB-AB03-0CAA-D963-B7942F77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9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985987-4BE8-D401-BE1A-AEE04EA3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5419A-0B02-0B40-C166-62E9F145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22240-CA7A-183A-6A4B-24FB99994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A720-FC8A-4247-8BE0-9195BDB49E33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3C39E-B201-63A5-E5CF-155E1E458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13D60-FC66-ED1C-05E8-9A911B343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7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9F40E2-08E5-20B1-8F9E-81C693192478}"/>
              </a:ext>
            </a:extLst>
          </p:cNvPr>
          <p:cNvSpPr txBox="1"/>
          <p:nvPr/>
        </p:nvSpPr>
        <p:spPr>
          <a:xfrm>
            <a:off x="3728803" y="2259449"/>
            <a:ext cx="47343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AI </a:t>
            </a:r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캐치마인드</a:t>
            </a:r>
            <a:endParaRPr lang="en-US" altLang="ko-KR" sz="2500" b="1" dirty="0">
              <a:solidFill>
                <a:schemeClr val="bg2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4500" b="1" dirty="0">
                <a:latin typeface="돋움" panose="020B0600000101010101" pitchFamily="50" charset="-127"/>
                <a:ea typeface="돋움" panose="020B0600000101010101" pitchFamily="50" charset="-127"/>
              </a:rPr>
              <a:t>앨범</a:t>
            </a:r>
            <a:r>
              <a:rPr lang="en-US" altLang="ko-KR" sz="4500" b="1" dirty="0">
                <a:latin typeface="돋움" panose="020B0600000101010101" pitchFamily="50" charset="-127"/>
                <a:ea typeface="돋움" panose="020B0600000101010101" pitchFamily="50" charset="-127"/>
              </a:rPr>
              <a:t>_</a:t>
            </a:r>
            <a:r>
              <a:rPr lang="ko-KR" altLang="en-US" sz="4500" b="1" dirty="0">
                <a:latin typeface="돋움" panose="020B0600000101010101" pitchFamily="50" charset="-127"/>
                <a:ea typeface="돋움" panose="020B0600000101010101" pitchFamily="50" charset="-127"/>
              </a:rPr>
              <a:t>디자인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5CD91-4F17-A2F7-2428-D6DD6CB18283}"/>
              </a:ext>
            </a:extLst>
          </p:cNvPr>
          <p:cNvSpPr txBox="1"/>
          <p:nvPr/>
        </p:nvSpPr>
        <p:spPr>
          <a:xfrm>
            <a:off x="7731843" y="6414869"/>
            <a:ext cx="44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문서 수정일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2023_09_08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65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0929AD-F4F8-579C-889F-13728E509122}"/>
              </a:ext>
            </a:extLst>
          </p:cNvPr>
          <p:cNvSpPr/>
          <p:nvPr/>
        </p:nvSpPr>
        <p:spPr>
          <a:xfrm>
            <a:off x="2113613" y="179883"/>
            <a:ext cx="999978" cy="4319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앨범 시작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15FA8D5-909E-7CDB-4052-CF7693AD57A9}"/>
              </a:ext>
            </a:extLst>
          </p:cNvPr>
          <p:cNvSpPr/>
          <p:nvPr/>
        </p:nvSpPr>
        <p:spPr>
          <a:xfrm>
            <a:off x="2113613" y="2751991"/>
            <a:ext cx="999978" cy="4319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앨범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UI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화면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AAD523D5-F27D-99B1-57FE-575771975730}"/>
              </a:ext>
            </a:extLst>
          </p:cNvPr>
          <p:cNvSpPr/>
          <p:nvPr/>
        </p:nvSpPr>
        <p:spPr>
          <a:xfrm>
            <a:off x="1772804" y="4566061"/>
            <a:ext cx="1681596" cy="72998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이미지를 선택했는가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66CA1-6265-20A8-76DB-55C12EC69DF8}"/>
              </a:ext>
            </a:extLst>
          </p:cNvPr>
          <p:cNvSpPr txBox="1"/>
          <p:nvPr/>
        </p:nvSpPr>
        <p:spPr>
          <a:xfrm>
            <a:off x="1004744" y="1047676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Yes</a:t>
            </a:r>
            <a:endParaRPr lang="ko-KR" altLang="en-US" sz="1200" b="1" dirty="0">
              <a:solidFill>
                <a:schemeClr val="accent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15430-783D-8BDC-E46F-445B754C14D4}"/>
              </a:ext>
            </a:extLst>
          </p:cNvPr>
          <p:cNvSpPr txBox="1"/>
          <p:nvPr/>
        </p:nvSpPr>
        <p:spPr>
          <a:xfrm>
            <a:off x="2084873" y="1637404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No</a:t>
            </a:r>
            <a:endParaRPr lang="ko-KR" altLang="en-US" sz="1200" b="1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9524F64-00F3-494F-4654-61C4663CBC18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>
            <a:off x="2613602" y="611873"/>
            <a:ext cx="0" cy="32604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BD15E0-1433-9C5A-6023-01AA0A6A8A30}"/>
              </a:ext>
            </a:extLst>
          </p:cNvPr>
          <p:cNvSpPr/>
          <p:nvPr/>
        </p:nvSpPr>
        <p:spPr>
          <a:xfrm>
            <a:off x="2113613" y="6380131"/>
            <a:ext cx="999978" cy="4319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확대 이미지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시작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4EE874-849C-B317-3FA8-5E378FE3F0AF}"/>
              </a:ext>
            </a:extLst>
          </p:cNvPr>
          <p:cNvSpPr/>
          <p:nvPr/>
        </p:nvSpPr>
        <p:spPr>
          <a:xfrm>
            <a:off x="7677951" y="179883"/>
            <a:ext cx="999978" cy="4319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확대 이미지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시작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F0A9A34-661F-3367-D8BC-D8CBB43C5616}"/>
              </a:ext>
            </a:extLst>
          </p:cNvPr>
          <p:cNvSpPr/>
          <p:nvPr/>
        </p:nvSpPr>
        <p:spPr>
          <a:xfrm>
            <a:off x="5566061" y="3989707"/>
            <a:ext cx="999978" cy="4319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확대 이미지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종료</a:t>
            </a: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5A172B5-3BE9-4E97-B2E5-1016283CE054}"/>
              </a:ext>
            </a:extLst>
          </p:cNvPr>
          <p:cNvSpPr/>
          <p:nvPr/>
        </p:nvSpPr>
        <p:spPr>
          <a:xfrm>
            <a:off x="1944686" y="5622093"/>
            <a:ext cx="1337832" cy="43199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이미지 버튼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클릭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BFEBE1-25C9-48E1-5E65-AFB084A0B5BF}"/>
              </a:ext>
            </a:extLst>
          </p:cNvPr>
          <p:cNvSpPr/>
          <p:nvPr/>
        </p:nvSpPr>
        <p:spPr>
          <a:xfrm>
            <a:off x="4102585" y="4715058"/>
            <a:ext cx="999978" cy="4319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앨범 버튼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선택</a:t>
            </a: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2EBC1E38-7BCA-0188-FCE2-577071FC28A7}"/>
              </a:ext>
            </a:extLst>
          </p:cNvPr>
          <p:cNvSpPr/>
          <p:nvPr/>
        </p:nvSpPr>
        <p:spPr>
          <a:xfrm>
            <a:off x="286163" y="3658574"/>
            <a:ext cx="999978" cy="43199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ESC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키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입력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B2E4CE2-AC8F-20D1-951A-2DCA26A86CD9}"/>
              </a:ext>
            </a:extLst>
          </p:cNvPr>
          <p:cNvSpPr/>
          <p:nvPr/>
        </p:nvSpPr>
        <p:spPr>
          <a:xfrm>
            <a:off x="222924" y="4831011"/>
            <a:ext cx="999978" cy="4319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앨범 종료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6398642-F47D-ED35-C818-51326020E111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3454400" y="4931053"/>
            <a:ext cx="648185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BFE4C84-775A-D85B-F606-81DDD5AD9850}"/>
              </a:ext>
            </a:extLst>
          </p:cNvPr>
          <p:cNvCxnSpPr>
            <a:cxnSpLocks/>
            <a:stCxn id="300" idx="1"/>
            <a:endCxn id="22" idx="2"/>
          </p:cNvCxnSpPr>
          <p:nvPr/>
        </p:nvCxnSpPr>
        <p:spPr>
          <a:xfrm flipH="1" flipV="1">
            <a:off x="1232142" y="3874569"/>
            <a:ext cx="382408" cy="452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08520F0-B035-B5AF-EB85-35B9430A478A}"/>
              </a:ext>
            </a:extLst>
          </p:cNvPr>
          <p:cNvSpPr/>
          <p:nvPr/>
        </p:nvSpPr>
        <p:spPr>
          <a:xfrm>
            <a:off x="1938336" y="1993953"/>
            <a:ext cx="1350532" cy="4319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앨범 선택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가장 최근 앨범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)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2D8F9511-6D0B-6B5A-CCDB-B7E7753DE1CE}"/>
              </a:ext>
            </a:extLst>
          </p:cNvPr>
          <p:cNvCxnSpPr>
            <a:cxnSpLocks/>
            <a:stCxn id="21" idx="0"/>
            <a:endCxn id="59" idx="3"/>
          </p:cNvCxnSpPr>
          <p:nvPr/>
        </p:nvCxnSpPr>
        <p:spPr>
          <a:xfrm rot="16200000" flipV="1">
            <a:off x="2319240" y="2431723"/>
            <a:ext cx="3412145" cy="1154525"/>
          </a:xfrm>
          <a:prstGeom prst="bentConnector2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AFE08BE6-DA3A-6236-1ABE-4BFBB4728843}"/>
              </a:ext>
            </a:extLst>
          </p:cNvPr>
          <p:cNvSpPr/>
          <p:nvPr/>
        </p:nvSpPr>
        <p:spPr>
          <a:xfrm>
            <a:off x="1779155" y="937921"/>
            <a:ext cx="1668894" cy="72998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열 앨범을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지정했는가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?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9A7E1F7-C76D-5206-81FF-4ACC6F53CA17}"/>
              </a:ext>
            </a:extLst>
          </p:cNvPr>
          <p:cNvSpPr/>
          <p:nvPr/>
        </p:nvSpPr>
        <p:spPr>
          <a:xfrm>
            <a:off x="405667" y="2015715"/>
            <a:ext cx="999978" cy="4319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앨범 선택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선택 앨범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)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F08FC262-C654-B39E-133F-29B233325975}"/>
              </a:ext>
            </a:extLst>
          </p:cNvPr>
          <p:cNvCxnSpPr>
            <a:cxnSpLocks/>
            <a:stCxn id="59" idx="1"/>
            <a:endCxn id="65" idx="0"/>
          </p:cNvCxnSpPr>
          <p:nvPr/>
        </p:nvCxnSpPr>
        <p:spPr>
          <a:xfrm rot="10800000" flipV="1">
            <a:off x="905657" y="1302913"/>
            <a:ext cx="873499" cy="712802"/>
          </a:xfrm>
          <a:prstGeom prst="bentConnector2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3933AFD-79DB-3C5D-050A-141048F81DE2}"/>
              </a:ext>
            </a:extLst>
          </p:cNvPr>
          <p:cNvCxnSpPr>
            <a:cxnSpLocks/>
            <a:stCxn id="65" idx="2"/>
            <a:endCxn id="5" idx="1"/>
          </p:cNvCxnSpPr>
          <p:nvPr/>
        </p:nvCxnSpPr>
        <p:spPr>
          <a:xfrm rot="16200000" flipH="1">
            <a:off x="1249494" y="2103866"/>
            <a:ext cx="520281" cy="1207957"/>
          </a:xfrm>
          <a:prstGeom prst="bentConnector2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5CF508-60C8-DEB7-4F68-60B216A2D9CE}"/>
              </a:ext>
            </a:extLst>
          </p:cNvPr>
          <p:cNvSpPr txBox="1"/>
          <p:nvPr/>
        </p:nvSpPr>
        <p:spPr>
          <a:xfrm>
            <a:off x="2043620" y="5281388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Yes</a:t>
            </a:r>
            <a:endParaRPr lang="ko-KR" altLang="en-US" sz="1200" b="1" dirty="0">
              <a:solidFill>
                <a:schemeClr val="accent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8E8EB0-B53D-17E3-9455-C36C0F7008A8}"/>
              </a:ext>
            </a:extLst>
          </p:cNvPr>
          <p:cNvSpPr txBox="1"/>
          <p:nvPr/>
        </p:nvSpPr>
        <p:spPr>
          <a:xfrm>
            <a:off x="2026308" y="4213080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No</a:t>
            </a:r>
            <a:endParaRPr lang="ko-KR" altLang="en-US" sz="1200" b="1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EF19DF2-AD53-01B8-A8BB-687D8D5FC8F6}"/>
              </a:ext>
            </a:extLst>
          </p:cNvPr>
          <p:cNvSpPr/>
          <p:nvPr/>
        </p:nvSpPr>
        <p:spPr>
          <a:xfrm>
            <a:off x="7677951" y="1057841"/>
            <a:ext cx="999978" cy="4319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확대 이미지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출력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83F154E-F030-9239-FC68-8297EBE6DC25}"/>
              </a:ext>
            </a:extLst>
          </p:cNvPr>
          <p:cNvSpPr/>
          <p:nvPr/>
        </p:nvSpPr>
        <p:spPr>
          <a:xfrm>
            <a:off x="7677951" y="3111751"/>
            <a:ext cx="999978" cy="4319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팝업 창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출력</a:t>
            </a:r>
          </a:p>
        </p:txBody>
      </p:sp>
      <p:sp>
        <p:nvSpPr>
          <p:cNvPr id="79" name="순서도: 판단 78">
            <a:extLst>
              <a:ext uri="{FF2B5EF4-FFF2-40B4-BE49-F238E27FC236}">
                <a16:creationId xmlns:a16="http://schemas.microsoft.com/office/drawing/2014/main" id="{4807D0E7-B9DB-BF8A-1B8C-F960A0C076F3}"/>
              </a:ext>
            </a:extLst>
          </p:cNvPr>
          <p:cNvSpPr/>
          <p:nvPr/>
        </p:nvSpPr>
        <p:spPr>
          <a:xfrm>
            <a:off x="7337142" y="1935799"/>
            <a:ext cx="1681596" cy="72998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SNS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공유 버튼을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클릭했는가</a:t>
            </a:r>
          </a:p>
        </p:txBody>
      </p:sp>
      <p:sp>
        <p:nvSpPr>
          <p:cNvPr id="83" name="평행 사변형 82">
            <a:extLst>
              <a:ext uri="{FF2B5EF4-FFF2-40B4-BE49-F238E27FC236}">
                <a16:creationId xmlns:a16="http://schemas.microsoft.com/office/drawing/2014/main" id="{AEA23C3B-3CEC-D27B-C7B0-1E51E4EE8F51}"/>
              </a:ext>
            </a:extLst>
          </p:cNvPr>
          <p:cNvSpPr/>
          <p:nvPr/>
        </p:nvSpPr>
        <p:spPr>
          <a:xfrm>
            <a:off x="5231215" y="2084796"/>
            <a:ext cx="1669670" cy="43199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ESC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입력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이미지 바깥 클릭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3875CFD-67DC-8967-F74A-9805996585AC}"/>
              </a:ext>
            </a:extLst>
          </p:cNvPr>
          <p:cNvSpPr/>
          <p:nvPr/>
        </p:nvSpPr>
        <p:spPr>
          <a:xfrm>
            <a:off x="9518727" y="849572"/>
            <a:ext cx="999978" cy="4319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해당 사이트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연결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33D0B608-E87F-3F6C-0386-D2E97DC9C87D}"/>
              </a:ext>
            </a:extLst>
          </p:cNvPr>
          <p:cNvSpPr/>
          <p:nvPr/>
        </p:nvSpPr>
        <p:spPr>
          <a:xfrm>
            <a:off x="9518727" y="2533578"/>
            <a:ext cx="999978" cy="4319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로그인 페이지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출력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7D06B656-B52B-D774-3FF9-8C1324DE07EB}"/>
              </a:ext>
            </a:extLst>
          </p:cNvPr>
          <p:cNvSpPr/>
          <p:nvPr/>
        </p:nvSpPr>
        <p:spPr>
          <a:xfrm>
            <a:off x="9359482" y="3226584"/>
            <a:ext cx="1318468" cy="4319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글 작성 페이지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출력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3A9841BB-0491-52AE-1B04-C7FE1C4ABE31}"/>
              </a:ext>
            </a:extLst>
          </p:cNvPr>
          <p:cNvSpPr/>
          <p:nvPr/>
        </p:nvSpPr>
        <p:spPr>
          <a:xfrm>
            <a:off x="11018694" y="2533577"/>
            <a:ext cx="1034741" cy="4319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회원가입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페이지 출력</a:t>
            </a:r>
          </a:p>
        </p:txBody>
      </p:sp>
      <p:sp>
        <p:nvSpPr>
          <p:cNvPr id="147" name="순서도: 판단 146">
            <a:extLst>
              <a:ext uri="{FF2B5EF4-FFF2-40B4-BE49-F238E27FC236}">
                <a16:creationId xmlns:a16="http://schemas.microsoft.com/office/drawing/2014/main" id="{2FE07D97-46AA-8F17-1A06-88ED3C53CEF7}"/>
              </a:ext>
            </a:extLst>
          </p:cNvPr>
          <p:cNvSpPr/>
          <p:nvPr/>
        </p:nvSpPr>
        <p:spPr>
          <a:xfrm>
            <a:off x="9372182" y="1542578"/>
            <a:ext cx="1293068" cy="72998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해당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사이트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계정이 있는가</a:t>
            </a:r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DC767E3E-9455-DA9E-6E8D-827B956C8688}"/>
              </a:ext>
            </a:extLst>
          </p:cNvPr>
          <p:cNvCxnSpPr>
            <a:cxnSpLocks/>
            <a:stCxn id="147" idx="3"/>
            <a:endCxn id="146" idx="0"/>
          </p:cNvCxnSpPr>
          <p:nvPr/>
        </p:nvCxnSpPr>
        <p:spPr>
          <a:xfrm>
            <a:off x="10665250" y="1907570"/>
            <a:ext cx="870815" cy="626007"/>
          </a:xfrm>
          <a:prstGeom prst="bentConnector2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35CA2A0A-A66E-8FA4-3D15-1F66A23240EF}"/>
              </a:ext>
            </a:extLst>
          </p:cNvPr>
          <p:cNvCxnSpPr>
            <a:cxnSpLocks/>
            <a:stCxn id="146" idx="1"/>
            <a:endCxn id="144" idx="3"/>
          </p:cNvCxnSpPr>
          <p:nvPr/>
        </p:nvCxnSpPr>
        <p:spPr>
          <a:xfrm flipH="1">
            <a:off x="10518705" y="2749572"/>
            <a:ext cx="499989" cy="1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98A217A5-4AC5-5769-484C-0274E69C4D29}"/>
              </a:ext>
            </a:extLst>
          </p:cNvPr>
          <p:cNvSpPr/>
          <p:nvPr/>
        </p:nvSpPr>
        <p:spPr>
          <a:xfrm>
            <a:off x="9359482" y="3919590"/>
            <a:ext cx="1318468" cy="4319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글 작성 완료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페이지</a:t>
            </a:r>
          </a:p>
        </p:txBody>
      </p:sp>
      <p:sp>
        <p:nvSpPr>
          <p:cNvPr id="155" name="순서도: 판단 154">
            <a:extLst>
              <a:ext uri="{FF2B5EF4-FFF2-40B4-BE49-F238E27FC236}">
                <a16:creationId xmlns:a16="http://schemas.microsoft.com/office/drawing/2014/main" id="{3119F005-2C92-5C47-473D-D764BAF4762E}"/>
              </a:ext>
            </a:extLst>
          </p:cNvPr>
          <p:cNvSpPr/>
          <p:nvPr/>
        </p:nvSpPr>
        <p:spPr>
          <a:xfrm>
            <a:off x="9029787" y="4612596"/>
            <a:ext cx="1977858" cy="72998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팝업창을 닫을 것인가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7995D584-C931-E211-3637-68C4F6924141}"/>
              </a:ext>
            </a:extLst>
          </p:cNvPr>
          <p:cNvCxnSpPr>
            <a:cxnSpLocks/>
            <a:stCxn id="155" idx="3"/>
            <a:endCxn id="153" idx="3"/>
          </p:cNvCxnSpPr>
          <p:nvPr/>
        </p:nvCxnSpPr>
        <p:spPr>
          <a:xfrm flipH="1" flipV="1">
            <a:off x="10677950" y="4135585"/>
            <a:ext cx="329695" cy="842003"/>
          </a:xfrm>
          <a:prstGeom prst="bentConnector3">
            <a:avLst>
              <a:gd name="adj1" fmla="val -69337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8AB03A5C-05B7-315F-73B6-F5F730966C9E}"/>
              </a:ext>
            </a:extLst>
          </p:cNvPr>
          <p:cNvCxnSpPr>
            <a:cxnSpLocks/>
            <a:stCxn id="155" idx="2"/>
            <a:endCxn id="159" idx="0"/>
          </p:cNvCxnSpPr>
          <p:nvPr/>
        </p:nvCxnSpPr>
        <p:spPr>
          <a:xfrm>
            <a:off x="10018716" y="5342580"/>
            <a:ext cx="0" cy="261016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평행 사변형 158">
            <a:extLst>
              <a:ext uri="{FF2B5EF4-FFF2-40B4-BE49-F238E27FC236}">
                <a16:creationId xmlns:a16="http://schemas.microsoft.com/office/drawing/2014/main" id="{6C09911F-BD28-4E18-CA58-537DCF59CDB9}"/>
              </a:ext>
            </a:extLst>
          </p:cNvPr>
          <p:cNvSpPr/>
          <p:nvPr/>
        </p:nvSpPr>
        <p:spPr>
          <a:xfrm>
            <a:off x="9325583" y="5603596"/>
            <a:ext cx="1386265" cy="43199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X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버튼 클릭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</p:txBody>
      </p:sp>
      <p:cxnSp>
        <p:nvCxnSpPr>
          <p:cNvPr id="160" name="연결선: 꺾임 9">
            <a:extLst>
              <a:ext uri="{FF2B5EF4-FFF2-40B4-BE49-F238E27FC236}">
                <a16:creationId xmlns:a16="http://schemas.microsoft.com/office/drawing/2014/main" id="{9BCC2A28-1FEC-8D53-A0C4-3AD3F7B1F3ED}"/>
              </a:ext>
            </a:extLst>
          </p:cNvPr>
          <p:cNvCxnSpPr>
            <a:cxnSpLocks/>
            <a:stCxn id="59" idx="2"/>
            <a:endCxn id="41" idx="0"/>
          </p:cNvCxnSpPr>
          <p:nvPr/>
        </p:nvCxnSpPr>
        <p:spPr>
          <a:xfrm>
            <a:off x="2613602" y="1667905"/>
            <a:ext cx="0" cy="32604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9">
            <a:extLst>
              <a:ext uri="{FF2B5EF4-FFF2-40B4-BE49-F238E27FC236}">
                <a16:creationId xmlns:a16="http://schemas.microsoft.com/office/drawing/2014/main" id="{3D433A27-154E-7D31-8BA4-0FDADE070728}"/>
              </a:ext>
            </a:extLst>
          </p:cNvPr>
          <p:cNvCxnSpPr>
            <a:cxnSpLocks/>
            <a:stCxn id="41" idx="2"/>
            <a:endCxn id="5" idx="0"/>
          </p:cNvCxnSpPr>
          <p:nvPr/>
        </p:nvCxnSpPr>
        <p:spPr>
          <a:xfrm>
            <a:off x="2613602" y="2425943"/>
            <a:ext cx="0" cy="32604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9">
            <a:extLst>
              <a:ext uri="{FF2B5EF4-FFF2-40B4-BE49-F238E27FC236}">
                <a16:creationId xmlns:a16="http://schemas.microsoft.com/office/drawing/2014/main" id="{54A4295C-C57B-C61E-8686-6F050162E515}"/>
              </a:ext>
            </a:extLst>
          </p:cNvPr>
          <p:cNvCxnSpPr>
            <a:cxnSpLocks/>
            <a:stCxn id="5" idx="2"/>
            <a:endCxn id="300" idx="0"/>
          </p:cNvCxnSpPr>
          <p:nvPr/>
        </p:nvCxnSpPr>
        <p:spPr>
          <a:xfrm>
            <a:off x="2613602" y="3183981"/>
            <a:ext cx="925" cy="32604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9">
            <a:extLst>
              <a:ext uri="{FF2B5EF4-FFF2-40B4-BE49-F238E27FC236}">
                <a16:creationId xmlns:a16="http://schemas.microsoft.com/office/drawing/2014/main" id="{CBECFCD9-B80B-9A0E-E848-58CE0E3926B6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2613602" y="5296045"/>
            <a:ext cx="0" cy="32604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9">
            <a:extLst>
              <a:ext uri="{FF2B5EF4-FFF2-40B4-BE49-F238E27FC236}">
                <a16:creationId xmlns:a16="http://schemas.microsoft.com/office/drawing/2014/main" id="{43CF59A7-DE2C-0E6C-F3A1-7F46F5C6EBF7}"/>
              </a:ext>
            </a:extLst>
          </p:cNvPr>
          <p:cNvCxnSpPr>
            <a:cxnSpLocks/>
            <a:stCxn id="18" idx="4"/>
            <a:endCxn id="12" idx="0"/>
          </p:cNvCxnSpPr>
          <p:nvPr/>
        </p:nvCxnSpPr>
        <p:spPr>
          <a:xfrm>
            <a:off x="2613602" y="6054083"/>
            <a:ext cx="0" cy="32604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9">
            <a:extLst>
              <a:ext uri="{FF2B5EF4-FFF2-40B4-BE49-F238E27FC236}">
                <a16:creationId xmlns:a16="http://schemas.microsoft.com/office/drawing/2014/main" id="{3CD32AA3-58E6-0205-9551-FE97FC357358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 flipH="1">
            <a:off x="722913" y="4090564"/>
            <a:ext cx="9240" cy="740447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767E2E7B-FEEB-DBCC-C0AC-387E6540860A}"/>
              </a:ext>
            </a:extLst>
          </p:cNvPr>
          <p:cNvSpPr/>
          <p:nvPr/>
        </p:nvSpPr>
        <p:spPr>
          <a:xfrm>
            <a:off x="7677951" y="3989707"/>
            <a:ext cx="999978" cy="4319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팝업 창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시작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</p:txBody>
      </p:sp>
      <p:cxnSp>
        <p:nvCxnSpPr>
          <p:cNvPr id="180" name="연결선: 꺾임 9">
            <a:extLst>
              <a:ext uri="{FF2B5EF4-FFF2-40B4-BE49-F238E27FC236}">
                <a16:creationId xmlns:a16="http://schemas.microsoft.com/office/drawing/2014/main" id="{C60400D1-75B6-03E3-AA9B-D095F9EDBF5B}"/>
              </a:ext>
            </a:extLst>
          </p:cNvPr>
          <p:cNvCxnSpPr>
            <a:cxnSpLocks/>
            <a:stCxn id="13" idx="2"/>
            <a:endCxn id="76" idx="0"/>
          </p:cNvCxnSpPr>
          <p:nvPr/>
        </p:nvCxnSpPr>
        <p:spPr>
          <a:xfrm>
            <a:off x="8177940" y="611873"/>
            <a:ext cx="0" cy="44596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9">
            <a:extLst>
              <a:ext uri="{FF2B5EF4-FFF2-40B4-BE49-F238E27FC236}">
                <a16:creationId xmlns:a16="http://schemas.microsoft.com/office/drawing/2014/main" id="{D7821555-164C-4F6B-8091-5DDFBDA1404F}"/>
              </a:ext>
            </a:extLst>
          </p:cNvPr>
          <p:cNvCxnSpPr>
            <a:cxnSpLocks/>
            <a:stCxn id="76" idx="2"/>
            <a:endCxn id="79" idx="0"/>
          </p:cNvCxnSpPr>
          <p:nvPr/>
        </p:nvCxnSpPr>
        <p:spPr>
          <a:xfrm>
            <a:off x="8177940" y="1489831"/>
            <a:ext cx="0" cy="44596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9">
            <a:extLst>
              <a:ext uri="{FF2B5EF4-FFF2-40B4-BE49-F238E27FC236}">
                <a16:creationId xmlns:a16="http://schemas.microsoft.com/office/drawing/2014/main" id="{9658751F-B7A3-C5EB-4F9E-F8D3DDE41115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>
            <a:off x="8177940" y="2665783"/>
            <a:ext cx="0" cy="44596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9">
            <a:extLst>
              <a:ext uri="{FF2B5EF4-FFF2-40B4-BE49-F238E27FC236}">
                <a16:creationId xmlns:a16="http://schemas.microsoft.com/office/drawing/2014/main" id="{5DCF3691-3468-30EE-DE8C-1F0B5C016AB0}"/>
              </a:ext>
            </a:extLst>
          </p:cNvPr>
          <p:cNvCxnSpPr>
            <a:cxnSpLocks/>
            <a:stCxn id="78" idx="2"/>
            <a:endCxn id="179" idx="0"/>
          </p:cNvCxnSpPr>
          <p:nvPr/>
        </p:nvCxnSpPr>
        <p:spPr>
          <a:xfrm>
            <a:off x="8177940" y="3543741"/>
            <a:ext cx="0" cy="445966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29">
            <a:extLst>
              <a:ext uri="{FF2B5EF4-FFF2-40B4-BE49-F238E27FC236}">
                <a16:creationId xmlns:a16="http://schemas.microsoft.com/office/drawing/2014/main" id="{A03F5DD1-BE31-9E20-FE13-B07F7E0CB0EF}"/>
              </a:ext>
            </a:extLst>
          </p:cNvPr>
          <p:cNvCxnSpPr>
            <a:cxnSpLocks/>
            <a:stCxn id="79" idx="1"/>
            <a:endCxn id="83" idx="2"/>
          </p:cNvCxnSpPr>
          <p:nvPr/>
        </p:nvCxnSpPr>
        <p:spPr>
          <a:xfrm flipH="1">
            <a:off x="6846886" y="2300791"/>
            <a:ext cx="490256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29">
            <a:extLst>
              <a:ext uri="{FF2B5EF4-FFF2-40B4-BE49-F238E27FC236}">
                <a16:creationId xmlns:a16="http://schemas.microsoft.com/office/drawing/2014/main" id="{13235C7D-D503-6486-DF90-00EA334FA1E4}"/>
              </a:ext>
            </a:extLst>
          </p:cNvPr>
          <p:cNvCxnSpPr>
            <a:cxnSpLocks/>
            <a:stCxn id="83" idx="4"/>
            <a:endCxn id="14" idx="0"/>
          </p:cNvCxnSpPr>
          <p:nvPr/>
        </p:nvCxnSpPr>
        <p:spPr>
          <a:xfrm>
            <a:off x="6066050" y="2516786"/>
            <a:ext cx="0" cy="1472921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44F350AA-9D74-5EE5-D480-25B60A570304}"/>
              </a:ext>
            </a:extLst>
          </p:cNvPr>
          <p:cNvSpPr txBox="1"/>
          <p:nvPr/>
        </p:nvSpPr>
        <p:spPr>
          <a:xfrm>
            <a:off x="7586151" y="2724477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Yes</a:t>
            </a:r>
            <a:endParaRPr lang="ko-KR" altLang="en-US" sz="1200" b="1" dirty="0">
              <a:solidFill>
                <a:schemeClr val="accent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612F2C9-30FC-48A4-5249-1532910BCCD8}"/>
              </a:ext>
            </a:extLst>
          </p:cNvPr>
          <p:cNvSpPr txBox="1"/>
          <p:nvPr/>
        </p:nvSpPr>
        <p:spPr>
          <a:xfrm>
            <a:off x="6785342" y="2015158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No</a:t>
            </a:r>
            <a:endParaRPr lang="ko-KR" altLang="en-US" sz="1200" b="1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15FFC06B-69F4-4D6F-0791-7557F887B4D0}"/>
              </a:ext>
            </a:extLst>
          </p:cNvPr>
          <p:cNvSpPr/>
          <p:nvPr/>
        </p:nvSpPr>
        <p:spPr>
          <a:xfrm>
            <a:off x="9518727" y="156566"/>
            <a:ext cx="999978" cy="4319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팝업 창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시작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</p:txBody>
      </p:sp>
      <p:cxnSp>
        <p:nvCxnSpPr>
          <p:cNvPr id="215" name="연결선: 꺾임 9">
            <a:extLst>
              <a:ext uri="{FF2B5EF4-FFF2-40B4-BE49-F238E27FC236}">
                <a16:creationId xmlns:a16="http://schemas.microsoft.com/office/drawing/2014/main" id="{42A14336-3CC4-A2F2-7827-84DC3ACD73BA}"/>
              </a:ext>
            </a:extLst>
          </p:cNvPr>
          <p:cNvCxnSpPr>
            <a:cxnSpLocks/>
            <a:stCxn id="213" idx="2"/>
            <a:endCxn id="143" idx="0"/>
          </p:cNvCxnSpPr>
          <p:nvPr/>
        </p:nvCxnSpPr>
        <p:spPr>
          <a:xfrm>
            <a:off x="10018716" y="588556"/>
            <a:ext cx="0" cy="261016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9">
            <a:extLst>
              <a:ext uri="{FF2B5EF4-FFF2-40B4-BE49-F238E27FC236}">
                <a16:creationId xmlns:a16="http://schemas.microsoft.com/office/drawing/2014/main" id="{676B2348-9B13-8E81-0351-B5D2DCBEAC16}"/>
              </a:ext>
            </a:extLst>
          </p:cNvPr>
          <p:cNvCxnSpPr>
            <a:cxnSpLocks/>
            <a:stCxn id="143" idx="2"/>
            <a:endCxn id="147" idx="0"/>
          </p:cNvCxnSpPr>
          <p:nvPr/>
        </p:nvCxnSpPr>
        <p:spPr>
          <a:xfrm>
            <a:off x="10018716" y="1281562"/>
            <a:ext cx="0" cy="261016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9">
            <a:extLst>
              <a:ext uri="{FF2B5EF4-FFF2-40B4-BE49-F238E27FC236}">
                <a16:creationId xmlns:a16="http://schemas.microsoft.com/office/drawing/2014/main" id="{C78BE483-F4E6-6EEE-528F-F4051CF7F36C}"/>
              </a:ext>
            </a:extLst>
          </p:cNvPr>
          <p:cNvCxnSpPr>
            <a:cxnSpLocks/>
            <a:stCxn id="147" idx="2"/>
            <a:endCxn id="144" idx="0"/>
          </p:cNvCxnSpPr>
          <p:nvPr/>
        </p:nvCxnSpPr>
        <p:spPr>
          <a:xfrm>
            <a:off x="10018716" y="2272562"/>
            <a:ext cx="0" cy="261016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9">
            <a:extLst>
              <a:ext uri="{FF2B5EF4-FFF2-40B4-BE49-F238E27FC236}">
                <a16:creationId xmlns:a16="http://schemas.microsoft.com/office/drawing/2014/main" id="{FFA35860-F4DB-8E6D-D20B-1DEB02BF23BB}"/>
              </a:ext>
            </a:extLst>
          </p:cNvPr>
          <p:cNvCxnSpPr>
            <a:cxnSpLocks/>
            <a:stCxn id="144" idx="2"/>
            <a:endCxn id="145" idx="0"/>
          </p:cNvCxnSpPr>
          <p:nvPr/>
        </p:nvCxnSpPr>
        <p:spPr>
          <a:xfrm>
            <a:off x="10018716" y="2965568"/>
            <a:ext cx="0" cy="261016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9">
            <a:extLst>
              <a:ext uri="{FF2B5EF4-FFF2-40B4-BE49-F238E27FC236}">
                <a16:creationId xmlns:a16="http://schemas.microsoft.com/office/drawing/2014/main" id="{79DA4727-C04C-F092-741D-016BC4D57AE9}"/>
              </a:ext>
            </a:extLst>
          </p:cNvPr>
          <p:cNvCxnSpPr>
            <a:cxnSpLocks/>
            <a:stCxn id="145" idx="2"/>
            <a:endCxn id="153" idx="0"/>
          </p:cNvCxnSpPr>
          <p:nvPr/>
        </p:nvCxnSpPr>
        <p:spPr>
          <a:xfrm>
            <a:off x="10018716" y="3658574"/>
            <a:ext cx="0" cy="261016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꺾임 9">
            <a:extLst>
              <a:ext uri="{FF2B5EF4-FFF2-40B4-BE49-F238E27FC236}">
                <a16:creationId xmlns:a16="http://schemas.microsoft.com/office/drawing/2014/main" id="{A9BFC3D2-0090-3737-3C07-EF83FCAC0D8B}"/>
              </a:ext>
            </a:extLst>
          </p:cNvPr>
          <p:cNvCxnSpPr>
            <a:cxnSpLocks/>
            <a:stCxn id="153" idx="2"/>
            <a:endCxn id="155" idx="0"/>
          </p:cNvCxnSpPr>
          <p:nvPr/>
        </p:nvCxnSpPr>
        <p:spPr>
          <a:xfrm>
            <a:off x="10018716" y="4351580"/>
            <a:ext cx="0" cy="261016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46E9CBC3-9271-126C-4912-EF462BE59E77}"/>
              </a:ext>
            </a:extLst>
          </p:cNvPr>
          <p:cNvSpPr/>
          <p:nvPr/>
        </p:nvSpPr>
        <p:spPr>
          <a:xfrm>
            <a:off x="9389115" y="6296602"/>
            <a:ext cx="1259200" cy="4319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팝업 창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종료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</p:txBody>
      </p:sp>
      <p:cxnSp>
        <p:nvCxnSpPr>
          <p:cNvPr id="237" name="연결선: 꺾임 9">
            <a:extLst>
              <a:ext uri="{FF2B5EF4-FFF2-40B4-BE49-F238E27FC236}">
                <a16:creationId xmlns:a16="http://schemas.microsoft.com/office/drawing/2014/main" id="{138CAEDA-7DF8-95CD-D13D-7B15BE346B69}"/>
              </a:ext>
            </a:extLst>
          </p:cNvPr>
          <p:cNvCxnSpPr>
            <a:cxnSpLocks/>
            <a:stCxn id="159" idx="4"/>
            <a:endCxn id="235" idx="0"/>
          </p:cNvCxnSpPr>
          <p:nvPr/>
        </p:nvCxnSpPr>
        <p:spPr>
          <a:xfrm flipH="1">
            <a:off x="10018715" y="6035586"/>
            <a:ext cx="1" cy="261016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F6D85004-E83F-74E2-0023-67E23ED16EB9}"/>
              </a:ext>
            </a:extLst>
          </p:cNvPr>
          <p:cNvSpPr txBox="1"/>
          <p:nvPr/>
        </p:nvSpPr>
        <p:spPr>
          <a:xfrm>
            <a:off x="10664083" y="1661073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No</a:t>
            </a:r>
            <a:endParaRPr lang="ko-KR" altLang="en-US" sz="1200" b="1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A0BF4F1-3B4D-0873-A1CF-A2FBDA2E946F}"/>
              </a:ext>
            </a:extLst>
          </p:cNvPr>
          <p:cNvSpPr txBox="1"/>
          <p:nvPr/>
        </p:nvSpPr>
        <p:spPr>
          <a:xfrm>
            <a:off x="10711848" y="4414880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No</a:t>
            </a:r>
            <a:endParaRPr lang="ko-KR" altLang="en-US" sz="1200" b="1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5CF8031-65D9-EAC8-796F-7774FF369091}"/>
              </a:ext>
            </a:extLst>
          </p:cNvPr>
          <p:cNvSpPr txBox="1"/>
          <p:nvPr/>
        </p:nvSpPr>
        <p:spPr>
          <a:xfrm>
            <a:off x="9428398" y="2229921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Yes</a:t>
            </a:r>
            <a:endParaRPr lang="ko-KR" altLang="en-US" sz="1200" b="1" dirty="0">
              <a:solidFill>
                <a:schemeClr val="accent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22B9E38A-2D1D-0025-412F-8472DA3BD430}"/>
              </a:ext>
            </a:extLst>
          </p:cNvPr>
          <p:cNvSpPr txBox="1"/>
          <p:nvPr/>
        </p:nvSpPr>
        <p:spPr>
          <a:xfrm>
            <a:off x="9447797" y="5298539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Yes</a:t>
            </a:r>
            <a:endParaRPr lang="ko-KR" altLang="en-US" sz="1200" b="1" dirty="0">
              <a:solidFill>
                <a:schemeClr val="accent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0" name="순서도: 판단 299">
            <a:extLst>
              <a:ext uri="{FF2B5EF4-FFF2-40B4-BE49-F238E27FC236}">
                <a16:creationId xmlns:a16="http://schemas.microsoft.com/office/drawing/2014/main" id="{AC9A5473-D08E-9E3F-7EF2-89A167D35129}"/>
              </a:ext>
            </a:extLst>
          </p:cNvPr>
          <p:cNvSpPr/>
          <p:nvPr/>
        </p:nvSpPr>
        <p:spPr>
          <a:xfrm>
            <a:off x="1614550" y="3510029"/>
            <a:ext cx="1999954" cy="72998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앨범을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나갈 것인가</a:t>
            </a:r>
          </a:p>
        </p:txBody>
      </p:sp>
      <p:cxnSp>
        <p:nvCxnSpPr>
          <p:cNvPr id="308" name="연결선: 꺾임 9">
            <a:extLst>
              <a:ext uri="{FF2B5EF4-FFF2-40B4-BE49-F238E27FC236}">
                <a16:creationId xmlns:a16="http://schemas.microsoft.com/office/drawing/2014/main" id="{FF91757F-6429-22CB-91FC-417FF2AB98EC}"/>
              </a:ext>
            </a:extLst>
          </p:cNvPr>
          <p:cNvCxnSpPr>
            <a:cxnSpLocks/>
            <a:stCxn id="300" idx="2"/>
            <a:endCxn id="6" idx="0"/>
          </p:cNvCxnSpPr>
          <p:nvPr/>
        </p:nvCxnSpPr>
        <p:spPr>
          <a:xfrm flipH="1">
            <a:off x="2613602" y="4240013"/>
            <a:ext cx="925" cy="32604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9E596420-E314-8154-F69F-26A707E1FDA5}"/>
              </a:ext>
            </a:extLst>
          </p:cNvPr>
          <p:cNvSpPr txBox="1"/>
          <p:nvPr/>
        </p:nvSpPr>
        <p:spPr>
          <a:xfrm>
            <a:off x="3406381" y="4652540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No</a:t>
            </a:r>
            <a:endParaRPr lang="ko-KR" altLang="en-US" sz="1200" b="1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86726BC0-3B69-C03A-5EC4-0EC6A1C9188E}"/>
              </a:ext>
            </a:extLst>
          </p:cNvPr>
          <p:cNvSpPr txBox="1"/>
          <p:nvPr/>
        </p:nvSpPr>
        <p:spPr>
          <a:xfrm>
            <a:off x="1108734" y="3609283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Yes</a:t>
            </a:r>
            <a:endParaRPr lang="ko-KR" altLang="en-US" sz="1200" b="1" dirty="0">
              <a:solidFill>
                <a:schemeClr val="accent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65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0929AD-F4F8-579C-889F-13728E509122}"/>
              </a:ext>
            </a:extLst>
          </p:cNvPr>
          <p:cNvSpPr/>
          <p:nvPr/>
        </p:nvSpPr>
        <p:spPr>
          <a:xfrm>
            <a:off x="899346" y="503095"/>
            <a:ext cx="999978" cy="4319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리더 보드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시작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15FA8D5-909E-7CDB-4052-CF7693AD57A9}"/>
              </a:ext>
            </a:extLst>
          </p:cNvPr>
          <p:cNvSpPr/>
          <p:nvPr/>
        </p:nvSpPr>
        <p:spPr>
          <a:xfrm>
            <a:off x="899346" y="1287618"/>
            <a:ext cx="999978" cy="4319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리더 보드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출력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9524F64-00F3-494F-4654-61C4663CBC1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99335" y="935085"/>
            <a:ext cx="0" cy="352533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2EBC1E38-7BCA-0188-FCE2-577071FC28A7}"/>
              </a:ext>
            </a:extLst>
          </p:cNvPr>
          <p:cNvSpPr/>
          <p:nvPr/>
        </p:nvSpPr>
        <p:spPr>
          <a:xfrm>
            <a:off x="512128" y="3154658"/>
            <a:ext cx="1774413" cy="43199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ESC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키 입력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리더 보드 바깥 클릭 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B2E4CE2-AC8F-20D1-951A-2DCA26A86CD9}"/>
              </a:ext>
            </a:extLst>
          </p:cNvPr>
          <p:cNvSpPr/>
          <p:nvPr/>
        </p:nvSpPr>
        <p:spPr>
          <a:xfrm>
            <a:off x="899345" y="3939183"/>
            <a:ext cx="999978" cy="4319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앨범 종료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BFE4C84-775A-D85B-F606-81DDD5AD9850}"/>
              </a:ext>
            </a:extLst>
          </p:cNvPr>
          <p:cNvCxnSpPr>
            <a:cxnSpLocks/>
            <a:stCxn id="300" idx="2"/>
            <a:endCxn id="22" idx="0"/>
          </p:cNvCxnSpPr>
          <p:nvPr/>
        </p:nvCxnSpPr>
        <p:spPr>
          <a:xfrm>
            <a:off x="1399335" y="2802125"/>
            <a:ext cx="0" cy="352533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5CF508-60C8-DEB7-4F68-60B216A2D9CE}"/>
              </a:ext>
            </a:extLst>
          </p:cNvPr>
          <p:cNvSpPr txBox="1"/>
          <p:nvPr/>
        </p:nvSpPr>
        <p:spPr>
          <a:xfrm>
            <a:off x="837201" y="2798218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Yes</a:t>
            </a:r>
            <a:endParaRPr lang="ko-KR" altLang="en-US" sz="1200" b="1" dirty="0">
              <a:solidFill>
                <a:schemeClr val="accent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8E8EB0-B53D-17E3-9455-C36C0F7008A8}"/>
              </a:ext>
            </a:extLst>
          </p:cNvPr>
          <p:cNvSpPr txBox="1"/>
          <p:nvPr/>
        </p:nvSpPr>
        <p:spPr>
          <a:xfrm>
            <a:off x="1984729" y="1850401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No</a:t>
            </a:r>
            <a:endParaRPr lang="ko-KR" altLang="en-US" sz="1200" b="1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66" name="연결선: 꺾임 9">
            <a:extLst>
              <a:ext uri="{FF2B5EF4-FFF2-40B4-BE49-F238E27FC236}">
                <a16:creationId xmlns:a16="http://schemas.microsoft.com/office/drawing/2014/main" id="{54A4295C-C57B-C61E-8686-6F050162E515}"/>
              </a:ext>
            </a:extLst>
          </p:cNvPr>
          <p:cNvCxnSpPr>
            <a:cxnSpLocks/>
            <a:stCxn id="300" idx="3"/>
            <a:endCxn id="5" idx="3"/>
          </p:cNvCxnSpPr>
          <p:nvPr/>
        </p:nvCxnSpPr>
        <p:spPr>
          <a:xfrm flipH="1" flipV="1">
            <a:off x="1899324" y="1503613"/>
            <a:ext cx="387217" cy="933520"/>
          </a:xfrm>
          <a:prstGeom prst="bentConnector3">
            <a:avLst>
              <a:gd name="adj1" fmla="val -59037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9">
            <a:extLst>
              <a:ext uri="{FF2B5EF4-FFF2-40B4-BE49-F238E27FC236}">
                <a16:creationId xmlns:a16="http://schemas.microsoft.com/office/drawing/2014/main" id="{3CD32AA3-58E6-0205-9551-FE97FC357358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1399334" y="3586648"/>
            <a:ext cx="1" cy="352535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순서도: 판단 299">
            <a:extLst>
              <a:ext uri="{FF2B5EF4-FFF2-40B4-BE49-F238E27FC236}">
                <a16:creationId xmlns:a16="http://schemas.microsoft.com/office/drawing/2014/main" id="{AC9A5473-D08E-9E3F-7EF2-89A167D35129}"/>
              </a:ext>
            </a:extLst>
          </p:cNvPr>
          <p:cNvSpPr/>
          <p:nvPr/>
        </p:nvSpPr>
        <p:spPr>
          <a:xfrm>
            <a:off x="512128" y="2072141"/>
            <a:ext cx="1774413" cy="72998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종료 버튼을 클릭했는가</a:t>
            </a:r>
          </a:p>
        </p:txBody>
      </p:sp>
      <p:cxnSp>
        <p:nvCxnSpPr>
          <p:cNvPr id="37" name="연결선: 꺾임 9">
            <a:extLst>
              <a:ext uri="{FF2B5EF4-FFF2-40B4-BE49-F238E27FC236}">
                <a16:creationId xmlns:a16="http://schemas.microsoft.com/office/drawing/2014/main" id="{BD00FCF3-4AAB-8E49-4C40-E77C194D8D9E}"/>
              </a:ext>
            </a:extLst>
          </p:cNvPr>
          <p:cNvCxnSpPr>
            <a:cxnSpLocks/>
            <a:stCxn id="5" idx="2"/>
            <a:endCxn id="300" idx="0"/>
          </p:cNvCxnSpPr>
          <p:nvPr/>
        </p:nvCxnSpPr>
        <p:spPr>
          <a:xfrm>
            <a:off x="1399335" y="1719608"/>
            <a:ext cx="0" cy="352533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6ABA53B-0456-4E9B-9BD9-552307F458C9}"/>
              </a:ext>
            </a:extLst>
          </p:cNvPr>
          <p:cNvSpPr/>
          <p:nvPr/>
        </p:nvSpPr>
        <p:spPr>
          <a:xfrm>
            <a:off x="5916709" y="190166"/>
            <a:ext cx="999978" cy="4319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출석 체크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시작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F96F016-22AD-DBFE-8114-7C55AEE5D06D}"/>
              </a:ext>
            </a:extLst>
          </p:cNvPr>
          <p:cNvSpPr/>
          <p:nvPr/>
        </p:nvSpPr>
        <p:spPr>
          <a:xfrm>
            <a:off x="5916709" y="834778"/>
            <a:ext cx="999978" cy="4319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출석 창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출력</a:t>
            </a:r>
          </a:p>
        </p:txBody>
      </p:sp>
      <p:cxnSp>
        <p:nvCxnSpPr>
          <p:cNvPr id="6" name="연결선: 꺾임 9">
            <a:extLst>
              <a:ext uri="{FF2B5EF4-FFF2-40B4-BE49-F238E27FC236}">
                <a16:creationId xmlns:a16="http://schemas.microsoft.com/office/drawing/2014/main" id="{2C716728-E7A9-181A-033A-5DB2292C477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6416698" y="622156"/>
            <a:ext cx="0" cy="212622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8413644F-73DF-CE1F-1B8F-AA3AB960F1F4}"/>
              </a:ext>
            </a:extLst>
          </p:cNvPr>
          <p:cNvSpPr/>
          <p:nvPr/>
        </p:nvSpPr>
        <p:spPr>
          <a:xfrm>
            <a:off x="5529491" y="5172238"/>
            <a:ext cx="1774413" cy="43199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ESC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키 입력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리더 보드 바깥 클릭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0ECDA43-83F7-C7A3-A32E-75FF552756F0}"/>
              </a:ext>
            </a:extLst>
          </p:cNvPr>
          <p:cNvSpPr/>
          <p:nvPr/>
        </p:nvSpPr>
        <p:spPr>
          <a:xfrm>
            <a:off x="5916708" y="5956763"/>
            <a:ext cx="999978" cy="4319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출석 체크 종료</a:t>
            </a:r>
          </a:p>
        </p:txBody>
      </p:sp>
      <p:cxnSp>
        <p:nvCxnSpPr>
          <p:cNvPr id="9" name="연결선: 꺾임 29">
            <a:extLst>
              <a:ext uri="{FF2B5EF4-FFF2-40B4-BE49-F238E27FC236}">
                <a16:creationId xmlns:a16="http://schemas.microsoft.com/office/drawing/2014/main" id="{03927128-EA30-DFBD-D5D9-FAF6EFD417DD}"/>
              </a:ext>
            </a:extLst>
          </p:cNvPr>
          <p:cNvCxnSpPr>
            <a:cxnSpLocks/>
            <a:stCxn id="142" idx="2"/>
            <a:endCxn id="7" idx="0"/>
          </p:cNvCxnSpPr>
          <p:nvPr/>
        </p:nvCxnSpPr>
        <p:spPr>
          <a:xfrm>
            <a:off x="6416698" y="4563396"/>
            <a:ext cx="0" cy="608842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9">
            <a:extLst>
              <a:ext uri="{FF2B5EF4-FFF2-40B4-BE49-F238E27FC236}">
                <a16:creationId xmlns:a16="http://schemas.microsoft.com/office/drawing/2014/main" id="{572C6E03-572D-A890-3B53-1212354B1258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6416697" y="5604228"/>
            <a:ext cx="1" cy="352535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695106D5-782B-F882-A031-4AF78CDF82FE}"/>
              </a:ext>
            </a:extLst>
          </p:cNvPr>
          <p:cNvSpPr/>
          <p:nvPr/>
        </p:nvSpPr>
        <p:spPr>
          <a:xfrm>
            <a:off x="5723102" y="1507477"/>
            <a:ext cx="1387189" cy="72998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보상을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받았는가</a:t>
            </a:r>
          </a:p>
        </p:txBody>
      </p:sp>
      <p:cxnSp>
        <p:nvCxnSpPr>
          <p:cNvPr id="28" name="연결선: 꺾임 9">
            <a:extLst>
              <a:ext uri="{FF2B5EF4-FFF2-40B4-BE49-F238E27FC236}">
                <a16:creationId xmlns:a16="http://schemas.microsoft.com/office/drawing/2014/main" id="{54DF0DAE-BA67-B470-CD1B-1B62E8DC6DAA}"/>
              </a:ext>
            </a:extLst>
          </p:cNvPr>
          <p:cNvCxnSpPr>
            <a:cxnSpLocks/>
            <a:stCxn id="21" idx="1"/>
            <a:endCxn id="33" idx="2"/>
          </p:cNvCxnSpPr>
          <p:nvPr/>
        </p:nvCxnSpPr>
        <p:spPr>
          <a:xfrm flipH="1" flipV="1">
            <a:off x="4900007" y="1860808"/>
            <a:ext cx="823095" cy="11661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84ADA651-88A6-3407-E7D9-5FD5F5CB389E}"/>
              </a:ext>
            </a:extLst>
          </p:cNvPr>
          <p:cNvSpPr/>
          <p:nvPr/>
        </p:nvSpPr>
        <p:spPr>
          <a:xfrm>
            <a:off x="3774040" y="1644813"/>
            <a:ext cx="1179966" cy="43199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보상 받기 버튼 클릭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0F87806-470E-1C59-3342-F11945D4BEFD}"/>
              </a:ext>
            </a:extLst>
          </p:cNvPr>
          <p:cNvSpPr/>
          <p:nvPr/>
        </p:nvSpPr>
        <p:spPr>
          <a:xfrm>
            <a:off x="3864034" y="2899840"/>
            <a:ext cx="999978" cy="4319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보상 우편함에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입력</a:t>
            </a:r>
          </a:p>
        </p:txBody>
      </p:sp>
      <p:cxnSp>
        <p:nvCxnSpPr>
          <p:cNvPr id="36" name="연결선: 꺾임 9">
            <a:extLst>
              <a:ext uri="{FF2B5EF4-FFF2-40B4-BE49-F238E27FC236}">
                <a16:creationId xmlns:a16="http://schemas.microsoft.com/office/drawing/2014/main" id="{BB5DAA31-6818-4C7C-5410-B6753ACDFA73}"/>
              </a:ext>
            </a:extLst>
          </p:cNvPr>
          <p:cNvCxnSpPr>
            <a:cxnSpLocks/>
            <a:stCxn id="33" idx="4"/>
            <a:endCxn id="44" idx="0"/>
          </p:cNvCxnSpPr>
          <p:nvPr/>
        </p:nvCxnSpPr>
        <p:spPr>
          <a:xfrm>
            <a:off x="4364023" y="2076803"/>
            <a:ext cx="0" cy="168734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9">
            <a:extLst>
              <a:ext uri="{FF2B5EF4-FFF2-40B4-BE49-F238E27FC236}">
                <a16:creationId xmlns:a16="http://schemas.microsoft.com/office/drawing/2014/main" id="{E24B346C-FEB2-9B37-3363-C12046E9A3D7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 flipH="1">
            <a:off x="6416697" y="1266768"/>
            <a:ext cx="1" cy="240709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555E834-5760-199B-65D4-2C3D68A4EABF}"/>
              </a:ext>
            </a:extLst>
          </p:cNvPr>
          <p:cNvSpPr/>
          <p:nvPr/>
        </p:nvSpPr>
        <p:spPr>
          <a:xfrm>
            <a:off x="3864034" y="2245537"/>
            <a:ext cx="999978" cy="4319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보상 이미지 출력</a:t>
            </a:r>
          </a:p>
        </p:txBody>
      </p:sp>
      <p:cxnSp>
        <p:nvCxnSpPr>
          <p:cNvPr id="47" name="연결선: 꺾임 9">
            <a:extLst>
              <a:ext uri="{FF2B5EF4-FFF2-40B4-BE49-F238E27FC236}">
                <a16:creationId xmlns:a16="http://schemas.microsoft.com/office/drawing/2014/main" id="{78CA9EF8-0A6B-3420-EEC9-CA2ABD6C6F9A}"/>
              </a:ext>
            </a:extLst>
          </p:cNvPr>
          <p:cNvCxnSpPr>
            <a:cxnSpLocks/>
            <a:stCxn id="44" idx="2"/>
            <a:endCxn id="34" idx="0"/>
          </p:cNvCxnSpPr>
          <p:nvPr/>
        </p:nvCxnSpPr>
        <p:spPr>
          <a:xfrm>
            <a:off x="4364023" y="2677527"/>
            <a:ext cx="0" cy="222313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평행 사변형 50">
            <a:extLst>
              <a:ext uri="{FF2B5EF4-FFF2-40B4-BE49-F238E27FC236}">
                <a16:creationId xmlns:a16="http://schemas.microsoft.com/office/drawing/2014/main" id="{58452375-36C6-CECC-0832-BC9FF20D1607}"/>
              </a:ext>
            </a:extLst>
          </p:cNvPr>
          <p:cNvSpPr/>
          <p:nvPr/>
        </p:nvSpPr>
        <p:spPr>
          <a:xfrm>
            <a:off x="3775395" y="3526846"/>
            <a:ext cx="1179966" cy="43199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확인 버튼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클릭</a:t>
            </a:r>
          </a:p>
        </p:txBody>
      </p:sp>
      <p:cxnSp>
        <p:nvCxnSpPr>
          <p:cNvPr id="52" name="연결선: 꺾임 9">
            <a:extLst>
              <a:ext uri="{FF2B5EF4-FFF2-40B4-BE49-F238E27FC236}">
                <a16:creationId xmlns:a16="http://schemas.microsoft.com/office/drawing/2014/main" id="{BBB54E2F-2D57-B9C9-47A5-1090E521CC6F}"/>
              </a:ext>
            </a:extLst>
          </p:cNvPr>
          <p:cNvCxnSpPr>
            <a:cxnSpLocks/>
            <a:stCxn id="34" idx="2"/>
            <a:endCxn id="51" idx="0"/>
          </p:cNvCxnSpPr>
          <p:nvPr/>
        </p:nvCxnSpPr>
        <p:spPr>
          <a:xfrm>
            <a:off x="4364023" y="3331830"/>
            <a:ext cx="1355" cy="195016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9">
            <a:extLst>
              <a:ext uri="{FF2B5EF4-FFF2-40B4-BE49-F238E27FC236}">
                <a16:creationId xmlns:a16="http://schemas.microsoft.com/office/drawing/2014/main" id="{38ED38D3-88F3-4C27-76FB-C7C17496D675}"/>
              </a:ext>
            </a:extLst>
          </p:cNvPr>
          <p:cNvCxnSpPr>
            <a:cxnSpLocks/>
            <a:stCxn id="21" idx="2"/>
            <a:endCxn id="146" idx="0"/>
          </p:cNvCxnSpPr>
          <p:nvPr/>
        </p:nvCxnSpPr>
        <p:spPr>
          <a:xfrm>
            <a:off x="6416697" y="2237461"/>
            <a:ext cx="0" cy="584405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9">
            <a:extLst>
              <a:ext uri="{FF2B5EF4-FFF2-40B4-BE49-F238E27FC236}">
                <a16:creationId xmlns:a16="http://schemas.microsoft.com/office/drawing/2014/main" id="{0390D8D3-A733-BBAE-8714-95DD7B3E7D33}"/>
              </a:ext>
            </a:extLst>
          </p:cNvPr>
          <p:cNvCxnSpPr>
            <a:cxnSpLocks/>
            <a:stCxn id="51" idx="2"/>
            <a:endCxn id="146" idx="1"/>
          </p:cNvCxnSpPr>
          <p:nvPr/>
        </p:nvCxnSpPr>
        <p:spPr>
          <a:xfrm flipV="1">
            <a:off x="4901362" y="3037861"/>
            <a:ext cx="1015346" cy="70498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67BB9D2-0685-BE7B-A09B-ABBBD19C459B}"/>
              </a:ext>
            </a:extLst>
          </p:cNvPr>
          <p:cNvSpPr txBox="1"/>
          <p:nvPr/>
        </p:nvSpPr>
        <p:spPr>
          <a:xfrm>
            <a:off x="5844762" y="4641017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Yes</a:t>
            </a:r>
            <a:endParaRPr lang="ko-KR" altLang="en-US" sz="1200" b="1" dirty="0">
              <a:solidFill>
                <a:schemeClr val="accent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4368ACF-F7A8-3846-F2B8-A2B2C2F6275F}"/>
              </a:ext>
            </a:extLst>
          </p:cNvPr>
          <p:cNvSpPr txBox="1"/>
          <p:nvPr/>
        </p:nvSpPr>
        <p:spPr>
          <a:xfrm>
            <a:off x="5008134" y="1595470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No</a:t>
            </a:r>
            <a:endParaRPr lang="ko-KR" altLang="en-US" sz="1200" b="1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182970D-DFF1-0CB7-CA0F-05CAB8E725A3}"/>
              </a:ext>
            </a:extLst>
          </p:cNvPr>
          <p:cNvSpPr txBox="1"/>
          <p:nvPr/>
        </p:nvSpPr>
        <p:spPr>
          <a:xfrm>
            <a:off x="5870219" y="2154968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Yes</a:t>
            </a:r>
            <a:endParaRPr lang="ko-KR" altLang="en-US" sz="1200" b="1" dirty="0">
              <a:solidFill>
                <a:schemeClr val="accent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8" name="순서도: 판단 127">
            <a:extLst>
              <a:ext uri="{FF2B5EF4-FFF2-40B4-BE49-F238E27FC236}">
                <a16:creationId xmlns:a16="http://schemas.microsoft.com/office/drawing/2014/main" id="{4602583A-B43E-CA5A-E35C-15BF28ADB5D6}"/>
              </a:ext>
            </a:extLst>
          </p:cNvPr>
          <p:cNvSpPr/>
          <p:nvPr/>
        </p:nvSpPr>
        <p:spPr>
          <a:xfrm>
            <a:off x="8184086" y="1753866"/>
            <a:ext cx="1669172" cy="72998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출석 종류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변경 버튼을 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클릭했는가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DF31BA0E-7499-D297-E9EA-BC1A48B9549D}"/>
              </a:ext>
            </a:extLst>
          </p:cNvPr>
          <p:cNvSpPr/>
          <p:nvPr/>
        </p:nvSpPr>
        <p:spPr>
          <a:xfrm>
            <a:off x="8518683" y="2824310"/>
            <a:ext cx="999978" cy="4319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출석 종류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변경</a:t>
            </a:r>
          </a:p>
        </p:txBody>
      </p:sp>
      <p:cxnSp>
        <p:nvCxnSpPr>
          <p:cNvPr id="130" name="연결선: 꺾임 9">
            <a:extLst>
              <a:ext uri="{FF2B5EF4-FFF2-40B4-BE49-F238E27FC236}">
                <a16:creationId xmlns:a16="http://schemas.microsoft.com/office/drawing/2014/main" id="{225DA7DC-4601-B427-FB3C-BCAAF54B55BA}"/>
              </a:ext>
            </a:extLst>
          </p:cNvPr>
          <p:cNvCxnSpPr>
            <a:cxnSpLocks/>
            <a:stCxn id="3" idx="3"/>
            <a:endCxn id="128" idx="0"/>
          </p:cNvCxnSpPr>
          <p:nvPr/>
        </p:nvCxnSpPr>
        <p:spPr>
          <a:xfrm>
            <a:off x="6916687" y="1050773"/>
            <a:ext cx="2101985" cy="703093"/>
          </a:xfrm>
          <a:prstGeom prst="bentConnector2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9">
            <a:extLst>
              <a:ext uri="{FF2B5EF4-FFF2-40B4-BE49-F238E27FC236}">
                <a16:creationId xmlns:a16="http://schemas.microsoft.com/office/drawing/2014/main" id="{1FB1001E-037B-0F65-2CA2-51CEFB64C0C0}"/>
              </a:ext>
            </a:extLst>
          </p:cNvPr>
          <p:cNvCxnSpPr>
            <a:cxnSpLocks/>
            <a:stCxn id="128" idx="2"/>
            <a:endCxn id="129" idx="0"/>
          </p:cNvCxnSpPr>
          <p:nvPr/>
        </p:nvCxnSpPr>
        <p:spPr>
          <a:xfrm>
            <a:off x="9018672" y="2483850"/>
            <a:ext cx="0" cy="34046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9">
            <a:extLst>
              <a:ext uri="{FF2B5EF4-FFF2-40B4-BE49-F238E27FC236}">
                <a16:creationId xmlns:a16="http://schemas.microsoft.com/office/drawing/2014/main" id="{8EE1B14A-4E93-7C2A-4B50-72421DE86A33}"/>
              </a:ext>
            </a:extLst>
          </p:cNvPr>
          <p:cNvCxnSpPr>
            <a:cxnSpLocks/>
            <a:stCxn id="129" idx="1"/>
            <a:endCxn id="146" idx="3"/>
          </p:cNvCxnSpPr>
          <p:nvPr/>
        </p:nvCxnSpPr>
        <p:spPr>
          <a:xfrm flipH="1" flipV="1">
            <a:off x="6916686" y="3037861"/>
            <a:ext cx="1601997" cy="2444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순서도: 판단 141">
            <a:extLst>
              <a:ext uri="{FF2B5EF4-FFF2-40B4-BE49-F238E27FC236}">
                <a16:creationId xmlns:a16="http://schemas.microsoft.com/office/drawing/2014/main" id="{355BAB61-9B7C-92CF-8518-50A400D1F10A}"/>
              </a:ext>
            </a:extLst>
          </p:cNvPr>
          <p:cNvSpPr/>
          <p:nvPr/>
        </p:nvSpPr>
        <p:spPr>
          <a:xfrm>
            <a:off x="5529491" y="3833412"/>
            <a:ext cx="1774413" cy="72998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종료 버튼을 클릭했는가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DA04CE82-CBDA-AD21-8D79-B3B7D8BC6765}"/>
              </a:ext>
            </a:extLst>
          </p:cNvPr>
          <p:cNvSpPr/>
          <p:nvPr/>
        </p:nvSpPr>
        <p:spPr>
          <a:xfrm>
            <a:off x="5916708" y="2821866"/>
            <a:ext cx="999978" cy="4319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출석 창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돋움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돋움" panose="020B0600000101010101" pitchFamily="50" charset="-127"/>
              </a:rPr>
              <a:t>출력</a:t>
            </a:r>
          </a:p>
        </p:txBody>
      </p:sp>
      <p:cxnSp>
        <p:nvCxnSpPr>
          <p:cNvPr id="150" name="연결선: 꺾임 9">
            <a:extLst>
              <a:ext uri="{FF2B5EF4-FFF2-40B4-BE49-F238E27FC236}">
                <a16:creationId xmlns:a16="http://schemas.microsoft.com/office/drawing/2014/main" id="{1862B56B-DF33-5398-02E0-4EFBF6CC61F9}"/>
              </a:ext>
            </a:extLst>
          </p:cNvPr>
          <p:cNvCxnSpPr>
            <a:cxnSpLocks/>
            <a:stCxn id="146" idx="2"/>
            <a:endCxn id="142" idx="0"/>
          </p:cNvCxnSpPr>
          <p:nvPr/>
        </p:nvCxnSpPr>
        <p:spPr>
          <a:xfrm>
            <a:off x="6416697" y="3253856"/>
            <a:ext cx="1" cy="579556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74F7AEB-8158-8EB2-094D-21682CC9A86D}"/>
              </a:ext>
            </a:extLst>
          </p:cNvPr>
          <p:cNvSpPr txBox="1"/>
          <p:nvPr/>
        </p:nvSpPr>
        <p:spPr>
          <a:xfrm>
            <a:off x="8476463" y="2447787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Yes</a:t>
            </a:r>
            <a:endParaRPr lang="ko-KR" altLang="en-US" sz="1200" b="1" dirty="0">
              <a:solidFill>
                <a:schemeClr val="accent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84" name="연결선: 꺾임 9">
            <a:extLst>
              <a:ext uri="{FF2B5EF4-FFF2-40B4-BE49-F238E27FC236}">
                <a16:creationId xmlns:a16="http://schemas.microsoft.com/office/drawing/2014/main" id="{E906565C-0C00-BF1C-FD52-7124CE899687}"/>
              </a:ext>
            </a:extLst>
          </p:cNvPr>
          <p:cNvCxnSpPr>
            <a:cxnSpLocks/>
            <a:stCxn id="128" idx="1"/>
            <a:endCxn id="146" idx="3"/>
          </p:cNvCxnSpPr>
          <p:nvPr/>
        </p:nvCxnSpPr>
        <p:spPr>
          <a:xfrm rot="10800000" flipV="1">
            <a:off x="6916686" y="2118857"/>
            <a:ext cx="1267400" cy="919003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C2431B91-D4B4-CA79-715C-5D1DF4A31A76}"/>
              </a:ext>
            </a:extLst>
          </p:cNvPr>
          <p:cNvSpPr txBox="1"/>
          <p:nvPr/>
        </p:nvSpPr>
        <p:spPr>
          <a:xfrm>
            <a:off x="7424358" y="1860808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No</a:t>
            </a:r>
            <a:endParaRPr lang="ko-KR" altLang="en-US" sz="1200" b="1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72" name="연결선: 꺾임 9">
            <a:extLst>
              <a:ext uri="{FF2B5EF4-FFF2-40B4-BE49-F238E27FC236}">
                <a16:creationId xmlns:a16="http://schemas.microsoft.com/office/drawing/2014/main" id="{B122AB01-8163-DD8F-8E0C-FD421530F192}"/>
              </a:ext>
            </a:extLst>
          </p:cNvPr>
          <p:cNvCxnSpPr>
            <a:cxnSpLocks/>
            <a:stCxn id="142" idx="3"/>
          </p:cNvCxnSpPr>
          <p:nvPr/>
        </p:nvCxnSpPr>
        <p:spPr>
          <a:xfrm flipH="1" flipV="1">
            <a:off x="6672020" y="3251411"/>
            <a:ext cx="631884" cy="946993"/>
          </a:xfrm>
          <a:prstGeom prst="bentConnector4">
            <a:avLst>
              <a:gd name="adj1" fmla="val -36178"/>
              <a:gd name="adj2" fmla="val 6927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62BAF7A6-2FF8-91F5-3EA1-361F3C737C67}"/>
              </a:ext>
            </a:extLst>
          </p:cNvPr>
          <p:cNvSpPr txBox="1"/>
          <p:nvPr/>
        </p:nvSpPr>
        <p:spPr>
          <a:xfrm>
            <a:off x="7042675" y="3679196"/>
            <a:ext cx="801801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No</a:t>
            </a:r>
            <a:endParaRPr lang="ko-KR" altLang="en-US" sz="1200" b="1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31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544749" y="222151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History</a:t>
            </a:r>
            <a:endParaRPr lang="ko-KR" altLang="en-US" sz="25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466E2-0892-ACA4-9715-F596EBDFF477}"/>
              </a:ext>
            </a:extLst>
          </p:cNvPr>
          <p:cNvCxnSpPr>
            <a:cxnSpLocks/>
          </p:cNvCxnSpPr>
          <p:nvPr/>
        </p:nvCxnSpPr>
        <p:spPr>
          <a:xfrm>
            <a:off x="613809" y="699205"/>
            <a:ext cx="1483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20">
            <a:extLst>
              <a:ext uri="{FF2B5EF4-FFF2-40B4-BE49-F238E27FC236}">
                <a16:creationId xmlns:a16="http://schemas.microsoft.com/office/drawing/2014/main" id="{8CF2F054-93EE-8C16-99F7-B37D7425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20263"/>
              </p:ext>
            </p:extLst>
          </p:nvPr>
        </p:nvGraphicFramePr>
        <p:xfrm>
          <a:off x="613809" y="1176259"/>
          <a:ext cx="6969761" cy="3533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923">
                  <a:extLst>
                    <a:ext uri="{9D8B030D-6E8A-4147-A177-3AD203B41FA5}">
                      <a16:colId xmlns:a16="http://schemas.microsoft.com/office/drawing/2014/main" val="3656108199"/>
                    </a:ext>
                  </a:extLst>
                </a:gridCol>
                <a:gridCol w="4117748">
                  <a:extLst>
                    <a:ext uri="{9D8B030D-6E8A-4147-A177-3AD203B41FA5}">
                      <a16:colId xmlns:a16="http://schemas.microsoft.com/office/drawing/2014/main" val="3964389148"/>
                    </a:ext>
                  </a:extLst>
                </a:gridCol>
                <a:gridCol w="1203090">
                  <a:extLst>
                    <a:ext uri="{9D8B030D-6E8A-4147-A177-3AD203B41FA5}">
                      <a16:colId xmlns:a16="http://schemas.microsoft.com/office/drawing/2014/main" val="2526857396"/>
                    </a:ext>
                  </a:extLst>
                </a:gridCol>
              </a:tblGrid>
              <a:tr h="23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세부사항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06406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2023.09.08</a:t>
                      </a: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문서 작성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곽우진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037558865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2023.09.09</a:t>
                      </a: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/>
                        <a:t>추가 작성</a:t>
                      </a:r>
                      <a:endParaRPr lang="en-US" altLang="ko-KR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64962733"/>
                  </a:ext>
                </a:extLst>
              </a:tr>
              <a:tr h="498188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357942414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592738542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42864674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057440481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11629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96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C29EED33-CAE4-C2CF-2480-E41E11DCD724}"/>
              </a:ext>
            </a:extLst>
          </p:cNvPr>
          <p:cNvGrpSpPr/>
          <p:nvPr/>
        </p:nvGrpSpPr>
        <p:grpSpPr>
          <a:xfrm>
            <a:off x="260054" y="1494144"/>
            <a:ext cx="6912000" cy="3897144"/>
            <a:chOff x="260054" y="1494144"/>
            <a:chExt cx="6912000" cy="389714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1B387C2-D24C-90EF-88CC-908CB56E66DE}"/>
                </a:ext>
              </a:extLst>
            </p:cNvPr>
            <p:cNvSpPr/>
            <p:nvPr/>
          </p:nvSpPr>
          <p:spPr>
            <a:xfrm>
              <a:off x="260054" y="1494144"/>
              <a:ext cx="6912000" cy="3888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3" name="직사각형 1042">
              <a:extLst>
                <a:ext uri="{FF2B5EF4-FFF2-40B4-BE49-F238E27FC236}">
                  <a16:creationId xmlns:a16="http://schemas.microsoft.com/office/drawing/2014/main" id="{E7DAB3FD-EE1D-39C8-B1C8-7251E20B84B8}"/>
                </a:ext>
              </a:extLst>
            </p:cNvPr>
            <p:cNvSpPr/>
            <p:nvPr/>
          </p:nvSpPr>
          <p:spPr>
            <a:xfrm>
              <a:off x="260054" y="1503288"/>
              <a:ext cx="6912000" cy="3888000"/>
            </a:xfrm>
            <a:prstGeom prst="rect">
              <a:avLst/>
            </a:prstGeom>
            <a:solidFill>
              <a:schemeClr val="tx1">
                <a:alpha val="79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앨범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25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41304"/>
              </p:ext>
            </p:extLst>
          </p:nvPr>
        </p:nvGraphicFramePr>
        <p:xfrm>
          <a:off x="7594560" y="1485000"/>
          <a:ext cx="4337386" cy="4485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073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267229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2415084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앨범 </a:t>
                      </a:r>
                      <a:r>
                        <a:rPr lang="en-US" altLang="ko-KR" sz="1200" dirty="0"/>
                        <a:t>UI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타이틀 </a:t>
                      </a:r>
                      <a:r>
                        <a:rPr lang="en-US" altLang="ko-KR" sz="1200" dirty="0"/>
                        <a:t>UI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앨범</a:t>
                      </a:r>
                      <a:r>
                        <a:rPr lang="en-US" altLang="ko-KR" sz="1200" dirty="0"/>
                        <a:t>‘ </a:t>
                      </a:r>
                      <a:r>
                        <a:rPr lang="ko-KR" altLang="en-US" sz="1200" dirty="0"/>
                        <a:t>버튼을 통해 진입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/>
                        <a:t>마우스 스크롤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이미지 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아래 확인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/>
                        <a:t>ESC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 앨범 나가기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타이틀 </a:t>
                      </a:r>
                      <a:r>
                        <a:rPr lang="en-US" altLang="ko-KR" sz="1200" dirty="0"/>
                        <a:t>UI</a:t>
                      </a:r>
                      <a:r>
                        <a:rPr lang="ko-KR" altLang="en-US" sz="1200" dirty="0"/>
                        <a:t>로 이동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/>
                        <a:t>마우스 클릭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저장 이미지 확대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앨범 변경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게임 중 이미지를 저장하면 앨범에 저장되어 확인 가능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앨범 당 이미지 수가 </a:t>
                      </a: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개로 제한된다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추후 상점을 통해 구매함으로써 앨범의 개수 증가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상하 안내 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현재 마우스 스크롤을 통해 상하 이동하고 있음을 안내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8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저장 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현재까지 해당 유저가 앨범에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저장한 이미지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69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앨범 선택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클릭하여 다른 앨범을 확인한다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1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안내 텍스트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ESC</a:t>
                      </a:r>
                      <a:r>
                        <a:rPr lang="ko-KR" altLang="en-US" sz="1100" dirty="0"/>
                        <a:t>를 통한 앨범 나가기 기능 안내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66019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1DAE7FA-B844-D1F0-1028-BA06E03558A8}"/>
              </a:ext>
            </a:extLst>
          </p:cNvPr>
          <p:cNvSpPr/>
          <p:nvPr/>
        </p:nvSpPr>
        <p:spPr>
          <a:xfrm>
            <a:off x="1762004" y="1676400"/>
            <a:ext cx="4178258" cy="3505200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B86168B2-706D-2B1E-4E6E-8C0F9ACF6ADF}"/>
              </a:ext>
            </a:extLst>
          </p:cNvPr>
          <p:cNvSpPr/>
          <p:nvPr/>
        </p:nvSpPr>
        <p:spPr>
          <a:xfrm>
            <a:off x="6149471" y="1549451"/>
            <a:ext cx="259557" cy="1788889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앨범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BAA1725F-79F4-414C-C914-6223843F6011}"/>
              </a:ext>
            </a:extLst>
          </p:cNvPr>
          <p:cNvGrpSpPr/>
          <p:nvPr/>
        </p:nvGrpSpPr>
        <p:grpSpPr>
          <a:xfrm>
            <a:off x="1685804" y="1549451"/>
            <a:ext cx="4330658" cy="3754016"/>
            <a:chOff x="1628182" y="1579932"/>
            <a:chExt cx="4330658" cy="3754016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B607CDF-5147-DC30-097B-9AADB31DE661}"/>
                </a:ext>
              </a:extLst>
            </p:cNvPr>
            <p:cNvGrpSpPr/>
            <p:nvPr/>
          </p:nvGrpSpPr>
          <p:grpSpPr>
            <a:xfrm>
              <a:off x="1950593" y="1884627"/>
              <a:ext cx="1819958" cy="1371385"/>
              <a:chOff x="760656" y="2162342"/>
              <a:chExt cx="1341504" cy="2137569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734C22E-B77C-7515-9859-3DC2B8E0AD67}"/>
                  </a:ext>
                </a:extLst>
              </p:cNvPr>
              <p:cNvSpPr/>
              <p:nvPr/>
            </p:nvSpPr>
            <p:spPr>
              <a:xfrm>
                <a:off x="760656" y="2162342"/>
                <a:ext cx="1341504" cy="1906738"/>
              </a:xfrm>
              <a:prstGeom prst="rect">
                <a:avLst/>
              </a:prstGeom>
              <a:solidFill>
                <a:srgbClr val="FAB7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B0C2F0-F6C9-E3A5-EEDF-87CC6F16C63E}"/>
                  </a:ext>
                </a:extLst>
              </p:cNvPr>
              <p:cNvSpPr txBox="1"/>
              <p:nvPr/>
            </p:nvSpPr>
            <p:spPr>
              <a:xfrm>
                <a:off x="997215" y="4069079"/>
                <a:ext cx="868385" cy="230832"/>
              </a:xfrm>
              <a:prstGeom prst="rect">
                <a:avLst/>
              </a:prstGeom>
              <a:noFill/>
            </p:spPr>
            <p:txBody>
              <a:bodyPr wrap="square" lIns="3600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저장 일자</a:t>
                </a: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E4AEDB4-04DA-2400-32C7-D454E2893C0F}"/>
                </a:ext>
              </a:extLst>
            </p:cNvPr>
            <p:cNvSpPr/>
            <p:nvPr/>
          </p:nvSpPr>
          <p:spPr>
            <a:xfrm>
              <a:off x="1628182" y="5146038"/>
              <a:ext cx="4330658" cy="187910"/>
            </a:xfrm>
            <a:prstGeom prst="rect">
              <a:avLst/>
            </a:prstGeom>
            <a:solidFill>
              <a:srgbClr val="FED9B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4FDA6C5-BB57-B724-30D3-9870A45BAA68}"/>
                </a:ext>
              </a:extLst>
            </p:cNvPr>
            <p:cNvSpPr/>
            <p:nvPr/>
          </p:nvSpPr>
          <p:spPr>
            <a:xfrm>
              <a:off x="1628182" y="1579932"/>
              <a:ext cx="4330658" cy="187910"/>
            </a:xfrm>
            <a:prstGeom prst="rect">
              <a:avLst/>
            </a:prstGeom>
            <a:solidFill>
              <a:srgbClr val="FED9B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2" name="그룹 1031">
              <a:extLst>
                <a:ext uri="{FF2B5EF4-FFF2-40B4-BE49-F238E27FC236}">
                  <a16:creationId xmlns:a16="http://schemas.microsoft.com/office/drawing/2014/main" id="{96F4B6A8-79FE-43B9-6A08-4B600B4EB844}"/>
                </a:ext>
              </a:extLst>
            </p:cNvPr>
            <p:cNvGrpSpPr/>
            <p:nvPr/>
          </p:nvGrpSpPr>
          <p:grpSpPr>
            <a:xfrm>
              <a:off x="1950593" y="3528201"/>
              <a:ext cx="1819958" cy="1371385"/>
              <a:chOff x="760656" y="2162342"/>
              <a:chExt cx="1341504" cy="2137569"/>
            </a:xfrm>
          </p:grpSpPr>
          <p:sp>
            <p:nvSpPr>
              <p:cNvPr id="1033" name="직사각형 1032">
                <a:extLst>
                  <a:ext uri="{FF2B5EF4-FFF2-40B4-BE49-F238E27FC236}">
                    <a16:creationId xmlns:a16="http://schemas.microsoft.com/office/drawing/2014/main" id="{3A3E8E3E-F874-2138-0421-AE81612B2E4D}"/>
                  </a:ext>
                </a:extLst>
              </p:cNvPr>
              <p:cNvSpPr/>
              <p:nvPr/>
            </p:nvSpPr>
            <p:spPr>
              <a:xfrm>
                <a:off x="760656" y="2162342"/>
                <a:ext cx="1341504" cy="1906738"/>
              </a:xfrm>
              <a:prstGeom prst="rect">
                <a:avLst/>
              </a:prstGeom>
              <a:solidFill>
                <a:srgbClr val="FAB7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BFA072AF-C115-127E-BD09-86049ADA95E8}"/>
                  </a:ext>
                </a:extLst>
              </p:cNvPr>
              <p:cNvSpPr txBox="1"/>
              <p:nvPr/>
            </p:nvSpPr>
            <p:spPr>
              <a:xfrm>
                <a:off x="997215" y="4069079"/>
                <a:ext cx="868385" cy="230832"/>
              </a:xfrm>
              <a:prstGeom prst="rect">
                <a:avLst/>
              </a:prstGeom>
              <a:noFill/>
            </p:spPr>
            <p:txBody>
              <a:bodyPr wrap="square" lIns="3600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저장 일자</a:t>
                </a:r>
              </a:p>
            </p:txBody>
          </p:sp>
        </p:grpSp>
        <p:grpSp>
          <p:nvGrpSpPr>
            <p:cNvPr id="1036" name="그룹 1035">
              <a:extLst>
                <a:ext uri="{FF2B5EF4-FFF2-40B4-BE49-F238E27FC236}">
                  <a16:creationId xmlns:a16="http://schemas.microsoft.com/office/drawing/2014/main" id="{29D454F2-7FD5-21AD-67B2-71E678795E5C}"/>
                </a:ext>
              </a:extLst>
            </p:cNvPr>
            <p:cNvGrpSpPr/>
            <p:nvPr/>
          </p:nvGrpSpPr>
          <p:grpSpPr>
            <a:xfrm>
              <a:off x="3844560" y="1884627"/>
              <a:ext cx="1819958" cy="1371385"/>
              <a:chOff x="760656" y="2162342"/>
              <a:chExt cx="1341504" cy="2137569"/>
            </a:xfrm>
          </p:grpSpPr>
          <p:sp>
            <p:nvSpPr>
              <p:cNvPr id="1037" name="직사각형 1036">
                <a:extLst>
                  <a:ext uri="{FF2B5EF4-FFF2-40B4-BE49-F238E27FC236}">
                    <a16:creationId xmlns:a16="http://schemas.microsoft.com/office/drawing/2014/main" id="{71C37166-A2C6-857E-A105-40C2F4485CA7}"/>
                  </a:ext>
                </a:extLst>
              </p:cNvPr>
              <p:cNvSpPr/>
              <p:nvPr/>
            </p:nvSpPr>
            <p:spPr>
              <a:xfrm>
                <a:off x="760656" y="2162342"/>
                <a:ext cx="1341504" cy="1906738"/>
              </a:xfrm>
              <a:prstGeom prst="rect">
                <a:avLst/>
              </a:prstGeom>
              <a:solidFill>
                <a:srgbClr val="FAB7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8444F1F4-357B-5090-F671-E843E8283867}"/>
                  </a:ext>
                </a:extLst>
              </p:cNvPr>
              <p:cNvSpPr txBox="1"/>
              <p:nvPr/>
            </p:nvSpPr>
            <p:spPr>
              <a:xfrm>
                <a:off x="997215" y="4069079"/>
                <a:ext cx="868385" cy="230832"/>
              </a:xfrm>
              <a:prstGeom prst="rect">
                <a:avLst/>
              </a:prstGeom>
              <a:noFill/>
            </p:spPr>
            <p:txBody>
              <a:bodyPr wrap="square" lIns="3600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저장 일자</a:t>
                </a:r>
              </a:p>
            </p:txBody>
          </p:sp>
        </p:grpSp>
        <p:grpSp>
          <p:nvGrpSpPr>
            <p:cNvPr id="1039" name="그룹 1038">
              <a:extLst>
                <a:ext uri="{FF2B5EF4-FFF2-40B4-BE49-F238E27FC236}">
                  <a16:creationId xmlns:a16="http://schemas.microsoft.com/office/drawing/2014/main" id="{B66C1667-080E-4913-BBD7-480A8E6923A0}"/>
                </a:ext>
              </a:extLst>
            </p:cNvPr>
            <p:cNvGrpSpPr/>
            <p:nvPr/>
          </p:nvGrpSpPr>
          <p:grpSpPr>
            <a:xfrm>
              <a:off x="3844560" y="3528201"/>
              <a:ext cx="1819958" cy="1371385"/>
              <a:chOff x="760656" y="2162342"/>
              <a:chExt cx="1341504" cy="2137569"/>
            </a:xfrm>
          </p:grpSpPr>
          <p:sp>
            <p:nvSpPr>
              <p:cNvPr id="1040" name="직사각형 1039">
                <a:extLst>
                  <a:ext uri="{FF2B5EF4-FFF2-40B4-BE49-F238E27FC236}">
                    <a16:creationId xmlns:a16="http://schemas.microsoft.com/office/drawing/2014/main" id="{75636F7C-C4B8-C029-BAA2-9A41350BFE8C}"/>
                  </a:ext>
                </a:extLst>
              </p:cNvPr>
              <p:cNvSpPr/>
              <p:nvPr/>
            </p:nvSpPr>
            <p:spPr>
              <a:xfrm>
                <a:off x="760656" y="2162342"/>
                <a:ext cx="1341504" cy="1906738"/>
              </a:xfrm>
              <a:prstGeom prst="rect">
                <a:avLst/>
              </a:prstGeom>
              <a:solidFill>
                <a:srgbClr val="FAB7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A6D2DEAA-D99C-AF91-3F9D-4F4B60C68037}"/>
                  </a:ext>
                </a:extLst>
              </p:cNvPr>
              <p:cNvSpPr txBox="1"/>
              <p:nvPr/>
            </p:nvSpPr>
            <p:spPr>
              <a:xfrm>
                <a:off x="997215" y="4069079"/>
                <a:ext cx="868385" cy="230832"/>
              </a:xfrm>
              <a:prstGeom prst="rect">
                <a:avLst/>
              </a:prstGeom>
              <a:noFill/>
            </p:spPr>
            <p:txBody>
              <a:bodyPr wrap="square" lIns="3600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저장 일자</a:t>
                </a:r>
              </a:p>
            </p:txBody>
          </p:sp>
        </p:grpSp>
      </p:grp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1F8C8933-E656-072B-12F8-E0C019C95ECF}"/>
              </a:ext>
            </a:extLst>
          </p:cNvPr>
          <p:cNvSpPr/>
          <p:nvPr/>
        </p:nvSpPr>
        <p:spPr>
          <a:xfrm>
            <a:off x="6507405" y="1549451"/>
            <a:ext cx="259557" cy="1788889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앨범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BA655837-CCC5-9D53-ADE9-9D5E784CBF8B}"/>
              </a:ext>
            </a:extLst>
          </p:cNvPr>
          <p:cNvGrpSpPr/>
          <p:nvPr/>
        </p:nvGrpSpPr>
        <p:grpSpPr>
          <a:xfrm>
            <a:off x="3697139" y="1598678"/>
            <a:ext cx="307988" cy="3566806"/>
            <a:chOff x="5796149" y="2940548"/>
            <a:chExt cx="307988" cy="3566806"/>
          </a:xfrm>
        </p:grpSpPr>
        <p:sp>
          <p:nvSpPr>
            <p:cNvPr id="1048" name="이등변 삼각형 1047">
              <a:extLst>
                <a:ext uri="{FF2B5EF4-FFF2-40B4-BE49-F238E27FC236}">
                  <a16:creationId xmlns:a16="http://schemas.microsoft.com/office/drawing/2014/main" id="{84E5A7AE-5B40-C335-E75B-D9C03FE454EB}"/>
                </a:ext>
              </a:extLst>
            </p:cNvPr>
            <p:cNvSpPr/>
            <p:nvPr/>
          </p:nvSpPr>
          <p:spPr>
            <a:xfrm>
              <a:off x="5796149" y="2940548"/>
              <a:ext cx="307988" cy="285110"/>
            </a:xfrm>
            <a:prstGeom prst="triangl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9" name="순서도: 병합 1048">
              <a:extLst>
                <a:ext uri="{FF2B5EF4-FFF2-40B4-BE49-F238E27FC236}">
                  <a16:creationId xmlns:a16="http://schemas.microsoft.com/office/drawing/2014/main" id="{1A1E5ABA-4B39-F89F-A78F-7141D6851EBD}"/>
                </a:ext>
              </a:extLst>
            </p:cNvPr>
            <p:cNvSpPr/>
            <p:nvPr/>
          </p:nvSpPr>
          <p:spPr>
            <a:xfrm>
              <a:off x="5796149" y="6222244"/>
              <a:ext cx="307988" cy="285110"/>
            </a:xfrm>
            <a:prstGeom prst="flowChartMerg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5" name="직사각형 1054">
            <a:extLst>
              <a:ext uri="{FF2B5EF4-FFF2-40B4-BE49-F238E27FC236}">
                <a16:creationId xmlns:a16="http://schemas.microsoft.com/office/drawing/2014/main" id="{2371E63F-EAE8-2B88-1F13-1FBC9796856F}"/>
              </a:ext>
            </a:extLst>
          </p:cNvPr>
          <p:cNvSpPr/>
          <p:nvPr/>
        </p:nvSpPr>
        <p:spPr>
          <a:xfrm>
            <a:off x="6149471" y="3392711"/>
            <a:ext cx="259557" cy="1788889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앨범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74924278-077F-D74D-D3C5-1D5D4D83C894}"/>
              </a:ext>
            </a:extLst>
          </p:cNvPr>
          <p:cNvSpPr/>
          <p:nvPr/>
        </p:nvSpPr>
        <p:spPr>
          <a:xfrm>
            <a:off x="6507405" y="3392711"/>
            <a:ext cx="259557" cy="1788889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앨범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58" name="타원 1057">
            <a:extLst>
              <a:ext uri="{FF2B5EF4-FFF2-40B4-BE49-F238E27FC236}">
                <a16:creationId xmlns:a16="http://schemas.microsoft.com/office/drawing/2014/main" id="{77EE0242-A1B9-420B-1719-C7DFD4DC6CA3}"/>
              </a:ext>
            </a:extLst>
          </p:cNvPr>
          <p:cNvSpPr/>
          <p:nvPr/>
        </p:nvSpPr>
        <p:spPr>
          <a:xfrm>
            <a:off x="6000031" y="1444189"/>
            <a:ext cx="297650" cy="282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9" name="타원 1058">
            <a:extLst>
              <a:ext uri="{FF2B5EF4-FFF2-40B4-BE49-F238E27FC236}">
                <a16:creationId xmlns:a16="http://schemas.microsoft.com/office/drawing/2014/main" id="{45718C23-F328-1165-940A-7B2AED14B5B0}"/>
              </a:ext>
            </a:extLst>
          </p:cNvPr>
          <p:cNvSpPr/>
          <p:nvPr/>
        </p:nvSpPr>
        <p:spPr>
          <a:xfrm>
            <a:off x="3530011" y="1440389"/>
            <a:ext cx="297650" cy="282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1" name="타원 1060">
            <a:extLst>
              <a:ext uri="{FF2B5EF4-FFF2-40B4-BE49-F238E27FC236}">
                <a16:creationId xmlns:a16="http://schemas.microsoft.com/office/drawing/2014/main" id="{ED39D53D-6E58-ABAF-E169-1C3782EC938B}"/>
              </a:ext>
            </a:extLst>
          </p:cNvPr>
          <p:cNvSpPr/>
          <p:nvPr/>
        </p:nvSpPr>
        <p:spPr>
          <a:xfrm>
            <a:off x="1856923" y="1757189"/>
            <a:ext cx="297650" cy="282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00DFF3C-7A78-4F1C-D74A-3757F370399D}"/>
              </a:ext>
            </a:extLst>
          </p:cNvPr>
          <p:cNvSpPr txBox="1"/>
          <p:nvPr/>
        </p:nvSpPr>
        <p:spPr>
          <a:xfrm>
            <a:off x="324191" y="5123880"/>
            <a:ext cx="1263235" cy="230832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앨범 나가기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BB3FA71-789F-2FE0-AD68-942733A694AE}"/>
              </a:ext>
            </a:extLst>
          </p:cNvPr>
          <p:cNvSpPr/>
          <p:nvPr/>
        </p:nvSpPr>
        <p:spPr>
          <a:xfrm>
            <a:off x="111229" y="4972158"/>
            <a:ext cx="297650" cy="282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6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B387C2-D24C-90EF-88CC-908CB56E66DE}"/>
              </a:ext>
            </a:extLst>
          </p:cNvPr>
          <p:cNvSpPr/>
          <p:nvPr/>
        </p:nvSpPr>
        <p:spPr>
          <a:xfrm>
            <a:off x="260054" y="1494144"/>
            <a:ext cx="6912000" cy="38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5126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앨범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UI_</a:t>
            </a:r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클릭을 통한 이미지 확대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DAE7FA-B844-D1F0-1028-BA06E03558A8}"/>
              </a:ext>
            </a:extLst>
          </p:cNvPr>
          <p:cNvSpPr/>
          <p:nvPr/>
        </p:nvSpPr>
        <p:spPr>
          <a:xfrm>
            <a:off x="1762004" y="1676400"/>
            <a:ext cx="4178258" cy="3505200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B86168B2-706D-2B1E-4E6E-8C0F9ACF6ADF}"/>
              </a:ext>
            </a:extLst>
          </p:cNvPr>
          <p:cNvSpPr/>
          <p:nvPr/>
        </p:nvSpPr>
        <p:spPr>
          <a:xfrm>
            <a:off x="6149471" y="1549451"/>
            <a:ext cx="259557" cy="1788889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앨범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BAA1725F-79F4-414C-C914-6223843F6011}"/>
              </a:ext>
            </a:extLst>
          </p:cNvPr>
          <p:cNvGrpSpPr/>
          <p:nvPr/>
        </p:nvGrpSpPr>
        <p:grpSpPr>
          <a:xfrm>
            <a:off x="1685804" y="1549451"/>
            <a:ext cx="4330658" cy="3754016"/>
            <a:chOff x="1628182" y="1579932"/>
            <a:chExt cx="4330658" cy="3754016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B607CDF-5147-DC30-097B-9AADB31DE661}"/>
                </a:ext>
              </a:extLst>
            </p:cNvPr>
            <p:cNvGrpSpPr/>
            <p:nvPr/>
          </p:nvGrpSpPr>
          <p:grpSpPr>
            <a:xfrm>
              <a:off x="1950593" y="1884627"/>
              <a:ext cx="1819958" cy="1371385"/>
              <a:chOff x="760656" y="2162342"/>
              <a:chExt cx="1341504" cy="2137569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734C22E-B77C-7515-9859-3DC2B8E0AD67}"/>
                  </a:ext>
                </a:extLst>
              </p:cNvPr>
              <p:cNvSpPr/>
              <p:nvPr/>
            </p:nvSpPr>
            <p:spPr>
              <a:xfrm>
                <a:off x="760656" y="2162342"/>
                <a:ext cx="1341504" cy="1906738"/>
              </a:xfrm>
              <a:prstGeom prst="rect">
                <a:avLst/>
              </a:prstGeom>
              <a:solidFill>
                <a:srgbClr val="FAB7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B0C2F0-F6C9-E3A5-EEDF-87CC6F16C63E}"/>
                  </a:ext>
                </a:extLst>
              </p:cNvPr>
              <p:cNvSpPr txBox="1"/>
              <p:nvPr/>
            </p:nvSpPr>
            <p:spPr>
              <a:xfrm>
                <a:off x="997215" y="4069079"/>
                <a:ext cx="868385" cy="230832"/>
              </a:xfrm>
              <a:prstGeom prst="rect">
                <a:avLst/>
              </a:prstGeom>
              <a:noFill/>
            </p:spPr>
            <p:txBody>
              <a:bodyPr wrap="square" lIns="3600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저장 일자</a:t>
                </a: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E4AEDB4-04DA-2400-32C7-D454E2893C0F}"/>
                </a:ext>
              </a:extLst>
            </p:cNvPr>
            <p:cNvSpPr/>
            <p:nvPr/>
          </p:nvSpPr>
          <p:spPr>
            <a:xfrm>
              <a:off x="1628182" y="5146038"/>
              <a:ext cx="4330658" cy="187910"/>
            </a:xfrm>
            <a:prstGeom prst="rect">
              <a:avLst/>
            </a:prstGeom>
            <a:solidFill>
              <a:srgbClr val="FED9B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4FDA6C5-BB57-B724-30D3-9870A45BAA68}"/>
                </a:ext>
              </a:extLst>
            </p:cNvPr>
            <p:cNvSpPr/>
            <p:nvPr/>
          </p:nvSpPr>
          <p:spPr>
            <a:xfrm>
              <a:off x="1628182" y="1579932"/>
              <a:ext cx="4330658" cy="187910"/>
            </a:xfrm>
            <a:prstGeom prst="rect">
              <a:avLst/>
            </a:prstGeom>
            <a:solidFill>
              <a:srgbClr val="FED9B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2" name="그룹 1031">
              <a:extLst>
                <a:ext uri="{FF2B5EF4-FFF2-40B4-BE49-F238E27FC236}">
                  <a16:creationId xmlns:a16="http://schemas.microsoft.com/office/drawing/2014/main" id="{96F4B6A8-79FE-43B9-6A08-4B600B4EB844}"/>
                </a:ext>
              </a:extLst>
            </p:cNvPr>
            <p:cNvGrpSpPr/>
            <p:nvPr/>
          </p:nvGrpSpPr>
          <p:grpSpPr>
            <a:xfrm>
              <a:off x="1950593" y="3528201"/>
              <a:ext cx="1819958" cy="1371385"/>
              <a:chOff x="760656" y="2162342"/>
              <a:chExt cx="1341504" cy="2137569"/>
            </a:xfrm>
          </p:grpSpPr>
          <p:sp>
            <p:nvSpPr>
              <p:cNvPr id="1033" name="직사각형 1032">
                <a:extLst>
                  <a:ext uri="{FF2B5EF4-FFF2-40B4-BE49-F238E27FC236}">
                    <a16:creationId xmlns:a16="http://schemas.microsoft.com/office/drawing/2014/main" id="{3A3E8E3E-F874-2138-0421-AE81612B2E4D}"/>
                  </a:ext>
                </a:extLst>
              </p:cNvPr>
              <p:cNvSpPr/>
              <p:nvPr/>
            </p:nvSpPr>
            <p:spPr>
              <a:xfrm>
                <a:off x="760656" y="2162342"/>
                <a:ext cx="1341504" cy="1906738"/>
              </a:xfrm>
              <a:prstGeom prst="rect">
                <a:avLst/>
              </a:prstGeom>
              <a:solidFill>
                <a:srgbClr val="FAB7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BFA072AF-C115-127E-BD09-86049ADA95E8}"/>
                  </a:ext>
                </a:extLst>
              </p:cNvPr>
              <p:cNvSpPr txBox="1"/>
              <p:nvPr/>
            </p:nvSpPr>
            <p:spPr>
              <a:xfrm>
                <a:off x="997215" y="4069079"/>
                <a:ext cx="868385" cy="230832"/>
              </a:xfrm>
              <a:prstGeom prst="rect">
                <a:avLst/>
              </a:prstGeom>
              <a:noFill/>
            </p:spPr>
            <p:txBody>
              <a:bodyPr wrap="square" lIns="3600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저장 일자</a:t>
                </a:r>
              </a:p>
            </p:txBody>
          </p:sp>
        </p:grpSp>
        <p:grpSp>
          <p:nvGrpSpPr>
            <p:cNvPr id="1036" name="그룹 1035">
              <a:extLst>
                <a:ext uri="{FF2B5EF4-FFF2-40B4-BE49-F238E27FC236}">
                  <a16:creationId xmlns:a16="http://schemas.microsoft.com/office/drawing/2014/main" id="{29D454F2-7FD5-21AD-67B2-71E678795E5C}"/>
                </a:ext>
              </a:extLst>
            </p:cNvPr>
            <p:cNvGrpSpPr/>
            <p:nvPr/>
          </p:nvGrpSpPr>
          <p:grpSpPr>
            <a:xfrm>
              <a:off x="3844560" y="1884627"/>
              <a:ext cx="1819958" cy="1371385"/>
              <a:chOff x="760656" y="2162342"/>
              <a:chExt cx="1341504" cy="2137569"/>
            </a:xfrm>
          </p:grpSpPr>
          <p:sp>
            <p:nvSpPr>
              <p:cNvPr id="1037" name="직사각형 1036">
                <a:extLst>
                  <a:ext uri="{FF2B5EF4-FFF2-40B4-BE49-F238E27FC236}">
                    <a16:creationId xmlns:a16="http://schemas.microsoft.com/office/drawing/2014/main" id="{71C37166-A2C6-857E-A105-40C2F4485CA7}"/>
                  </a:ext>
                </a:extLst>
              </p:cNvPr>
              <p:cNvSpPr/>
              <p:nvPr/>
            </p:nvSpPr>
            <p:spPr>
              <a:xfrm>
                <a:off x="760656" y="2162342"/>
                <a:ext cx="1341504" cy="1906738"/>
              </a:xfrm>
              <a:prstGeom prst="rect">
                <a:avLst/>
              </a:prstGeom>
              <a:solidFill>
                <a:srgbClr val="FAB7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8444F1F4-357B-5090-F671-E843E8283867}"/>
                  </a:ext>
                </a:extLst>
              </p:cNvPr>
              <p:cNvSpPr txBox="1"/>
              <p:nvPr/>
            </p:nvSpPr>
            <p:spPr>
              <a:xfrm>
                <a:off x="997215" y="4069079"/>
                <a:ext cx="868385" cy="230832"/>
              </a:xfrm>
              <a:prstGeom prst="rect">
                <a:avLst/>
              </a:prstGeom>
              <a:noFill/>
            </p:spPr>
            <p:txBody>
              <a:bodyPr wrap="square" lIns="3600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저장 일자</a:t>
                </a:r>
              </a:p>
            </p:txBody>
          </p:sp>
        </p:grpSp>
        <p:grpSp>
          <p:nvGrpSpPr>
            <p:cNvPr id="1039" name="그룹 1038">
              <a:extLst>
                <a:ext uri="{FF2B5EF4-FFF2-40B4-BE49-F238E27FC236}">
                  <a16:creationId xmlns:a16="http://schemas.microsoft.com/office/drawing/2014/main" id="{B66C1667-080E-4913-BBD7-480A8E6923A0}"/>
                </a:ext>
              </a:extLst>
            </p:cNvPr>
            <p:cNvGrpSpPr/>
            <p:nvPr/>
          </p:nvGrpSpPr>
          <p:grpSpPr>
            <a:xfrm>
              <a:off x="3844560" y="3528201"/>
              <a:ext cx="1819958" cy="1371385"/>
              <a:chOff x="760656" y="2162342"/>
              <a:chExt cx="1341504" cy="2137569"/>
            </a:xfrm>
          </p:grpSpPr>
          <p:sp>
            <p:nvSpPr>
              <p:cNvPr id="1040" name="직사각형 1039">
                <a:extLst>
                  <a:ext uri="{FF2B5EF4-FFF2-40B4-BE49-F238E27FC236}">
                    <a16:creationId xmlns:a16="http://schemas.microsoft.com/office/drawing/2014/main" id="{75636F7C-C4B8-C029-BAA2-9A41350BFE8C}"/>
                  </a:ext>
                </a:extLst>
              </p:cNvPr>
              <p:cNvSpPr/>
              <p:nvPr/>
            </p:nvSpPr>
            <p:spPr>
              <a:xfrm>
                <a:off x="760656" y="2162342"/>
                <a:ext cx="1341504" cy="1906738"/>
              </a:xfrm>
              <a:prstGeom prst="rect">
                <a:avLst/>
              </a:prstGeom>
              <a:solidFill>
                <a:srgbClr val="FAB7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A6D2DEAA-D99C-AF91-3F9D-4F4B60C68037}"/>
                  </a:ext>
                </a:extLst>
              </p:cNvPr>
              <p:cNvSpPr txBox="1"/>
              <p:nvPr/>
            </p:nvSpPr>
            <p:spPr>
              <a:xfrm>
                <a:off x="997215" y="4069079"/>
                <a:ext cx="868385" cy="230832"/>
              </a:xfrm>
              <a:prstGeom prst="rect">
                <a:avLst/>
              </a:prstGeom>
              <a:noFill/>
            </p:spPr>
            <p:txBody>
              <a:bodyPr wrap="square" lIns="3600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저장 일자</a:t>
                </a:r>
              </a:p>
            </p:txBody>
          </p:sp>
        </p:grpSp>
      </p:grp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1F8C8933-E656-072B-12F8-E0C019C95ECF}"/>
              </a:ext>
            </a:extLst>
          </p:cNvPr>
          <p:cNvSpPr/>
          <p:nvPr/>
        </p:nvSpPr>
        <p:spPr>
          <a:xfrm>
            <a:off x="6507405" y="1549451"/>
            <a:ext cx="259557" cy="1788889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앨범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55" name="직사각형 1054">
            <a:extLst>
              <a:ext uri="{FF2B5EF4-FFF2-40B4-BE49-F238E27FC236}">
                <a16:creationId xmlns:a16="http://schemas.microsoft.com/office/drawing/2014/main" id="{2371E63F-EAE8-2B88-1F13-1FBC9796856F}"/>
              </a:ext>
            </a:extLst>
          </p:cNvPr>
          <p:cNvSpPr/>
          <p:nvPr/>
        </p:nvSpPr>
        <p:spPr>
          <a:xfrm>
            <a:off x="6149471" y="3392711"/>
            <a:ext cx="259557" cy="1788889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앨범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74924278-077F-D74D-D3C5-1D5D4D83C894}"/>
              </a:ext>
            </a:extLst>
          </p:cNvPr>
          <p:cNvSpPr/>
          <p:nvPr/>
        </p:nvSpPr>
        <p:spPr>
          <a:xfrm>
            <a:off x="6507405" y="3392711"/>
            <a:ext cx="259557" cy="1788889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앨범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E7DAB3FD-EE1D-39C8-B1C8-7251E20B84B8}"/>
              </a:ext>
            </a:extLst>
          </p:cNvPr>
          <p:cNvSpPr/>
          <p:nvPr/>
        </p:nvSpPr>
        <p:spPr>
          <a:xfrm>
            <a:off x="260054" y="1503288"/>
            <a:ext cx="6912000" cy="3888000"/>
          </a:xfrm>
          <a:prstGeom prst="rect">
            <a:avLst/>
          </a:prstGeom>
          <a:solidFill>
            <a:schemeClr val="tx1">
              <a:alpha val="7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00DFF3C-7A78-4F1C-D74A-3757F370399D}"/>
              </a:ext>
            </a:extLst>
          </p:cNvPr>
          <p:cNvSpPr txBox="1"/>
          <p:nvPr/>
        </p:nvSpPr>
        <p:spPr>
          <a:xfrm>
            <a:off x="324191" y="5123880"/>
            <a:ext cx="1263235" cy="230832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이미지 축소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34941D-F60B-BEC5-093E-7CFDFEF6CB53}"/>
              </a:ext>
            </a:extLst>
          </p:cNvPr>
          <p:cNvGrpSpPr/>
          <p:nvPr/>
        </p:nvGrpSpPr>
        <p:grpSpPr>
          <a:xfrm>
            <a:off x="2253095" y="1986332"/>
            <a:ext cx="3196076" cy="2488228"/>
            <a:chOff x="2253095" y="2265599"/>
            <a:chExt cx="3196076" cy="24882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63602B-A852-5C9F-2575-219FB1E4055C}"/>
                </a:ext>
              </a:extLst>
            </p:cNvPr>
            <p:cNvSpPr/>
            <p:nvPr/>
          </p:nvSpPr>
          <p:spPr>
            <a:xfrm>
              <a:off x="2253095" y="2265599"/>
              <a:ext cx="3196076" cy="2488228"/>
            </a:xfrm>
            <a:prstGeom prst="rect">
              <a:avLst/>
            </a:prstGeom>
            <a:solidFill>
              <a:srgbClr val="FED9B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D2C36D-1BA5-3712-1DA2-21E0E2E25D7A}"/>
                </a:ext>
              </a:extLst>
            </p:cNvPr>
            <p:cNvSpPr/>
            <p:nvPr/>
          </p:nvSpPr>
          <p:spPr>
            <a:xfrm>
              <a:off x="2406467" y="2389902"/>
              <a:ext cx="2891373" cy="1943448"/>
            </a:xfrm>
            <a:prstGeom prst="rect">
              <a:avLst/>
            </a:prstGeom>
            <a:solidFill>
              <a:srgbClr val="FAB78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66FD39-C721-ABCD-41B7-D06682E571CD}"/>
                </a:ext>
              </a:extLst>
            </p:cNvPr>
            <p:cNvSpPr txBox="1"/>
            <p:nvPr/>
          </p:nvSpPr>
          <p:spPr>
            <a:xfrm>
              <a:off x="3260121" y="4301600"/>
              <a:ext cx="1178099" cy="261610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저장 일자</a:t>
              </a: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4891DC8E-C42A-12CB-2649-F71B25864213}"/>
              </a:ext>
            </a:extLst>
          </p:cNvPr>
          <p:cNvSpPr/>
          <p:nvPr/>
        </p:nvSpPr>
        <p:spPr>
          <a:xfrm>
            <a:off x="2154272" y="1866147"/>
            <a:ext cx="297650" cy="282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FD131407-2099-380C-0D36-3F1417D2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52178"/>
              </p:ext>
            </p:extLst>
          </p:nvPr>
        </p:nvGraphicFramePr>
        <p:xfrm>
          <a:off x="7594560" y="1485000"/>
          <a:ext cx="4337386" cy="19070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073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267229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2415084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이미지 확대 뷰</a:t>
                      </a:r>
                      <a:endParaRPr lang="en-US" altLang="ko-KR" sz="1200" b="1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dirty="0"/>
                        <a:t>ESC &amp; </a:t>
                      </a:r>
                      <a:r>
                        <a:rPr lang="ko-KR" altLang="en-US" sz="1200" b="1" dirty="0"/>
                        <a:t>확대 이미지 바깥 클릭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확대한 이미지 축소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확대 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기존 이미지의 </a:t>
                      </a:r>
                      <a:r>
                        <a:rPr lang="en-US" altLang="ko-KR" sz="1100" dirty="0"/>
                        <a:t>150% </a:t>
                      </a:r>
                      <a:r>
                        <a:rPr lang="ko-KR" altLang="en-US" sz="1100" dirty="0"/>
                        <a:t>확대 이미지</a:t>
                      </a:r>
                      <a:endParaRPr lang="en-US" altLang="ko-KR" sz="11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화면 정중앙에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8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안내 텍스트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ESC</a:t>
                      </a:r>
                      <a:r>
                        <a:rPr lang="ko-KR" altLang="en-US" sz="1100" dirty="0"/>
                        <a:t>를 통한 이미지 축소 기능 안내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755854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F1DFBC7D-2F5A-F966-A64D-2A955FA820A8}"/>
              </a:ext>
            </a:extLst>
          </p:cNvPr>
          <p:cNvSpPr/>
          <p:nvPr/>
        </p:nvSpPr>
        <p:spPr>
          <a:xfrm>
            <a:off x="111229" y="4972158"/>
            <a:ext cx="297650" cy="282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62ADC8-62F0-2C80-F9C2-0FF69A3CD7B2}"/>
              </a:ext>
            </a:extLst>
          </p:cNvPr>
          <p:cNvGrpSpPr/>
          <p:nvPr/>
        </p:nvGrpSpPr>
        <p:grpSpPr>
          <a:xfrm>
            <a:off x="2266780" y="4507491"/>
            <a:ext cx="3182391" cy="721348"/>
            <a:chOff x="2266780" y="4507491"/>
            <a:chExt cx="3182391" cy="7213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F267388-07A1-3601-E168-D9EDDED117A1}"/>
                </a:ext>
              </a:extLst>
            </p:cNvPr>
            <p:cNvSpPr/>
            <p:nvPr/>
          </p:nvSpPr>
          <p:spPr>
            <a:xfrm>
              <a:off x="3018574" y="4507491"/>
              <a:ext cx="1692488" cy="721348"/>
            </a:xfrm>
            <a:prstGeom prst="roundRect">
              <a:avLst>
                <a:gd name="adj" fmla="val 3222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3A3B8F5-C81B-78FB-9743-D991153E5395}"/>
                </a:ext>
              </a:extLst>
            </p:cNvPr>
            <p:cNvSpPr/>
            <p:nvPr/>
          </p:nvSpPr>
          <p:spPr>
            <a:xfrm>
              <a:off x="3137632" y="4760045"/>
              <a:ext cx="1506364" cy="385143"/>
            </a:xfrm>
            <a:prstGeom prst="roundRect">
              <a:avLst>
                <a:gd name="adj" fmla="val 3222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E151F7E-CCAC-98BB-0F4C-A49CD8787817}"/>
                </a:ext>
              </a:extLst>
            </p:cNvPr>
            <p:cNvGrpSpPr/>
            <p:nvPr/>
          </p:nvGrpSpPr>
          <p:grpSpPr>
            <a:xfrm>
              <a:off x="3241101" y="4796313"/>
              <a:ext cx="1270793" cy="280854"/>
              <a:chOff x="3125492" y="4493042"/>
              <a:chExt cx="1427918" cy="315580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2CE1AF65-E2FD-CB1B-8E27-2DBF7642870F}"/>
                  </a:ext>
                </a:extLst>
              </p:cNvPr>
              <p:cNvSpPr/>
              <p:nvPr/>
            </p:nvSpPr>
            <p:spPr>
              <a:xfrm>
                <a:off x="3125492" y="4493042"/>
                <a:ext cx="359664" cy="31558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I</a:t>
                </a:r>
                <a:endParaRPr lang="ko-KR" altLang="en-US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9502DE68-479A-4E4A-EE26-CA92142C628C}"/>
                  </a:ext>
                </a:extLst>
              </p:cNvPr>
              <p:cNvSpPr/>
              <p:nvPr/>
            </p:nvSpPr>
            <p:spPr>
              <a:xfrm>
                <a:off x="3659618" y="4493042"/>
                <a:ext cx="359664" cy="31558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T</a:t>
                </a:r>
                <a:endParaRPr lang="ko-KR" altLang="en-US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9EFC8427-912A-8DB8-2823-6FF2B61F4596}"/>
                  </a:ext>
                </a:extLst>
              </p:cNvPr>
              <p:cNvSpPr/>
              <p:nvPr/>
            </p:nvSpPr>
            <p:spPr>
              <a:xfrm>
                <a:off x="4193746" y="4493042"/>
                <a:ext cx="359664" cy="31558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CA441B-588C-1EDA-3B25-80B9876F7AF0}"/>
                </a:ext>
              </a:extLst>
            </p:cNvPr>
            <p:cNvSpPr txBox="1"/>
            <p:nvPr/>
          </p:nvSpPr>
          <p:spPr>
            <a:xfrm>
              <a:off x="2266780" y="4519994"/>
              <a:ext cx="3182391" cy="261610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이미지 공유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8AEC77-87B9-4C82-917E-2DAF10910A63}"/>
                </a:ext>
              </a:extLst>
            </p:cNvPr>
            <p:cNvSpPr txBox="1"/>
            <p:nvPr/>
          </p:nvSpPr>
          <p:spPr>
            <a:xfrm>
              <a:off x="3137632" y="5017612"/>
              <a:ext cx="628792" cy="200055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Instargram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F61961-DB79-7FD8-7BE3-931CE15F1692}"/>
                </a:ext>
              </a:extLst>
            </p:cNvPr>
            <p:cNvSpPr txBox="1"/>
            <p:nvPr/>
          </p:nvSpPr>
          <p:spPr>
            <a:xfrm>
              <a:off x="3618340" y="5017612"/>
              <a:ext cx="628792" cy="200055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Twitter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B7B94D-4CE3-2E9A-336B-B722DB6DA547}"/>
                </a:ext>
              </a:extLst>
            </p:cNvPr>
            <p:cNvSpPr txBox="1"/>
            <p:nvPr/>
          </p:nvSpPr>
          <p:spPr>
            <a:xfrm>
              <a:off x="4082270" y="5017612"/>
              <a:ext cx="628792" cy="200055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Facebook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1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B387C2-D24C-90EF-88CC-908CB56E66DE}"/>
              </a:ext>
            </a:extLst>
          </p:cNvPr>
          <p:cNvSpPr/>
          <p:nvPr/>
        </p:nvSpPr>
        <p:spPr>
          <a:xfrm>
            <a:off x="260054" y="1494144"/>
            <a:ext cx="6912000" cy="38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5126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앨범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UI_</a:t>
            </a:r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이미지 공유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DAE7FA-B844-D1F0-1028-BA06E03558A8}"/>
              </a:ext>
            </a:extLst>
          </p:cNvPr>
          <p:cNvSpPr/>
          <p:nvPr/>
        </p:nvSpPr>
        <p:spPr>
          <a:xfrm>
            <a:off x="1762004" y="1676400"/>
            <a:ext cx="4178258" cy="3505200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B86168B2-706D-2B1E-4E6E-8C0F9ACF6ADF}"/>
              </a:ext>
            </a:extLst>
          </p:cNvPr>
          <p:cNvSpPr/>
          <p:nvPr/>
        </p:nvSpPr>
        <p:spPr>
          <a:xfrm>
            <a:off x="6149471" y="1549451"/>
            <a:ext cx="259557" cy="1788889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앨범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BAA1725F-79F4-414C-C914-6223843F6011}"/>
              </a:ext>
            </a:extLst>
          </p:cNvPr>
          <p:cNvGrpSpPr/>
          <p:nvPr/>
        </p:nvGrpSpPr>
        <p:grpSpPr>
          <a:xfrm>
            <a:off x="1685804" y="1549451"/>
            <a:ext cx="4330658" cy="3754016"/>
            <a:chOff x="1628182" y="1579932"/>
            <a:chExt cx="4330658" cy="3754016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B607CDF-5147-DC30-097B-9AADB31DE661}"/>
                </a:ext>
              </a:extLst>
            </p:cNvPr>
            <p:cNvGrpSpPr/>
            <p:nvPr/>
          </p:nvGrpSpPr>
          <p:grpSpPr>
            <a:xfrm>
              <a:off x="1950593" y="1884627"/>
              <a:ext cx="1819958" cy="1371385"/>
              <a:chOff x="760656" y="2162342"/>
              <a:chExt cx="1341504" cy="2137569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734C22E-B77C-7515-9859-3DC2B8E0AD67}"/>
                  </a:ext>
                </a:extLst>
              </p:cNvPr>
              <p:cNvSpPr/>
              <p:nvPr/>
            </p:nvSpPr>
            <p:spPr>
              <a:xfrm>
                <a:off x="760656" y="2162342"/>
                <a:ext cx="1341504" cy="1906738"/>
              </a:xfrm>
              <a:prstGeom prst="rect">
                <a:avLst/>
              </a:prstGeom>
              <a:solidFill>
                <a:srgbClr val="FAB7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B0C2F0-F6C9-E3A5-EEDF-87CC6F16C63E}"/>
                  </a:ext>
                </a:extLst>
              </p:cNvPr>
              <p:cNvSpPr txBox="1"/>
              <p:nvPr/>
            </p:nvSpPr>
            <p:spPr>
              <a:xfrm>
                <a:off x="997215" y="4069079"/>
                <a:ext cx="868385" cy="230832"/>
              </a:xfrm>
              <a:prstGeom prst="rect">
                <a:avLst/>
              </a:prstGeom>
              <a:noFill/>
            </p:spPr>
            <p:txBody>
              <a:bodyPr wrap="square" lIns="3600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저장 일자</a:t>
                </a: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E4AEDB4-04DA-2400-32C7-D454E2893C0F}"/>
                </a:ext>
              </a:extLst>
            </p:cNvPr>
            <p:cNvSpPr/>
            <p:nvPr/>
          </p:nvSpPr>
          <p:spPr>
            <a:xfrm>
              <a:off x="1628182" y="5146038"/>
              <a:ext cx="4330658" cy="187910"/>
            </a:xfrm>
            <a:prstGeom prst="rect">
              <a:avLst/>
            </a:prstGeom>
            <a:solidFill>
              <a:srgbClr val="FED9B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4FDA6C5-BB57-B724-30D3-9870A45BAA68}"/>
                </a:ext>
              </a:extLst>
            </p:cNvPr>
            <p:cNvSpPr/>
            <p:nvPr/>
          </p:nvSpPr>
          <p:spPr>
            <a:xfrm>
              <a:off x="1628182" y="1579932"/>
              <a:ext cx="4330658" cy="187910"/>
            </a:xfrm>
            <a:prstGeom prst="rect">
              <a:avLst/>
            </a:prstGeom>
            <a:solidFill>
              <a:srgbClr val="FED9B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2" name="그룹 1031">
              <a:extLst>
                <a:ext uri="{FF2B5EF4-FFF2-40B4-BE49-F238E27FC236}">
                  <a16:creationId xmlns:a16="http://schemas.microsoft.com/office/drawing/2014/main" id="{96F4B6A8-79FE-43B9-6A08-4B600B4EB844}"/>
                </a:ext>
              </a:extLst>
            </p:cNvPr>
            <p:cNvGrpSpPr/>
            <p:nvPr/>
          </p:nvGrpSpPr>
          <p:grpSpPr>
            <a:xfrm>
              <a:off x="1950593" y="3528201"/>
              <a:ext cx="1819958" cy="1371385"/>
              <a:chOff x="760656" y="2162342"/>
              <a:chExt cx="1341504" cy="2137569"/>
            </a:xfrm>
          </p:grpSpPr>
          <p:sp>
            <p:nvSpPr>
              <p:cNvPr id="1033" name="직사각형 1032">
                <a:extLst>
                  <a:ext uri="{FF2B5EF4-FFF2-40B4-BE49-F238E27FC236}">
                    <a16:creationId xmlns:a16="http://schemas.microsoft.com/office/drawing/2014/main" id="{3A3E8E3E-F874-2138-0421-AE81612B2E4D}"/>
                  </a:ext>
                </a:extLst>
              </p:cNvPr>
              <p:cNvSpPr/>
              <p:nvPr/>
            </p:nvSpPr>
            <p:spPr>
              <a:xfrm>
                <a:off x="760656" y="2162342"/>
                <a:ext cx="1341504" cy="1906738"/>
              </a:xfrm>
              <a:prstGeom prst="rect">
                <a:avLst/>
              </a:prstGeom>
              <a:solidFill>
                <a:srgbClr val="FAB7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BFA072AF-C115-127E-BD09-86049ADA95E8}"/>
                  </a:ext>
                </a:extLst>
              </p:cNvPr>
              <p:cNvSpPr txBox="1"/>
              <p:nvPr/>
            </p:nvSpPr>
            <p:spPr>
              <a:xfrm>
                <a:off x="997215" y="4069079"/>
                <a:ext cx="868385" cy="230832"/>
              </a:xfrm>
              <a:prstGeom prst="rect">
                <a:avLst/>
              </a:prstGeom>
              <a:noFill/>
            </p:spPr>
            <p:txBody>
              <a:bodyPr wrap="square" lIns="3600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저장 일자</a:t>
                </a:r>
              </a:p>
            </p:txBody>
          </p:sp>
        </p:grpSp>
        <p:grpSp>
          <p:nvGrpSpPr>
            <p:cNvPr id="1036" name="그룹 1035">
              <a:extLst>
                <a:ext uri="{FF2B5EF4-FFF2-40B4-BE49-F238E27FC236}">
                  <a16:creationId xmlns:a16="http://schemas.microsoft.com/office/drawing/2014/main" id="{29D454F2-7FD5-21AD-67B2-71E678795E5C}"/>
                </a:ext>
              </a:extLst>
            </p:cNvPr>
            <p:cNvGrpSpPr/>
            <p:nvPr/>
          </p:nvGrpSpPr>
          <p:grpSpPr>
            <a:xfrm>
              <a:off x="3844560" y="1884627"/>
              <a:ext cx="1819958" cy="1371385"/>
              <a:chOff x="760656" y="2162342"/>
              <a:chExt cx="1341504" cy="2137569"/>
            </a:xfrm>
          </p:grpSpPr>
          <p:sp>
            <p:nvSpPr>
              <p:cNvPr id="1037" name="직사각형 1036">
                <a:extLst>
                  <a:ext uri="{FF2B5EF4-FFF2-40B4-BE49-F238E27FC236}">
                    <a16:creationId xmlns:a16="http://schemas.microsoft.com/office/drawing/2014/main" id="{71C37166-A2C6-857E-A105-40C2F4485CA7}"/>
                  </a:ext>
                </a:extLst>
              </p:cNvPr>
              <p:cNvSpPr/>
              <p:nvPr/>
            </p:nvSpPr>
            <p:spPr>
              <a:xfrm>
                <a:off x="760656" y="2162342"/>
                <a:ext cx="1341504" cy="1906738"/>
              </a:xfrm>
              <a:prstGeom prst="rect">
                <a:avLst/>
              </a:prstGeom>
              <a:solidFill>
                <a:srgbClr val="FAB7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8444F1F4-357B-5090-F671-E843E8283867}"/>
                  </a:ext>
                </a:extLst>
              </p:cNvPr>
              <p:cNvSpPr txBox="1"/>
              <p:nvPr/>
            </p:nvSpPr>
            <p:spPr>
              <a:xfrm>
                <a:off x="997215" y="4069079"/>
                <a:ext cx="868385" cy="230832"/>
              </a:xfrm>
              <a:prstGeom prst="rect">
                <a:avLst/>
              </a:prstGeom>
              <a:noFill/>
            </p:spPr>
            <p:txBody>
              <a:bodyPr wrap="square" lIns="3600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저장 일자</a:t>
                </a:r>
              </a:p>
            </p:txBody>
          </p:sp>
        </p:grpSp>
        <p:grpSp>
          <p:nvGrpSpPr>
            <p:cNvPr id="1039" name="그룹 1038">
              <a:extLst>
                <a:ext uri="{FF2B5EF4-FFF2-40B4-BE49-F238E27FC236}">
                  <a16:creationId xmlns:a16="http://schemas.microsoft.com/office/drawing/2014/main" id="{B66C1667-080E-4913-BBD7-480A8E6923A0}"/>
                </a:ext>
              </a:extLst>
            </p:cNvPr>
            <p:cNvGrpSpPr/>
            <p:nvPr/>
          </p:nvGrpSpPr>
          <p:grpSpPr>
            <a:xfrm>
              <a:off x="3844560" y="3528201"/>
              <a:ext cx="1819958" cy="1371385"/>
              <a:chOff x="760656" y="2162342"/>
              <a:chExt cx="1341504" cy="2137569"/>
            </a:xfrm>
          </p:grpSpPr>
          <p:sp>
            <p:nvSpPr>
              <p:cNvPr id="1040" name="직사각형 1039">
                <a:extLst>
                  <a:ext uri="{FF2B5EF4-FFF2-40B4-BE49-F238E27FC236}">
                    <a16:creationId xmlns:a16="http://schemas.microsoft.com/office/drawing/2014/main" id="{75636F7C-C4B8-C029-BAA2-9A41350BFE8C}"/>
                  </a:ext>
                </a:extLst>
              </p:cNvPr>
              <p:cNvSpPr/>
              <p:nvPr/>
            </p:nvSpPr>
            <p:spPr>
              <a:xfrm>
                <a:off x="760656" y="2162342"/>
                <a:ext cx="1341504" cy="1906738"/>
              </a:xfrm>
              <a:prstGeom prst="rect">
                <a:avLst/>
              </a:prstGeom>
              <a:solidFill>
                <a:srgbClr val="FAB7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A6D2DEAA-D99C-AF91-3F9D-4F4B60C68037}"/>
                  </a:ext>
                </a:extLst>
              </p:cNvPr>
              <p:cNvSpPr txBox="1"/>
              <p:nvPr/>
            </p:nvSpPr>
            <p:spPr>
              <a:xfrm>
                <a:off x="997215" y="4069079"/>
                <a:ext cx="868385" cy="230832"/>
              </a:xfrm>
              <a:prstGeom prst="rect">
                <a:avLst/>
              </a:prstGeom>
              <a:noFill/>
            </p:spPr>
            <p:txBody>
              <a:bodyPr wrap="square" lIns="3600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저장 일자</a:t>
                </a:r>
              </a:p>
            </p:txBody>
          </p:sp>
        </p:grpSp>
      </p:grp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1F8C8933-E656-072B-12F8-E0C019C95ECF}"/>
              </a:ext>
            </a:extLst>
          </p:cNvPr>
          <p:cNvSpPr/>
          <p:nvPr/>
        </p:nvSpPr>
        <p:spPr>
          <a:xfrm>
            <a:off x="6507405" y="1549451"/>
            <a:ext cx="259557" cy="1788889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앨범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55" name="직사각형 1054">
            <a:extLst>
              <a:ext uri="{FF2B5EF4-FFF2-40B4-BE49-F238E27FC236}">
                <a16:creationId xmlns:a16="http://schemas.microsoft.com/office/drawing/2014/main" id="{2371E63F-EAE8-2B88-1F13-1FBC9796856F}"/>
              </a:ext>
            </a:extLst>
          </p:cNvPr>
          <p:cNvSpPr/>
          <p:nvPr/>
        </p:nvSpPr>
        <p:spPr>
          <a:xfrm>
            <a:off x="6149471" y="3392711"/>
            <a:ext cx="259557" cy="1788889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앨범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74924278-077F-D74D-D3C5-1D5D4D83C894}"/>
              </a:ext>
            </a:extLst>
          </p:cNvPr>
          <p:cNvSpPr/>
          <p:nvPr/>
        </p:nvSpPr>
        <p:spPr>
          <a:xfrm>
            <a:off x="6507405" y="3392711"/>
            <a:ext cx="259557" cy="1788889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앨범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E7DAB3FD-EE1D-39C8-B1C8-7251E20B84B8}"/>
              </a:ext>
            </a:extLst>
          </p:cNvPr>
          <p:cNvSpPr/>
          <p:nvPr/>
        </p:nvSpPr>
        <p:spPr>
          <a:xfrm>
            <a:off x="260054" y="1503288"/>
            <a:ext cx="6912000" cy="3888000"/>
          </a:xfrm>
          <a:prstGeom prst="rect">
            <a:avLst/>
          </a:prstGeom>
          <a:solidFill>
            <a:schemeClr val="tx1">
              <a:alpha val="7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00DFF3C-7A78-4F1C-D74A-3757F370399D}"/>
              </a:ext>
            </a:extLst>
          </p:cNvPr>
          <p:cNvSpPr txBox="1"/>
          <p:nvPr/>
        </p:nvSpPr>
        <p:spPr>
          <a:xfrm>
            <a:off x="324191" y="5123880"/>
            <a:ext cx="1263235" cy="230832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이미지 축소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34941D-F60B-BEC5-093E-7CFDFEF6CB53}"/>
              </a:ext>
            </a:extLst>
          </p:cNvPr>
          <p:cNvGrpSpPr/>
          <p:nvPr/>
        </p:nvGrpSpPr>
        <p:grpSpPr>
          <a:xfrm>
            <a:off x="2253095" y="1986332"/>
            <a:ext cx="3196076" cy="2488228"/>
            <a:chOff x="2253095" y="2265599"/>
            <a:chExt cx="3196076" cy="24882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63602B-A852-5C9F-2575-219FB1E4055C}"/>
                </a:ext>
              </a:extLst>
            </p:cNvPr>
            <p:cNvSpPr/>
            <p:nvPr/>
          </p:nvSpPr>
          <p:spPr>
            <a:xfrm>
              <a:off x="2253095" y="2265599"/>
              <a:ext cx="3196076" cy="2488228"/>
            </a:xfrm>
            <a:prstGeom prst="rect">
              <a:avLst/>
            </a:prstGeom>
            <a:solidFill>
              <a:srgbClr val="FED9B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D2C36D-1BA5-3712-1DA2-21E0E2E25D7A}"/>
                </a:ext>
              </a:extLst>
            </p:cNvPr>
            <p:cNvSpPr/>
            <p:nvPr/>
          </p:nvSpPr>
          <p:spPr>
            <a:xfrm>
              <a:off x="2406467" y="2389902"/>
              <a:ext cx="2891373" cy="1943448"/>
            </a:xfrm>
            <a:prstGeom prst="rect">
              <a:avLst/>
            </a:prstGeom>
            <a:solidFill>
              <a:srgbClr val="FAB78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66FD39-C721-ABCD-41B7-D06682E571CD}"/>
                </a:ext>
              </a:extLst>
            </p:cNvPr>
            <p:cNvSpPr txBox="1"/>
            <p:nvPr/>
          </p:nvSpPr>
          <p:spPr>
            <a:xfrm>
              <a:off x="3260121" y="4301600"/>
              <a:ext cx="1178099" cy="261610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저장 일자</a:t>
              </a:r>
            </a:p>
          </p:txBody>
        </p:sp>
      </p:grp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FD131407-2099-380C-0D36-3F1417D2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76467"/>
              </p:ext>
            </p:extLst>
          </p:nvPr>
        </p:nvGraphicFramePr>
        <p:xfrm>
          <a:off x="7594560" y="1485000"/>
          <a:ext cx="4337386" cy="2587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073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267229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2415084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이미지 공유 </a:t>
                      </a:r>
                      <a:r>
                        <a:rPr lang="en-US" altLang="ko-KR" sz="1200" dirty="0"/>
                        <a:t>&amp; </a:t>
                      </a:r>
                      <a:r>
                        <a:rPr lang="ko-KR" altLang="en-US" sz="1200" dirty="0"/>
                        <a:t>클릭을 통한 이미지 확대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하단의 공유 사이트 버튼을 클릭해 해당 사이트로 이미지 공유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취소 버튼을 누르거나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이미지 축소가 되었을 때 비활성화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540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공유 사이트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각각 인스타그램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트위터</a:t>
                      </a:r>
                      <a:r>
                        <a:rPr lang="en-US" altLang="ko-KR" sz="1100" dirty="0"/>
                        <a:t>, 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페이스북을 나타냄</a:t>
                      </a:r>
                      <a:endParaRPr lang="en-US" altLang="ko-KR" sz="11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아이콘 하단에 해당 아이콘 텍스트 출력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84668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8E15610E-8429-3D60-E617-38048A61825E}"/>
              </a:ext>
            </a:extLst>
          </p:cNvPr>
          <p:cNvGrpSpPr/>
          <p:nvPr/>
        </p:nvGrpSpPr>
        <p:grpSpPr>
          <a:xfrm>
            <a:off x="2266780" y="4507491"/>
            <a:ext cx="3182391" cy="721348"/>
            <a:chOff x="2266780" y="4507491"/>
            <a:chExt cx="3182391" cy="721348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93B3A35-DFC0-2F89-B2ED-CD46FCD7A7C0}"/>
                </a:ext>
              </a:extLst>
            </p:cNvPr>
            <p:cNvSpPr/>
            <p:nvPr/>
          </p:nvSpPr>
          <p:spPr>
            <a:xfrm>
              <a:off x="2965402" y="4507491"/>
              <a:ext cx="1798832" cy="721348"/>
            </a:xfrm>
            <a:prstGeom prst="roundRect">
              <a:avLst>
                <a:gd name="adj" fmla="val 3222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6DB0A176-CBB2-9964-689B-BE8933826E5A}"/>
                </a:ext>
              </a:extLst>
            </p:cNvPr>
            <p:cNvSpPr/>
            <p:nvPr/>
          </p:nvSpPr>
          <p:spPr>
            <a:xfrm>
              <a:off x="3074979" y="4760045"/>
              <a:ext cx="1631670" cy="385143"/>
            </a:xfrm>
            <a:prstGeom prst="roundRect">
              <a:avLst>
                <a:gd name="adj" fmla="val 3222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F292AF9-BA0A-E6BB-C4B2-D734F480D37C}"/>
                </a:ext>
              </a:extLst>
            </p:cNvPr>
            <p:cNvGrpSpPr/>
            <p:nvPr/>
          </p:nvGrpSpPr>
          <p:grpSpPr>
            <a:xfrm>
              <a:off x="3183081" y="4796313"/>
              <a:ext cx="1270791" cy="280854"/>
              <a:chOff x="3060299" y="4493042"/>
              <a:chExt cx="1427916" cy="31558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F443D588-15E7-9D3D-C675-166F7D3FE8A0}"/>
                  </a:ext>
                </a:extLst>
              </p:cNvPr>
              <p:cNvSpPr/>
              <p:nvPr/>
            </p:nvSpPr>
            <p:spPr>
              <a:xfrm>
                <a:off x="3060299" y="4493042"/>
                <a:ext cx="359664" cy="31558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I</a:t>
                </a:r>
                <a:endParaRPr lang="ko-KR" altLang="en-US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80FC2F00-0C3B-520B-A3B8-BE7AC3DCF76D}"/>
                  </a:ext>
                </a:extLst>
              </p:cNvPr>
              <p:cNvSpPr/>
              <p:nvPr/>
            </p:nvSpPr>
            <p:spPr>
              <a:xfrm>
                <a:off x="3594425" y="4493042"/>
                <a:ext cx="359664" cy="31558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T</a:t>
                </a:r>
                <a:endParaRPr lang="ko-KR" altLang="en-US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E7087C1-A320-BFE0-904C-D11C8B9B3198}"/>
                  </a:ext>
                </a:extLst>
              </p:cNvPr>
              <p:cNvSpPr/>
              <p:nvPr/>
            </p:nvSpPr>
            <p:spPr>
              <a:xfrm>
                <a:off x="4128551" y="4493042"/>
                <a:ext cx="359664" cy="31558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943189-F338-61A4-4985-8FEDF5D1BCDB}"/>
                </a:ext>
              </a:extLst>
            </p:cNvPr>
            <p:cNvSpPr txBox="1"/>
            <p:nvPr/>
          </p:nvSpPr>
          <p:spPr>
            <a:xfrm>
              <a:off x="2266780" y="4519994"/>
              <a:ext cx="3182391" cy="261610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이미지 공유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5E00962-35CC-EF00-6F70-C8D833C98601}"/>
                </a:ext>
              </a:extLst>
            </p:cNvPr>
            <p:cNvSpPr txBox="1"/>
            <p:nvPr/>
          </p:nvSpPr>
          <p:spPr>
            <a:xfrm>
              <a:off x="3079165" y="5017612"/>
              <a:ext cx="628792" cy="200055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pPr algn="ctr"/>
              <a:r>
                <a:rPr lang="en-US" altLang="ko-KR" sz="7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Instargram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B98894-BFCE-0BDD-AB1C-5E634F6567DC}"/>
                </a:ext>
              </a:extLst>
            </p:cNvPr>
            <p:cNvSpPr txBox="1"/>
            <p:nvPr/>
          </p:nvSpPr>
          <p:spPr>
            <a:xfrm>
              <a:off x="3559873" y="5017612"/>
              <a:ext cx="628792" cy="200055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Twitter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AFE9DBA-2F47-4BBF-2062-77CB74FC1D42}"/>
                </a:ext>
              </a:extLst>
            </p:cNvPr>
            <p:cNvSpPr txBox="1"/>
            <p:nvPr/>
          </p:nvSpPr>
          <p:spPr>
            <a:xfrm>
              <a:off x="4023803" y="5017612"/>
              <a:ext cx="628792" cy="200055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Facebook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4891DC8E-C42A-12CB-2649-F71B25864213}"/>
              </a:ext>
            </a:extLst>
          </p:cNvPr>
          <p:cNvSpPr/>
          <p:nvPr/>
        </p:nvSpPr>
        <p:spPr>
          <a:xfrm>
            <a:off x="2778257" y="4641251"/>
            <a:ext cx="297650" cy="282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2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5126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앨범 공유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 </a:t>
            </a:r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레퍼런스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DAD516-56A9-CFA7-8B98-DB2D47F7C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5" y="1511160"/>
            <a:ext cx="6506908" cy="4100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608B80-A875-6362-FBFF-83F2A5B75929}"/>
              </a:ext>
            </a:extLst>
          </p:cNvPr>
          <p:cNvSpPr txBox="1"/>
          <p:nvPr/>
        </p:nvSpPr>
        <p:spPr>
          <a:xfrm>
            <a:off x="260054" y="5611402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핀터레스트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(Pinterest)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이미지 공유 화면 참고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A56CBA3-C79E-50B1-9E2F-F90F2EDB0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679" y="1511160"/>
            <a:ext cx="2300957" cy="20538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4A66E0C-4E3E-EA02-B218-FF24830A2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679" y="3564990"/>
            <a:ext cx="2300957" cy="2046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51DCB5F-B1BE-F95B-001D-1830E8313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636" y="1511160"/>
            <a:ext cx="2300957" cy="2291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387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B387C2-D24C-90EF-88CC-908CB56E66DE}"/>
              </a:ext>
            </a:extLst>
          </p:cNvPr>
          <p:cNvSpPr/>
          <p:nvPr/>
        </p:nvSpPr>
        <p:spPr>
          <a:xfrm>
            <a:off x="260054" y="1494144"/>
            <a:ext cx="6912000" cy="38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5126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앨범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_</a:t>
            </a:r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이미지 공유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(SNS) UI</a:t>
            </a:r>
            <a:endParaRPr lang="ko-KR" altLang="en-US" sz="25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DAE7FA-B844-D1F0-1028-BA06E03558A8}"/>
              </a:ext>
            </a:extLst>
          </p:cNvPr>
          <p:cNvSpPr/>
          <p:nvPr/>
        </p:nvSpPr>
        <p:spPr>
          <a:xfrm>
            <a:off x="1762004" y="1676400"/>
            <a:ext cx="4178258" cy="3505200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B86168B2-706D-2B1E-4E6E-8C0F9ACF6ADF}"/>
              </a:ext>
            </a:extLst>
          </p:cNvPr>
          <p:cNvSpPr/>
          <p:nvPr/>
        </p:nvSpPr>
        <p:spPr>
          <a:xfrm>
            <a:off x="6149471" y="1549451"/>
            <a:ext cx="259557" cy="1788889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앨범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BAA1725F-79F4-414C-C914-6223843F6011}"/>
              </a:ext>
            </a:extLst>
          </p:cNvPr>
          <p:cNvGrpSpPr/>
          <p:nvPr/>
        </p:nvGrpSpPr>
        <p:grpSpPr>
          <a:xfrm>
            <a:off x="1685804" y="1549451"/>
            <a:ext cx="4330658" cy="3754016"/>
            <a:chOff x="1628182" y="1579932"/>
            <a:chExt cx="4330658" cy="3754016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B607CDF-5147-DC30-097B-9AADB31DE661}"/>
                </a:ext>
              </a:extLst>
            </p:cNvPr>
            <p:cNvGrpSpPr/>
            <p:nvPr/>
          </p:nvGrpSpPr>
          <p:grpSpPr>
            <a:xfrm>
              <a:off x="1950593" y="1884627"/>
              <a:ext cx="1819958" cy="1371385"/>
              <a:chOff x="760656" y="2162342"/>
              <a:chExt cx="1341504" cy="2137569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734C22E-B77C-7515-9859-3DC2B8E0AD67}"/>
                  </a:ext>
                </a:extLst>
              </p:cNvPr>
              <p:cNvSpPr/>
              <p:nvPr/>
            </p:nvSpPr>
            <p:spPr>
              <a:xfrm>
                <a:off x="760656" y="2162342"/>
                <a:ext cx="1341504" cy="1906738"/>
              </a:xfrm>
              <a:prstGeom prst="rect">
                <a:avLst/>
              </a:prstGeom>
              <a:solidFill>
                <a:srgbClr val="FAB7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B0C2F0-F6C9-E3A5-EEDF-87CC6F16C63E}"/>
                  </a:ext>
                </a:extLst>
              </p:cNvPr>
              <p:cNvSpPr txBox="1"/>
              <p:nvPr/>
            </p:nvSpPr>
            <p:spPr>
              <a:xfrm>
                <a:off x="997215" y="4069079"/>
                <a:ext cx="868385" cy="230832"/>
              </a:xfrm>
              <a:prstGeom prst="rect">
                <a:avLst/>
              </a:prstGeom>
              <a:noFill/>
            </p:spPr>
            <p:txBody>
              <a:bodyPr wrap="square" lIns="3600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저장 일자</a:t>
                </a: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E4AEDB4-04DA-2400-32C7-D454E2893C0F}"/>
                </a:ext>
              </a:extLst>
            </p:cNvPr>
            <p:cNvSpPr/>
            <p:nvPr/>
          </p:nvSpPr>
          <p:spPr>
            <a:xfrm>
              <a:off x="1628182" y="5146038"/>
              <a:ext cx="4330658" cy="187910"/>
            </a:xfrm>
            <a:prstGeom prst="rect">
              <a:avLst/>
            </a:prstGeom>
            <a:solidFill>
              <a:srgbClr val="FED9B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4FDA6C5-BB57-B724-30D3-9870A45BAA68}"/>
                </a:ext>
              </a:extLst>
            </p:cNvPr>
            <p:cNvSpPr/>
            <p:nvPr/>
          </p:nvSpPr>
          <p:spPr>
            <a:xfrm>
              <a:off x="1628182" y="1579932"/>
              <a:ext cx="4330658" cy="187910"/>
            </a:xfrm>
            <a:prstGeom prst="rect">
              <a:avLst/>
            </a:prstGeom>
            <a:solidFill>
              <a:srgbClr val="FED9B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2" name="그룹 1031">
              <a:extLst>
                <a:ext uri="{FF2B5EF4-FFF2-40B4-BE49-F238E27FC236}">
                  <a16:creationId xmlns:a16="http://schemas.microsoft.com/office/drawing/2014/main" id="{96F4B6A8-79FE-43B9-6A08-4B600B4EB844}"/>
                </a:ext>
              </a:extLst>
            </p:cNvPr>
            <p:cNvGrpSpPr/>
            <p:nvPr/>
          </p:nvGrpSpPr>
          <p:grpSpPr>
            <a:xfrm>
              <a:off x="1950593" y="3528201"/>
              <a:ext cx="1819958" cy="1371385"/>
              <a:chOff x="760656" y="2162342"/>
              <a:chExt cx="1341504" cy="2137569"/>
            </a:xfrm>
          </p:grpSpPr>
          <p:sp>
            <p:nvSpPr>
              <p:cNvPr id="1033" name="직사각형 1032">
                <a:extLst>
                  <a:ext uri="{FF2B5EF4-FFF2-40B4-BE49-F238E27FC236}">
                    <a16:creationId xmlns:a16="http://schemas.microsoft.com/office/drawing/2014/main" id="{3A3E8E3E-F874-2138-0421-AE81612B2E4D}"/>
                  </a:ext>
                </a:extLst>
              </p:cNvPr>
              <p:cNvSpPr/>
              <p:nvPr/>
            </p:nvSpPr>
            <p:spPr>
              <a:xfrm>
                <a:off x="760656" y="2162342"/>
                <a:ext cx="1341504" cy="1906738"/>
              </a:xfrm>
              <a:prstGeom prst="rect">
                <a:avLst/>
              </a:prstGeom>
              <a:solidFill>
                <a:srgbClr val="FAB7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BFA072AF-C115-127E-BD09-86049ADA95E8}"/>
                  </a:ext>
                </a:extLst>
              </p:cNvPr>
              <p:cNvSpPr txBox="1"/>
              <p:nvPr/>
            </p:nvSpPr>
            <p:spPr>
              <a:xfrm>
                <a:off x="997215" y="4069079"/>
                <a:ext cx="868385" cy="230832"/>
              </a:xfrm>
              <a:prstGeom prst="rect">
                <a:avLst/>
              </a:prstGeom>
              <a:noFill/>
            </p:spPr>
            <p:txBody>
              <a:bodyPr wrap="square" lIns="3600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저장 일자</a:t>
                </a:r>
              </a:p>
            </p:txBody>
          </p:sp>
        </p:grpSp>
        <p:grpSp>
          <p:nvGrpSpPr>
            <p:cNvPr id="1036" name="그룹 1035">
              <a:extLst>
                <a:ext uri="{FF2B5EF4-FFF2-40B4-BE49-F238E27FC236}">
                  <a16:creationId xmlns:a16="http://schemas.microsoft.com/office/drawing/2014/main" id="{29D454F2-7FD5-21AD-67B2-71E678795E5C}"/>
                </a:ext>
              </a:extLst>
            </p:cNvPr>
            <p:cNvGrpSpPr/>
            <p:nvPr/>
          </p:nvGrpSpPr>
          <p:grpSpPr>
            <a:xfrm>
              <a:off x="3844560" y="1884627"/>
              <a:ext cx="1819958" cy="1371385"/>
              <a:chOff x="760656" y="2162342"/>
              <a:chExt cx="1341504" cy="2137569"/>
            </a:xfrm>
          </p:grpSpPr>
          <p:sp>
            <p:nvSpPr>
              <p:cNvPr id="1037" name="직사각형 1036">
                <a:extLst>
                  <a:ext uri="{FF2B5EF4-FFF2-40B4-BE49-F238E27FC236}">
                    <a16:creationId xmlns:a16="http://schemas.microsoft.com/office/drawing/2014/main" id="{71C37166-A2C6-857E-A105-40C2F4485CA7}"/>
                  </a:ext>
                </a:extLst>
              </p:cNvPr>
              <p:cNvSpPr/>
              <p:nvPr/>
            </p:nvSpPr>
            <p:spPr>
              <a:xfrm>
                <a:off x="760656" y="2162342"/>
                <a:ext cx="1341504" cy="1906738"/>
              </a:xfrm>
              <a:prstGeom prst="rect">
                <a:avLst/>
              </a:prstGeom>
              <a:solidFill>
                <a:srgbClr val="FAB7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8444F1F4-357B-5090-F671-E843E8283867}"/>
                  </a:ext>
                </a:extLst>
              </p:cNvPr>
              <p:cNvSpPr txBox="1"/>
              <p:nvPr/>
            </p:nvSpPr>
            <p:spPr>
              <a:xfrm>
                <a:off x="997215" y="4069079"/>
                <a:ext cx="868385" cy="230832"/>
              </a:xfrm>
              <a:prstGeom prst="rect">
                <a:avLst/>
              </a:prstGeom>
              <a:noFill/>
            </p:spPr>
            <p:txBody>
              <a:bodyPr wrap="square" lIns="3600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저장 일자</a:t>
                </a:r>
              </a:p>
            </p:txBody>
          </p:sp>
        </p:grpSp>
        <p:grpSp>
          <p:nvGrpSpPr>
            <p:cNvPr id="1039" name="그룹 1038">
              <a:extLst>
                <a:ext uri="{FF2B5EF4-FFF2-40B4-BE49-F238E27FC236}">
                  <a16:creationId xmlns:a16="http://schemas.microsoft.com/office/drawing/2014/main" id="{B66C1667-080E-4913-BBD7-480A8E6923A0}"/>
                </a:ext>
              </a:extLst>
            </p:cNvPr>
            <p:cNvGrpSpPr/>
            <p:nvPr/>
          </p:nvGrpSpPr>
          <p:grpSpPr>
            <a:xfrm>
              <a:off x="3844560" y="3528201"/>
              <a:ext cx="1819958" cy="1371385"/>
              <a:chOff x="760656" y="2162342"/>
              <a:chExt cx="1341504" cy="2137569"/>
            </a:xfrm>
          </p:grpSpPr>
          <p:sp>
            <p:nvSpPr>
              <p:cNvPr id="1040" name="직사각형 1039">
                <a:extLst>
                  <a:ext uri="{FF2B5EF4-FFF2-40B4-BE49-F238E27FC236}">
                    <a16:creationId xmlns:a16="http://schemas.microsoft.com/office/drawing/2014/main" id="{75636F7C-C4B8-C029-BAA2-9A41350BFE8C}"/>
                  </a:ext>
                </a:extLst>
              </p:cNvPr>
              <p:cNvSpPr/>
              <p:nvPr/>
            </p:nvSpPr>
            <p:spPr>
              <a:xfrm>
                <a:off x="760656" y="2162342"/>
                <a:ext cx="1341504" cy="1906738"/>
              </a:xfrm>
              <a:prstGeom prst="rect">
                <a:avLst/>
              </a:prstGeom>
              <a:solidFill>
                <a:srgbClr val="FAB7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A6D2DEAA-D99C-AF91-3F9D-4F4B60C68037}"/>
                  </a:ext>
                </a:extLst>
              </p:cNvPr>
              <p:cNvSpPr txBox="1"/>
              <p:nvPr/>
            </p:nvSpPr>
            <p:spPr>
              <a:xfrm>
                <a:off x="997215" y="4069079"/>
                <a:ext cx="868385" cy="230832"/>
              </a:xfrm>
              <a:prstGeom prst="rect">
                <a:avLst/>
              </a:prstGeom>
              <a:noFill/>
            </p:spPr>
            <p:txBody>
              <a:bodyPr wrap="square" lIns="3600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저장 일자</a:t>
                </a:r>
              </a:p>
            </p:txBody>
          </p:sp>
        </p:grpSp>
      </p:grp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1F8C8933-E656-072B-12F8-E0C019C95ECF}"/>
              </a:ext>
            </a:extLst>
          </p:cNvPr>
          <p:cNvSpPr/>
          <p:nvPr/>
        </p:nvSpPr>
        <p:spPr>
          <a:xfrm>
            <a:off x="6507405" y="1549451"/>
            <a:ext cx="259557" cy="1788889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앨범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55" name="직사각형 1054">
            <a:extLst>
              <a:ext uri="{FF2B5EF4-FFF2-40B4-BE49-F238E27FC236}">
                <a16:creationId xmlns:a16="http://schemas.microsoft.com/office/drawing/2014/main" id="{2371E63F-EAE8-2B88-1F13-1FBC9796856F}"/>
              </a:ext>
            </a:extLst>
          </p:cNvPr>
          <p:cNvSpPr/>
          <p:nvPr/>
        </p:nvSpPr>
        <p:spPr>
          <a:xfrm>
            <a:off x="6149471" y="3392711"/>
            <a:ext cx="259557" cy="1788889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앨범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74924278-077F-D74D-D3C5-1D5D4D83C894}"/>
              </a:ext>
            </a:extLst>
          </p:cNvPr>
          <p:cNvSpPr/>
          <p:nvPr/>
        </p:nvSpPr>
        <p:spPr>
          <a:xfrm>
            <a:off x="6507405" y="3392711"/>
            <a:ext cx="259557" cy="1788889"/>
          </a:xfrm>
          <a:prstGeom prst="rect">
            <a:avLst/>
          </a:prstGeom>
          <a:solidFill>
            <a:srgbClr val="FED9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앨범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E7DAB3FD-EE1D-39C8-B1C8-7251E20B84B8}"/>
              </a:ext>
            </a:extLst>
          </p:cNvPr>
          <p:cNvSpPr/>
          <p:nvPr/>
        </p:nvSpPr>
        <p:spPr>
          <a:xfrm>
            <a:off x="260054" y="1503288"/>
            <a:ext cx="6912000" cy="3888000"/>
          </a:xfrm>
          <a:prstGeom prst="rect">
            <a:avLst/>
          </a:prstGeom>
          <a:solidFill>
            <a:schemeClr val="tx1">
              <a:alpha val="7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00DFF3C-7A78-4F1C-D74A-3757F370399D}"/>
              </a:ext>
            </a:extLst>
          </p:cNvPr>
          <p:cNvSpPr txBox="1"/>
          <p:nvPr/>
        </p:nvSpPr>
        <p:spPr>
          <a:xfrm>
            <a:off x="324191" y="5123880"/>
            <a:ext cx="1263235" cy="230832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</a:t>
            </a:r>
            <a:r>
              <a:rPr lang="ko-KR" altLang="en-US" sz="900" b="1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팝업창</a:t>
            </a:r>
            <a:r>
              <a:rPr lang="ko-KR" altLang="en-US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닫기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34941D-F60B-BEC5-093E-7CFDFEF6CB53}"/>
              </a:ext>
            </a:extLst>
          </p:cNvPr>
          <p:cNvGrpSpPr/>
          <p:nvPr/>
        </p:nvGrpSpPr>
        <p:grpSpPr>
          <a:xfrm>
            <a:off x="2253095" y="1986332"/>
            <a:ext cx="3196076" cy="2488228"/>
            <a:chOff x="2253095" y="2265599"/>
            <a:chExt cx="3196076" cy="24882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63602B-A852-5C9F-2575-219FB1E4055C}"/>
                </a:ext>
              </a:extLst>
            </p:cNvPr>
            <p:cNvSpPr/>
            <p:nvPr/>
          </p:nvSpPr>
          <p:spPr>
            <a:xfrm>
              <a:off x="2253095" y="2265599"/>
              <a:ext cx="3196076" cy="2488228"/>
            </a:xfrm>
            <a:prstGeom prst="rect">
              <a:avLst/>
            </a:prstGeom>
            <a:solidFill>
              <a:srgbClr val="FED9B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D2C36D-1BA5-3712-1DA2-21E0E2E25D7A}"/>
                </a:ext>
              </a:extLst>
            </p:cNvPr>
            <p:cNvSpPr/>
            <p:nvPr/>
          </p:nvSpPr>
          <p:spPr>
            <a:xfrm>
              <a:off x="2406467" y="2389902"/>
              <a:ext cx="2891373" cy="1943448"/>
            </a:xfrm>
            <a:prstGeom prst="rect">
              <a:avLst/>
            </a:prstGeom>
            <a:solidFill>
              <a:srgbClr val="FAB78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66FD39-C721-ABCD-41B7-D06682E571CD}"/>
                </a:ext>
              </a:extLst>
            </p:cNvPr>
            <p:cNvSpPr txBox="1"/>
            <p:nvPr/>
          </p:nvSpPr>
          <p:spPr>
            <a:xfrm>
              <a:off x="3260121" y="4301600"/>
              <a:ext cx="1178099" cy="261610"/>
            </a:xfrm>
            <a:prstGeom prst="rect">
              <a:avLst/>
            </a:prstGeom>
            <a:noFill/>
          </p:spPr>
          <p:txBody>
            <a:bodyPr wrap="square" lIns="3600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저장 일자</a:t>
              </a:r>
            </a:p>
          </p:txBody>
        </p:sp>
      </p:grp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FD131407-2099-380C-0D36-3F1417D2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9424"/>
              </p:ext>
            </p:extLst>
          </p:nvPr>
        </p:nvGraphicFramePr>
        <p:xfrm>
          <a:off x="7594560" y="1485000"/>
          <a:ext cx="4337386" cy="2625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073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267229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2415084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인터넷 팝업창을 이용한 이미지 공유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/>
                        <a:t>이미지 공유 </a:t>
                      </a:r>
                      <a:r>
                        <a:rPr lang="en-US" altLang="ko-KR" sz="1200" b="1" dirty="0"/>
                        <a:t>UI </a:t>
                      </a:r>
                      <a:r>
                        <a:rPr lang="ko-KR" altLang="en-US" sz="1200" b="1" dirty="0"/>
                        <a:t>비활성화 방법 </a:t>
                      </a:r>
                      <a:r>
                        <a:rPr lang="en-US" altLang="ko-KR" sz="1200" dirty="0"/>
                        <a:t>: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나가기 버튼 클릭</a:t>
                      </a:r>
                      <a:r>
                        <a:rPr lang="en-US" altLang="ko-KR" sz="1200" dirty="0"/>
                        <a:t>, ESC</a:t>
                      </a:r>
                      <a:r>
                        <a:rPr lang="ko-KR" altLang="en-US" sz="1200" dirty="0"/>
                        <a:t>키 클릭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이미지 공유의 기능을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해당 게시판 팝업창에서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해결하도록 한다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해당 사이트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버튼에 맞는 사이트 페이지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8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나가기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버튼 클릭 시 </a:t>
                      </a:r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비활성화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755854"/>
                  </a:ext>
                </a:extLst>
              </a:tr>
            </a:tbl>
          </a:graphicData>
        </a:graphic>
      </p:graphicFrame>
      <p:pic>
        <p:nvPicPr>
          <p:cNvPr id="1026" name="Picture 2" descr="공유 아이콘 에 Arashicons">
            <a:extLst>
              <a:ext uri="{FF2B5EF4-FFF2-40B4-BE49-F238E27FC236}">
                <a16:creationId xmlns:a16="http://schemas.microsoft.com/office/drawing/2014/main" id="{5D39E449-F3E6-D20F-5224-8D4AF876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673" y="4172774"/>
            <a:ext cx="190450" cy="2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93B3A35-DFC0-2F89-B2ED-CD46FCD7A7C0}"/>
              </a:ext>
            </a:extLst>
          </p:cNvPr>
          <p:cNvSpPr/>
          <p:nvPr/>
        </p:nvSpPr>
        <p:spPr>
          <a:xfrm>
            <a:off x="2921373" y="4507491"/>
            <a:ext cx="1886890" cy="721348"/>
          </a:xfrm>
          <a:prstGeom prst="roundRect">
            <a:avLst>
              <a:gd name="adj" fmla="val 32228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DB0A176-CBB2-9964-689B-BE8933826E5A}"/>
              </a:ext>
            </a:extLst>
          </p:cNvPr>
          <p:cNvSpPr/>
          <p:nvPr/>
        </p:nvSpPr>
        <p:spPr>
          <a:xfrm>
            <a:off x="3071740" y="4760045"/>
            <a:ext cx="1638148" cy="385143"/>
          </a:xfrm>
          <a:prstGeom prst="roundRect">
            <a:avLst>
              <a:gd name="adj" fmla="val 32228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292AF9-BA0A-E6BB-C4B2-D734F480D37C}"/>
              </a:ext>
            </a:extLst>
          </p:cNvPr>
          <p:cNvGrpSpPr/>
          <p:nvPr/>
        </p:nvGrpSpPr>
        <p:grpSpPr>
          <a:xfrm>
            <a:off x="3229422" y="4796313"/>
            <a:ext cx="1270791" cy="280854"/>
            <a:chOff x="3338256" y="4493042"/>
            <a:chExt cx="1427916" cy="31558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443D588-15E7-9D3D-C675-166F7D3FE8A0}"/>
                </a:ext>
              </a:extLst>
            </p:cNvPr>
            <p:cNvSpPr/>
            <p:nvPr/>
          </p:nvSpPr>
          <p:spPr>
            <a:xfrm>
              <a:off x="3338256" y="4493042"/>
              <a:ext cx="359664" cy="315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0FC2F00-0C3B-520B-A3B8-BE7AC3DCF76D}"/>
                </a:ext>
              </a:extLst>
            </p:cNvPr>
            <p:cNvSpPr/>
            <p:nvPr/>
          </p:nvSpPr>
          <p:spPr>
            <a:xfrm>
              <a:off x="3872382" y="4493042"/>
              <a:ext cx="359664" cy="315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E7087C1-A320-BFE0-904C-D11C8B9B3198}"/>
                </a:ext>
              </a:extLst>
            </p:cNvPr>
            <p:cNvSpPr/>
            <p:nvPr/>
          </p:nvSpPr>
          <p:spPr>
            <a:xfrm>
              <a:off x="4406508" y="4493042"/>
              <a:ext cx="359664" cy="315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9943189-F338-61A4-4985-8FEDF5D1BCDB}"/>
              </a:ext>
            </a:extLst>
          </p:cNvPr>
          <p:cNvSpPr txBox="1"/>
          <p:nvPr/>
        </p:nvSpPr>
        <p:spPr>
          <a:xfrm>
            <a:off x="2266780" y="4519994"/>
            <a:ext cx="3182391" cy="261610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이미지 공유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E00962-35CC-EF00-6F70-C8D833C98601}"/>
              </a:ext>
            </a:extLst>
          </p:cNvPr>
          <p:cNvSpPr txBox="1"/>
          <p:nvPr/>
        </p:nvSpPr>
        <p:spPr>
          <a:xfrm>
            <a:off x="3113611" y="5017612"/>
            <a:ext cx="628792" cy="20005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Instargram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B98894-BFCE-0BDD-AB1C-5E634F6567DC}"/>
              </a:ext>
            </a:extLst>
          </p:cNvPr>
          <p:cNvSpPr txBox="1"/>
          <p:nvPr/>
        </p:nvSpPr>
        <p:spPr>
          <a:xfrm>
            <a:off x="3594319" y="5017612"/>
            <a:ext cx="628792" cy="20005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Twitter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FE9DBA-2F47-4BBF-2062-77CB74FC1D42}"/>
              </a:ext>
            </a:extLst>
          </p:cNvPr>
          <p:cNvSpPr txBox="1"/>
          <p:nvPr/>
        </p:nvSpPr>
        <p:spPr>
          <a:xfrm>
            <a:off x="4058249" y="5017612"/>
            <a:ext cx="628792" cy="20005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Facebook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2C5AECE4-A2B0-2C50-29E4-500ED87CE5E8}"/>
              </a:ext>
            </a:extLst>
          </p:cNvPr>
          <p:cNvSpPr/>
          <p:nvPr/>
        </p:nvSpPr>
        <p:spPr>
          <a:xfrm>
            <a:off x="4808264" y="4537793"/>
            <a:ext cx="211562" cy="216938"/>
          </a:xfrm>
          <a:prstGeom prst="mathMultiply">
            <a:avLst>
              <a:gd name="adj1" fmla="val 154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0B23396-0975-A645-1043-B433391A7305}"/>
              </a:ext>
            </a:extLst>
          </p:cNvPr>
          <p:cNvGrpSpPr/>
          <p:nvPr/>
        </p:nvGrpSpPr>
        <p:grpSpPr>
          <a:xfrm>
            <a:off x="2386715" y="2246926"/>
            <a:ext cx="2891373" cy="2552386"/>
            <a:chOff x="7035239" y="2603408"/>
            <a:chExt cx="2891373" cy="255238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562D549-6F3B-C8D9-70AB-D58BFD2D139D}"/>
                </a:ext>
              </a:extLst>
            </p:cNvPr>
            <p:cNvGrpSpPr/>
            <p:nvPr/>
          </p:nvGrpSpPr>
          <p:grpSpPr>
            <a:xfrm>
              <a:off x="7035239" y="2603408"/>
              <a:ext cx="2891373" cy="2552386"/>
              <a:chOff x="2949546" y="1409355"/>
              <a:chExt cx="2891373" cy="255238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BBEBDF-AE48-BDCA-89E1-FDA4787BF139}"/>
                  </a:ext>
                </a:extLst>
              </p:cNvPr>
              <p:cNvSpPr/>
              <p:nvPr/>
            </p:nvSpPr>
            <p:spPr>
              <a:xfrm>
                <a:off x="2949546" y="1409700"/>
                <a:ext cx="2891373" cy="255204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79EB82A-8008-5FDC-9C29-745C5A713036}"/>
                  </a:ext>
                </a:extLst>
              </p:cNvPr>
              <p:cNvSpPr/>
              <p:nvPr/>
            </p:nvSpPr>
            <p:spPr>
              <a:xfrm>
                <a:off x="2949546" y="1409355"/>
                <a:ext cx="2891373" cy="30345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/>
                  <a:t>해당 사이트명 </a:t>
                </a:r>
                <a:r>
                  <a:rPr lang="en-US" altLang="ko-KR" sz="900" dirty="0"/>
                  <a:t>– </a:t>
                </a:r>
                <a:r>
                  <a:rPr lang="ko-KR" altLang="en-US" sz="900" dirty="0"/>
                  <a:t>연 프로그램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F740B80-E046-04C4-23E3-0ABAC975BE30}"/>
                  </a:ext>
                </a:extLst>
              </p:cNvPr>
              <p:cNvSpPr/>
              <p:nvPr/>
            </p:nvSpPr>
            <p:spPr>
              <a:xfrm>
                <a:off x="2949546" y="1705780"/>
                <a:ext cx="2891373" cy="2142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/>
                  <a:t>해당 사이트 주소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6DF407-52D4-77CC-BB68-27C16843F9F5}"/>
                  </a:ext>
                </a:extLst>
              </p:cNvPr>
              <p:cNvSpPr txBox="1"/>
              <p:nvPr/>
            </p:nvSpPr>
            <p:spPr>
              <a:xfrm>
                <a:off x="2949547" y="2496870"/>
                <a:ext cx="2872472" cy="553998"/>
              </a:xfrm>
              <a:prstGeom prst="rect">
                <a:avLst/>
              </a:prstGeom>
              <a:noFill/>
            </p:spPr>
            <p:txBody>
              <a:bodyPr wrap="square" lIns="3600" rtlCol="0" anchor="ctr">
                <a:spAutoFit/>
              </a:bodyPr>
              <a:lstStyle/>
              <a:p>
                <a:pPr algn="ctr"/>
                <a:r>
                  <a:rPr lang="ko-KR" altLang="en-US" sz="1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해당 사이트</a:t>
                </a:r>
                <a:endParaRPr lang="en-US" altLang="ko-KR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  <a:p>
                <a:pPr algn="ctr"/>
                <a:r>
                  <a:rPr lang="ko-KR" altLang="en-US" sz="1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페이지</a:t>
                </a:r>
              </a:p>
            </p:txBody>
          </p:sp>
        </p:grpSp>
        <p:sp>
          <p:nvSpPr>
            <p:cNvPr id="20" name="곱하기 기호 19">
              <a:extLst>
                <a:ext uri="{FF2B5EF4-FFF2-40B4-BE49-F238E27FC236}">
                  <a16:creationId xmlns:a16="http://schemas.microsoft.com/office/drawing/2014/main" id="{EA398710-FCEF-82CC-2FA4-87F10BB1A83E}"/>
                </a:ext>
              </a:extLst>
            </p:cNvPr>
            <p:cNvSpPr/>
            <p:nvPr/>
          </p:nvSpPr>
          <p:spPr>
            <a:xfrm>
              <a:off x="9719752" y="2648017"/>
              <a:ext cx="187960" cy="214238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C7A11BA-015C-E6BC-7914-81567655F1E4}"/>
              </a:ext>
            </a:extLst>
          </p:cNvPr>
          <p:cNvSpPr/>
          <p:nvPr/>
        </p:nvSpPr>
        <p:spPr>
          <a:xfrm>
            <a:off x="4838731" y="2167478"/>
            <a:ext cx="297650" cy="282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CE6980D-622A-BBD2-4C0B-3A7E2F08FC1C}"/>
              </a:ext>
            </a:extLst>
          </p:cNvPr>
          <p:cNvSpPr/>
          <p:nvPr/>
        </p:nvSpPr>
        <p:spPr>
          <a:xfrm>
            <a:off x="3002382" y="3253896"/>
            <a:ext cx="297650" cy="282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0A3C4F0-B6E7-4061-2C47-9B3A06706640}"/>
              </a:ext>
            </a:extLst>
          </p:cNvPr>
          <p:cNvCxnSpPr>
            <a:endCxn id="15" idx="1"/>
          </p:cNvCxnSpPr>
          <p:nvPr/>
        </p:nvCxnSpPr>
        <p:spPr>
          <a:xfrm rot="16200000" flipV="1">
            <a:off x="2039299" y="3958858"/>
            <a:ext cx="1257665" cy="562830"/>
          </a:xfrm>
          <a:prstGeom prst="bentConnector4">
            <a:avLst>
              <a:gd name="adj1" fmla="val -597"/>
              <a:gd name="adj2" fmla="val 1983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84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5126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앨범 공유 시스템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_</a:t>
            </a:r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사이트 플로우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67F8D7-1757-7F42-D255-CCA04AD93A59}"/>
              </a:ext>
            </a:extLst>
          </p:cNvPr>
          <p:cNvSpPr/>
          <p:nvPr/>
        </p:nvSpPr>
        <p:spPr>
          <a:xfrm>
            <a:off x="387833" y="2348346"/>
            <a:ext cx="1980319" cy="807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해당 사이트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로그인 창 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D343-E424-22B6-A144-B9FCB5C769C3}"/>
              </a:ext>
            </a:extLst>
          </p:cNvPr>
          <p:cNvSpPr/>
          <p:nvPr/>
        </p:nvSpPr>
        <p:spPr>
          <a:xfrm>
            <a:off x="3379981" y="5094051"/>
            <a:ext cx="1980319" cy="807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해당 사이트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 창 출력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F0EE69-D667-9344-B52D-01154E6B90B9}"/>
              </a:ext>
            </a:extLst>
          </p:cNvPr>
          <p:cNvSpPr/>
          <p:nvPr/>
        </p:nvSpPr>
        <p:spPr>
          <a:xfrm>
            <a:off x="3379981" y="3309326"/>
            <a:ext cx="1980319" cy="807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해당 사이트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글 작성 창 출력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736114-9435-070E-3AAE-31459290B867}"/>
              </a:ext>
            </a:extLst>
          </p:cNvPr>
          <p:cNvSpPr/>
          <p:nvPr/>
        </p:nvSpPr>
        <p:spPr>
          <a:xfrm>
            <a:off x="6372129" y="3309326"/>
            <a:ext cx="1980319" cy="807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해당 계정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</a:p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해당 사이트 글 작성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F795F2D-0168-10EC-07F2-E9A65FAFEE5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368152" y="2752176"/>
            <a:ext cx="1011829" cy="9609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3EA2F4-D648-0CA2-173F-B863A83F917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60300" y="3713156"/>
            <a:ext cx="10118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E1C0022-A005-CDC9-A273-DBCA22D9E0F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368152" y="2752176"/>
            <a:ext cx="1011829" cy="27457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FB73C8-1389-E4F0-D2B0-9010F9D288DF}"/>
              </a:ext>
            </a:extLst>
          </p:cNvPr>
          <p:cNvSpPr txBox="1"/>
          <p:nvPr/>
        </p:nvSpPr>
        <p:spPr>
          <a:xfrm>
            <a:off x="3380148" y="4096857"/>
            <a:ext cx="1980319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계정이 있을 경우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10746-9701-2478-9750-0997CFD5BB43}"/>
              </a:ext>
            </a:extLst>
          </p:cNvPr>
          <p:cNvSpPr txBox="1"/>
          <p:nvPr/>
        </p:nvSpPr>
        <p:spPr>
          <a:xfrm>
            <a:off x="3373958" y="5901710"/>
            <a:ext cx="1980319" cy="276999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계정이 없을 경우</a:t>
            </a:r>
          </a:p>
        </p:txBody>
      </p:sp>
      <p:cxnSp>
        <p:nvCxnSpPr>
          <p:cNvPr id="14" name="직선 화살표 연결선 14">
            <a:extLst>
              <a:ext uri="{FF2B5EF4-FFF2-40B4-BE49-F238E27FC236}">
                <a16:creationId xmlns:a16="http://schemas.microsoft.com/office/drawing/2014/main" id="{E77C696B-A3A5-64F1-CE87-275336A2ED77}"/>
              </a:ext>
            </a:extLst>
          </p:cNvPr>
          <p:cNvCxnSpPr>
            <a:cxnSpLocks/>
            <a:stCxn id="4" idx="3"/>
            <a:endCxn id="22" idx="2"/>
          </p:cNvCxnSpPr>
          <p:nvPr/>
        </p:nvCxnSpPr>
        <p:spPr>
          <a:xfrm flipH="1" flipV="1">
            <a:off x="4370308" y="4373856"/>
            <a:ext cx="989992" cy="1124025"/>
          </a:xfrm>
          <a:prstGeom prst="bentConnector4">
            <a:avLst>
              <a:gd name="adj1" fmla="val -23091"/>
              <a:gd name="adj2" fmla="val 679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4D443E25-A911-DCD6-CE73-F67A0185298B}"/>
              </a:ext>
            </a:extLst>
          </p:cNvPr>
          <p:cNvSpPr/>
          <p:nvPr/>
        </p:nvSpPr>
        <p:spPr>
          <a:xfrm>
            <a:off x="3917791" y="1642321"/>
            <a:ext cx="1875098" cy="1350640"/>
          </a:xfrm>
          <a:prstGeom prst="wedgeRectCallo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D7F809-ED35-8E92-6D85-D401F297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329" y="1714186"/>
            <a:ext cx="1778022" cy="1268319"/>
          </a:xfrm>
          <a:prstGeom prst="rect">
            <a:avLst/>
          </a:prstGeom>
          <a:ln w="25400">
            <a:noFill/>
          </a:ln>
        </p:spPr>
      </p:pic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B8C5C013-5938-FEC8-ABAC-D375B50B4615}"/>
              </a:ext>
            </a:extLst>
          </p:cNvPr>
          <p:cNvSpPr/>
          <p:nvPr/>
        </p:nvSpPr>
        <p:spPr>
          <a:xfrm>
            <a:off x="6919809" y="1631865"/>
            <a:ext cx="1875098" cy="1350640"/>
          </a:xfrm>
          <a:prstGeom prst="wedgeRectCallo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3C1767-D87C-2BFF-79B6-9B5ECF05A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86" y="1705215"/>
            <a:ext cx="1371543" cy="1110384"/>
          </a:xfrm>
          <a:prstGeom prst="rect">
            <a:avLst/>
          </a:prstGeom>
          <a:ln w="25400">
            <a:noFill/>
          </a:ln>
        </p:spPr>
      </p:pic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CEBC454B-D1B8-2B85-A2C0-6959D72CE86E}"/>
              </a:ext>
            </a:extLst>
          </p:cNvPr>
          <p:cNvSpPr/>
          <p:nvPr/>
        </p:nvSpPr>
        <p:spPr>
          <a:xfrm>
            <a:off x="6096000" y="5152785"/>
            <a:ext cx="1875098" cy="1350640"/>
          </a:xfrm>
          <a:prstGeom prst="wedgeRectCallout">
            <a:avLst>
              <a:gd name="adj1" fmla="val -84770"/>
              <a:gd name="adj2" fmla="val 3826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2FDE5EB-59BF-5BAF-0054-1F0A955AF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601" y="5234157"/>
            <a:ext cx="935895" cy="1162734"/>
          </a:xfrm>
          <a:prstGeom prst="rect">
            <a:avLst/>
          </a:prstGeom>
          <a:ln w="25400">
            <a:noFill/>
          </a:ln>
        </p:spPr>
      </p:pic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A6322643-F66C-DC92-E155-3975E3320508}"/>
              </a:ext>
            </a:extLst>
          </p:cNvPr>
          <p:cNvSpPr/>
          <p:nvPr/>
        </p:nvSpPr>
        <p:spPr>
          <a:xfrm>
            <a:off x="387833" y="3541183"/>
            <a:ext cx="1875098" cy="1350640"/>
          </a:xfrm>
          <a:prstGeom prst="wedgeRectCallout">
            <a:avLst>
              <a:gd name="adj1" fmla="val 1382"/>
              <a:gd name="adj2" fmla="val -69893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40D582-03BE-B6AC-9670-2AEB164CE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50" y="3644873"/>
            <a:ext cx="1436475" cy="1143260"/>
          </a:xfrm>
          <a:prstGeom prst="rect">
            <a:avLst/>
          </a:prstGeom>
          <a:ln w="25400">
            <a:noFill/>
          </a:ln>
        </p:spPr>
      </p:pic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86293353-1C3E-6D89-A168-2A55F106C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56245"/>
              </p:ext>
            </p:extLst>
          </p:nvPr>
        </p:nvGraphicFramePr>
        <p:xfrm>
          <a:off x="9147202" y="1264003"/>
          <a:ext cx="2562445" cy="3347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2445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</a:tblGrid>
              <a:tr h="385827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팝업 창 내 사이트 연결 안내</a:t>
                      </a:r>
                      <a:endParaRPr lang="en-US" altLang="ko-KR" sz="12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팝업 창 안내 순서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계정 有</a:t>
                      </a:r>
                      <a:r>
                        <a:rPr lang="en-US" altLang="ko-KR" sz="1200" dirty="0"/>
                        <a:t>)]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해당 사이트 로그인 화면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해당 사이트 글 작성 창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해당 사이트 글 게시 창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팝업 창 안내 순서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계정 無</a:t>
                      </a:r>
                      <a:r>
                        <a:rPr lang="en-US" altLang="ko-KR" sz="1200" dirty="0"/>
                        <a:t>)]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해당 사이트 로그인 화면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b="1" dirty="0"/>
                        <a:t>해당 사이트 회원가입 화면</a:t>
                      </a:r>
                      <a:endParaRPr lang="en-US" altLang="ko-KR" sz="1200" b="1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해당 사이트 글 작성 창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해당 사이트 글 게시 창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C342E2-83EA-4DCA-C614-BCF47C03AD14}"/>
              </a:ext>
            </a:extLst>
          </p:cNvPr>
          <p:cNvSpPr/>
          <p:nvPr/>
        </p:nvSpPr>
        <p:spPr>
          <a:xfrm>
            <a:off x="186544" y="1264003"/>
            <a:ext cx="8708881" cy="54286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5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6149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앨범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_</a:t>
            </a:r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디자인 레퍼런스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15148"/>
              </p:ext>
            </p:extLst>
          </p:nvPr>
        </p:nvGraphicFramePr>
        <p:xfrm>
          <a:off x="7594560" y="1485000"/>
          <a:ext cx="4337386" cy="604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386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파피루스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두루마리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디자인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위에서 아래 방향으로 펼침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30" name="Picture 6" descr="Papirus Vector Images (over 140)">
            <a:extLst>
              <a:ext uri="{FF2B5EF4-FFF2-40B4-BE49-F238E27FC236}">
                <a16:creationId xmlns:a16="http://schemas.microsoft.com/office/drawing/2014/main" id="{2892845C-9C91-E5BC-B432-11D84B9DB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831" y="1478854"/>
            <a:ext cx="2381250" cy="2381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The Collection Is Clean, Detailed, Realistic Ancient Scrolls Of Papyrus On  A White Background. Vector Illustration. Royalty Free SVG, Cliparts,  Vectors, And Stock Illustration. Image 92758442.">
            <a:extLst>
              <a:ext uri="{FF2B5EF4-FFF2-40B4-BE49-F238E27FC236}">
                <a16:creationId xmlns:a16="http://schemas.microsoft.com/office/drawing/2014/main" id="{5552BE99-2D81-DA1A-EF77-1393AF7EF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4" y="1485000"/>
            <a:ext cx="3723640" cy="37236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Papyrus - Free education icons">
            <a:extLst>
              <a:ext uri="{FF2B5EF4-FFF2-40B4-BE49-F238E27FC236}">
                <a16:creationId xmlns:a16="http://schemas.microsoft.com/office/drawing/2014/main" id="{5A050BCB-6822-0E48-198A-A95DADD12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831" y="3860104"/>
            <a:ext cx="2381250" cy="2381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7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6238</TotalTime>
  <Words>731</Words>
  <Application>Microsoft Office PowerPoint</Application>
  <PresentationFormat>와이드스크린</PresentationFormat>
  <Paragraphs>285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돋움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우진 곽</dc:creator>
  <cp:lastModifiedBy>우진 곽</cp:lastModifiedBy>
  <cp:revision>2548</cp:revision>
  <dcterms:created xsi:type="dcterms:W3CDTF">2023-07-05T05:33:12Z</dcterms:created>
  <dcterms:modified xsi:type="dcterms:W3CDTF">2023-09-24T11:05:03Z</dcterms:modified>
  <cp:version/>
</cp:coreProperties>
</file>