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341" r:id="rId4"/>
    <p:sldId id="343" r:id="rId5"/>
    <p:sldId id="342" r:id="rId6"/>
    <p:sldId id="3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</p14:sldIdLst>
        </p14:section>
        <p14:section name="컨셉" id="{AE011BCC-3970-4775-B099-37BBF7B79619}">
          <p14:sldIdLst>
            <p14:sldId id="341"/>
            <p14:sldId id="343"/>
            <p14:sldId id="342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78E"/>
    <a:srgbClr val="FBC09B"/>
    <a:srgbClr val="FED9B0"/>
    <a:srgbClr val="FEC382"/>
    <a:srgbClr val="E84040"/>
    <a:srgbClr val="960000"/>
    <a:srgbClr val="CC0000"/>
    <a:srgbClr val="EE6C6C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253" y="298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인벤토리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2023_10_02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2580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2023.10.02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문서 작성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8399"/>
              </p:ext>
            </p:extLst>
          </p:nvPr>
        </p:nvGraphicFramePr>
        <p:xfrm>
          <a:off x="6880294" y="1553290"/>
          <a:ext cx="5051652" cy="4394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475912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812792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클릭을 통해 상호작용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스크롤을 통해 인벤토리 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아래 확인 가능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뒤로 가기 버튼</a:t>
                      </a:r>
                      <a:r>
                        <a:rPr lang="en-US" altLang="ko-KR" sz="1200" dirty="0"/>
                        <a:t>, ESC </a:t>
                      </a:r>
                      <a:r>
                        <a:rPr lang="ko-KR" altLang="en-US" sz="1200" dirty="0"/>
                        <a:t>키 입력을 통해 뒤로 가기 가능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아이템은 </a:t>
                      </a:r>
                      <a:r>
                        <a:rPr lang="en-US" altLang="ko-KR" sz="1200" dirty="0"/>
                        <a:t>6 X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의 비율로 정렬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뒤로 가기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직전 </a:t>
                      </a:r>
                      <a:r>
                        <a:rPr lang="en-US" altLang="ko-KR" sz="1100" dirty="0"/>
                        <a:t>Scene</a:t>
                      </a:r>
                      <a:r>
                        <a:rPr lang="ko-KR" altLang="en-US" sz="1100" dirty="0"/>
                        <a:t>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소모품 개수 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게임 내 재화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6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인벤토리 항목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인벤토리 분류에 따른 항목 버튼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하단에 해당 항목에 따른 아이템 리스트가 출력된다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인벤토리 항목 </a:t>
                      </a:r>
                      <a:r>
                        <a:rPr lang="en-US" altLang="ko-KR" sz="1100"/>
                        <a:t>:</a:t>
                      </a:r>
                      <a:br>
                        <a:rPr lang="en-US" altLang="ko-KR" sz="1100"/>
                      </a:br>
                      <a:r>
                        <a:rPr lang="ko-KR" altLang="en-US" sz="1100"/>
                        <a:t>커스텀 </a:t>
                      </a:r>
                      <a:r>
                        <a:rPr lang="ko-KR" altLang="en-US" sz="1100" dirty="0"/>
                        <a:t>부위에 따라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0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상단 항목에 맞는 아이템 버튼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우측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확대 이미지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에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해당 아이템에 맞는 이미지가 출력된다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363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8C95-C843-643C-FBF2-6B811B9B6636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인벤토리 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66DE8-91A3-B635-3AB4-AD09A87AF1FE}"/>
              </a:ext>
            </a:extLst>
          </p:cNvPr>
          <p:cNvSpPr/>
          <p:nvPr/>
        </p:nvSpPr>
        <p:spPr>
          <a:xfrm>
            <a:off x="575074" y="2149305"/>
            <a:ext cx="3003278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1246B-EDB1-628C-6F3F-A88E9052F108}"/>
              </a:ext>
            </a:extLst>
          </p:cNvPr>
          <p:cNvSpPr/>
          <p:nvPr/>
        </p:nvSpPr>
        <p:spPr>
          <a:xfrm>
            <a:off x="3578352" y="2149304"/>
            <a:ext cx="1919623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2E1D93-9D3F-CD9B-8B41-A3120228285C}"/>
              </a:ext>
            </a:extLst>
          </p:cNvPr>
          <p:cNvSpPr/>
          <p:nvPr/>
        </p:nvSpPr>
        <p:spPr>
          <a:xfrm>
            <a:off x="3745127" y="2230571"/>
            <a:ext cx="1620919" cy="1401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확대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27369-E7EE-0C26-FC3E-1E6CD3EC2296}"/>
              </a:ext>
            </a:extLst>
          </p:cNvPr>
          <p:cNvSpPr/>
          <p:nvPr/>
        </p:nvSpPr>
        <p:spPr>
          <a:xfrm>
            <a:off x="10997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315A64-1365-A549-956D-EB98D4C244B5}"/>
              </a:ext>
            </a:extLst>
          </p:cNvPr>
          <p:cNvSpPr/>
          <p:nvPr/>
        </p:nvSpPr>
        <p:spPr>
          <a:xfrm>
            <a:off x="15549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8F29BD0-FEAD-92F7-71FA-17E2535A864C}"/>
              </a:ext>
            </a:extLst>
          </p:cNvPr>
          <p:cNvSpPr/>
          <p:nvPr/>
        </p:nvSpPr>
        <p:spPr>
          <a:xfrm>
            <a:off x="2460020" y="2247623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E4B87-8477-0CD9-E009-901C6EC43C3F}"/>
              </a:ext>
            </a:extLst>
          </p:cNvPr>
          <p:cNvSpPr/>
          <p:nvPr/>
        </p:nvSpPr>
        <p:spPr>
          <a:xfrm>
            <a:off x="20100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2309BD-E00F-DC78-0DB1-F3EE715E8924}"/>
              </a:ext>
            </a:extLst>
          </p:cNvPr>
          <p:cNvSpPr/>
          <p:nvPr/>
        </p:nvSpPr>
        <p:spPr>
          <a:xfrm>
            <a:off x="644631" y="2525723"/>
            <a:ext cx="2848696" cy="17211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7D2EA2E2-73D0-A047-6329-259ADF92CAD3}"/>
              </a:ext>
            </a:extLst>
          </p:cNvPr>
          <p:cNvSpPr/>
          <p:nvPr/>
        </p:nvSpPr>
        <p:spPr>
          <a:xfrm flipH="1">
            <a:off x="342166" y="1630853"/>
            <a:ext cx="536674" cy="26906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6A7D0D-F946-3F44-97B4-26A8FA721622}"/>
              </a:ext>
            </a:extLst>
          </p:cNvPr>
          <p:cNvSpPr/>
          <p:nvPr/>
        </p:nvSpPr>
        <p:spPr>
          <a:xfrm>
            <a:off x="3357183" y="2598901"/>
            <a:ext cx="57046" cy="15402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89E3DE-8E03-23CF-D13B-13B16B93E37E}"/>
              </a:ext>
            </a:extLst>
          </p:cNvPr>
          <p:cNvSpPr/>
          <p:nvPr/>
        </p:nvSpPr>
        <p:spPr>
          <a:xfrm>
            <a:off x="3334323" y="3183128"/>
            <a:ext cx="102766" cy="20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901B26C-E14E-00F6-B656-5486FB5B765C}"/>
              </a:ext>
            </a:extLst>
          </p:cNvPr>
          <p:cNvGrpSpPr/>
          <p:nvPr/>
        </p:nvGrpSpPr>
        <p:grpSpPr>
          <a:xfrm>
            <a:off x="711837" y="2602015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0D6175-921D-10DC-F6C9-BB37B93E5E63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3C6491-A92F-CDA7-1E66-569CEAA28ED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8CCC-0832-F7BE-6C15-125101D4469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97E946-769B-8691-AEF7-C1A387A3AA3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87381-EF6E-A040-F826-0C6B87FE62F9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D2ED1B-F4A2-95BC-93AF-5B4E2B192FA8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43890B-FFEB-8C44-7C1F-D304C7B9EA58}"/>
              </a:ext>
            </a:extLst>
          </p:cNvPr>
          <p:cNvGrpSpPr/>
          <p:nvPr/>
        </p:nvGrpSpPr>
        <p:grpSpPr>
          <a:xfrm>
            <a:off x="711837" y="3014179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4142D5-71E2-1847-D265-584140B4A6A4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6DB7291-C927-6384-FEDE-E9C3018A4172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397F6C-7148-C1EC-E884-693F42227802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5C842B9-42F7-579D-0A72-69FF08A3D96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29A157-C134-9577-68EB-57E1CF56A5AE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BE8D30-923A-706A-4B98-59076171CC55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43B239-D6F8-1559-7D48-2CAD5CF0FF13}"/>
              </a:ext>
            </a:extLst>
          </p:cNvPr>
          <p:cNvGrpSpPr/>
          <p:nvPr/>
        </p:nvGrpSpPr>
        <p:grpSpPr>
          <a:xfrm>
            <a:off x="711837" y="3426343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00DFAF-5AA0-B9BC-3D95-5BD76A0F0495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345970-9CEC-1BD7-B02A-DD3E6E04A25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9C65F3-3F84-FA9B-DB18-4AAAF717422F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B1D7D6-C27A-F5A6-44DE-AEBD93BE72EC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E42761-96F9-E4F2-8348-862091EF5168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4BA865-CC40-B605-92CF-0D5458F3EFAE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DBCA29-BCA4-E642-DEE8-33924FE4C776}"/>
              </a:ext>
            </a:extLst>
          </p:cNvPr>
          <p:cNvGrpSpPr/>
          <p:nvPr/>
        </p:nvGrpSpPr>
        <p:grpSpPr>
          <a:xfrm>
            <a:off x="711837" y="3838508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871F75-DDA8-3178-C22B-68411BF150E0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D7F7AD-0B8A-1C1D-F910-02114B69C17E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A7F8C8-D2C1-F0C5-EB0D-75CA46A9263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F41B856-1D86-745E-60C3-C476903CF300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270CE3-B6F6-5AF2-5EB0-E85FECB91B62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364F82-F952-7487-9515-DF708E7785E3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1FFC9-7986-EAA1-0881-D464076B8447}"/>
              </a:ext>
            </a:extLst>
          </p:cNvPr>
          <p:cNvGrpSpPr/>
          <p:nvPr/>
        </p:nvGrpSpPr>
        <p:grpSpPr>
          <a:xfrm>
            <a:off x="3517743" y="2204844"/>
            <a:ext cx="134112" cy="2007574"/>
            <a:chOff x="3517743" y="2204844"/>
            <a:chExt cx="134112" cy="20075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A45C75-1569-ACC8-9370-DBC3B15C7151}"/>
                </a:ext>
              </a:extLst>
            </p:cNvPr>
            <p:cNvSpPr/>
            <p:nvPr/>
          </p:nvSpPr>
          <p:spPr>
            <a:xfrm>
              <a:off x="3517743" y="22048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9C90572-3B44-31ED-AF83-C84E87DEFA3A}"/>
                </a:ext>
              </a:extLst>
            </p:cNvPr>
            <p:cNvSpPr/>
            <p:nvPr/>
          </p:nvSpPr>
          <p:spPr>
            <a:xfrm>
              <a:off x="3517743" y="23831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D7E822D-735C-C163-2EE7-B7ED44315931}"/>
                </a:ext>
              </a:extLst>
            </p:cNvPr>
            <p:cNvSpPr/>
            <p:nvPr/>
          </p:nvSpPr>
          <p:spPr>
            <a:xfrm>
              <a:off x="3517743" y="25615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7F8FDA-4B03-7B06-EC56-535A0B1C7E1E}"/>
                </a:ext>
              </a:extLst>
            </p:cNvPr>
            <p:cNvSpPr/>
            <p:nvPr/>
          </p:nvSpPr>
          <p:spPr>
            <a:xfrm>
              <a:off x="3517743" y="27398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065F1D-D912-C2EA-624D-EAB6E947F7E3}"/>
                </a:ext>
              </a:extLst>
            </p:cNvPr>
            <p:cNvSpPr/>
            <p:nvPr/>
          </p:nvSpPr>
          <p:spPr>
            <a:xfrm>
              <a:off x="3517743" y="29182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8DB8C8-7B17-CC0E-7ACF-F6E60586C3AA}"/>
                </a:ext>
              </a:extLst>
            </p:cNvPr>
            <p:cNvSpPr/>
            <p:nvPr/>
          </p:nvSpPr>
          <p:spPr>
            <a:xfrm>
              <a:off x="3517743" y="30965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115AA1-6211-C81F-5153-31DD775D4C65}"/>
                </a:ext>
              </a:extLst>
            </p:cNvPr>
            <p:cNvSpPr/>
            <p:nvPr/>
          </p:nvSpPr>
          <p:spPr>
            <a:xfrm>
              <a:off x="3517743" y="32749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6E132E-B1BA-5AF9-C32A-ECDFB7A49F5A}"/>
                </a:ext>
              </a:extLst>
            </p:cNvPr>
            <p:cNvSpPr/>
            <p:nvPr/>
          </p:nvSpPr>
          <p:spPr>
            <a:xfrm>
              <a:off x="3517743" y="34532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A6DC7A-7855-0ACC-3EC4-7266F03C8580}"/>
                </a:ext>
              </a:extLst>
            </p:cNvPr>
            <p:cNvSpPr/>
            <p:nvPr/>
          </p:nvSpPr>
          <p:spPr>
            <a:xfrm>
              <a:off x="3517743" y="36316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1B9D3D-67C3-0D1E-4578-CF3F62333A95}"/>
                </a:ext>
              </a:extLst>
            </p:cNvPr>
            <p:cNvSpPr/>
            <p:nvPr/>
          </p:nvSpPr>
          <p:spPr>
            <a:xfrm>
              <a:off x="3517743" y="38099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EEC036-EB26-7C48-D9F8-FF94AE4F25E6}"/>
                </a:ext>
              </a:extLst>
            </p:cNvPr>
            <p:cNvSpPr/>
            <p:nvPr/>
          </p:nvSpPr>
          <p:spPr>
            <a:xfrm>
              <a:off x="3517743" y="39883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1355BF-9B4F-85DD-16F6-0B2A1E8409FE}"/>
                </a:ext>
              </a:extLst>
            </p:cNvPr>
            <p:cNvSpPr/>
            <p:nvPr/>
          </p:nvSpPr>
          <p:spPr>
            <a:xfrm>
              <a:off x="3517743" y="4166699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59C92-7B94-3A42-E998-CCDFE79FD280}"/>
              </a:ext>
            </a:extLst>
          </p:cNvPr>
          <p:cNvSpPr/>
          <p:nvPr/>
        </p:nvSpPr>
        <p:spPr>
          <a:xfrm>
            <a:off x="6446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endParaRPr lang="en-US" altLang="ko-KR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5C31F-782F-3D93-67FB-2EADDDE6825A}"/>
              </a:ext>
            </a:extLst>
          </p:cNvPr>
          <p:cNvSpPr/>
          <p:nvPr/>
        </p:nvSpPr>
        <p:spPr>
          <a:xfrm>
            <a:off x="4663440" y="1626220"/>
            <a:ext cx="834535" cy="231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C6359DA-2510-7D94-472C-88F0F384AC48}"/>
              </a:ext>
            </a:extLst>
          </p:cNvPr>
          <p:cNvSpPr/>
          <p:nvPr/>
        </p:nvSpPr>
        <p:spPr>
          <a:xfrm>
            <a:off x="4716115" y="1672638"/>
            <a:ext cx="256540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티켓</a:t>
            </a: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D1581241-DB34-5C95-CA96-B0E6891C1DB6}"/>
              </a:ext>
            </a:extLst>
          </p:cNvPr>
          <p:cNvSpPr/>
          <p:nvPr/>
        </p:nvSpPr>
        <p:spPr>
          <a:xfrm>
            <a:off x="5013294" y="1672638"/>
            <a:ext cx="432466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000000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D288BDC7-9CB4-69B0-6788-02284CE44197}"/>
              </a:ext>
            </a:extLst>
          </p:cNvPr>
          <p:cNvSpPr/>
          <p:nvPr/>
        </p:nvSpPr>
        <p:spPr>
          <a:xfrm>
            <a:off x="4186612" y="3929340"/>
            <a:ext cx="737947" cy="217582"/>
          </a:xfrm>
          <a:prstGeom prst="roundRect">
            <a:avLst>
              <a:gd name="adj" fmla="val 44313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버튼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E150EC5B-00BB-8CAE-C734-C0747C4B7CA0}"/>
              </a:ext>
            </a:extLst>
          </p:cNvPr>
          <p:cNvSpPr/>
          <p:nvPr/>
        </p:nvSpPr>
        <p:spPr>
          <a:xfrm>
            <a:off x="301527" y="1553230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9E8ABCB4-52B0-2E64-30DD-38B98AC70629}"/>
              </a:ext>
            </a:extLst>
          </p:cNvPr>
          <p:cNvSpPr/>
          <p:nvPr/>
        </p:nvSpPr>
        <p:spPr>
          <a:xfrm>
            <a:off x="531526" y="2149304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A184AAE8-D7F6-42D0-809E-900ECA7198C6}"/>
              </a:ext>
            </a:extLst>
          </p:cNvPr>
          <p:cNvSpPr/>
          <p:nvPr/>
        </p:nvSpPr>
        <p:spPr>
          <a:xfrm>
            <a:off x="593178" y="2510884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642E35-E202-4543-F154-8E82FC24E937}"/>
              </a:ext>
            </a:extLst>
          </p:cNvPr>
          <p:cNvSpPr/>
          <p:nvPr/>
        </p:nvSpPr>
        <p:spPr>
          <a:xfrm>
            <a:off x="3667297" y="2156700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F85F10-A737-F8AF-88FF-6D2F2FDA1615}"/>
              </a:ext>
            </a:extLst>
          </p:cNvPr>
          <p:cNvSpPr/>
          <p:nvPr/>
        </p:nvSpPr>
        <p:spPr>
          <a:xfrm>
            <a:off x="4089194" y="3855713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E2916BCF-1258-2784-618B-A04788A0AC1C}"/>
              </a:ext>
            </a:extLst>
          </p:cNvPr>
          <p:cNvSpPr/>
          <p:nvPr/>
        </p:nvSpPr>
        <p:spPr>
          <a:xfrm>
            <a:off x="4543704" y="1558506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BCDBCE54-FF40-CA90-E712-6DC40E554F49}"/>
              </a:ext>
            </a:extLst>
          </p:cNvPr>
          <p:cNvSpPr/>
          <p:nvPr/>
        </p:nvSpPr>
        <p:spPr>
          <a:xfrm>
            <a:off x="132879" y="4340097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D3CEEA2-B743-8D4F-29D1-4C688710BD87}"/>
              </a:ext>
            </a:extLst>
          </p:cNvPr>
          <p:cNvSpPr txBox="1"/>
          <p:nvPr/>
        </p:nvSpPr>
        <p:spPr>
          <a:xfrm>
            <a:off x="927157" y="1598867"/>
            <a:ext cx="4238027" cy="338554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</a:t>
            </a: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F6EDC403-9484-9A9C-7593-8164935C09A5}"/>
              </a:ext>
            </a:extLst>
          </p:cNvPr>
          <p:cNvSpPr/>
          <p:nvPr/>
        </p:nvSpPr>
        <p:spPr>
          <a:xfrm>
            <a:off x="3181034" y="3092205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55067"/>
              </p:ext>
            </p:extLst>
          </p:nvPr>
        </p:nvGraphicFramePr>
        <p:xfrm>
          <a:off x="6880294" y="1553230"/>
          <a:ext cx="5051652" cy="3579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475912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812792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클릭을 통해 상호작용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스크롤을 통해 인벤토리 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아래 확인 가능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뒤로 가기 버튼</a:t>
                      </a:r>
                      <a:r>
                        <a:rPr lang="en-US" altLang="ko-KR" sz="1200" dirty="0"/>
                        <a:t>, ESC </a:t>
                      </a:r>
                      <a:r>
                        <a:rPr lang="ko-KR" altLang="en-US" sz="1200" dirty="0"/>
                        <a:t>키 입력을 통해 뒤로 가기 가능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아이템은 </a:t>
                      </a:r>
                      <a:r>
                        <a:rPr lang="en-US" altLang="ko-KR" sz="1200" dirty="0"/>
                        <a:t>6 X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의 비율로 정렬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확대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클릭한 아이템 버튼에 맞는 이미지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스크롤 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아이템이 </a:t>
                      </a:r>
                      <a:r>
                        <a:rPr lang="en-US" altLang="ko-KR" sz="1100" dirty="0"/>
                        <a:t>24</a:t>
                      </a:r>
                      <a:r>
                        <a:rPr lang="ko-KR" altLang="en-US" sz="1100" dirty="0"/>
                        <a:t>개 이상일 때 생성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하단 아이템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50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소모품 사용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클릭한 아이템이 소모품일 때 생성</a:t>
                      </a:r>
                      <a:r>
                        <a:rPr lang="en-US" altLang="ko-KR" sz="1100" dirty="0"/>
                        <a:t>,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해당 아이템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57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ESC </a:t>
                      </a:r>
                      <a:r>
                        <a:rPr lang="ko-KR" altLang="en-US" sz="1100" dirty="0"/>
                        <a:t>안내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뒤로 가기 버튼에 대한 내용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472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8C95-C843-643C-FBF2-6B811B9B6636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인벤토리 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66DE8-91A3-B635-3AB4-AD09A87AF1FE}"/>
              </a:ext>
            </a:extLst>
          </p:cNvPr>
          <p:cNvSpPr/>
          <p:nvPr/>
        </p:nvSpPr>
        <p:spPr>
          <a:xfrm>
            <a:off x="575074" y="2149305"/>
            <a:ext cx="3003278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1246B-EDB1-628C-6F3F-A88E9052F108}"/>
              </a:ext>
            </a:extLst>
          </p:cNvPr>
          <p:cNvSpPr/>
          <p:nvPr/>
        </p:nvSpPr>
        <p:spPr>
          <a:xfrm>
            <a:off x="3578352" y="2149304"/>
            <a:ext cx="1919623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2E1D93-9D3F-CD9B-8B41-A3120228285C}"/>
              </a:ext>
            </a:extLst>
          </p:cNvPr>
          <p:cNvSpPr/>
          <p:nvPr/>
        </p:nvSpPr>
        <p:spPr>
          <a:xfrm>
            <a:off x="3745127" y="2230571"/>
            <a:ext cx="1620919" cy="1401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확대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27369-E7EE-0C26-FC3E-1E6CD3EC2296}"/>
              </a:ext>
            </a:extLst>
          </p:cNvPr>
          <p:cNvSpPr/>
          <p:nvPr/>
        </p:nvSpPr>
        <p:spPr>
          <a:xfrm>
            <a:off x="10997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315A64-1365-A549-956D-EB98D4C244B5}"/>
              </a:ext>
            </a:extLst>
          </p:cNvPr>
          <p:cNvSpPr/>
          <p:nvPr/>
        </p:nvSpPr>
        <p:spPr>
          <a:xfrm>
            <a:off x="15549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8F29BD0-FEAD-92F7-71FA-17E2535A864C}"/>
              </a:ext>
            </a:extLst>
          </p:cNvPr>
          <p:cNvSpPr/>
          <p:nvPr/>
        </p:nvSpPr>
        <p:spPr>
          <a:xfrm>
            <a:off x="2460020" y="2247623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E4B87-8477-0CD9-E009-901C6EC43C3F}"/>
              </a:ext>
            </a:extLst>
          </p:cNvPr>
          <p:cNvSpPr/>
          <p:nvPr/>
        </p:nvSpPr>
        <p:spPr>
          <a:xfrm>
            <a:off x="20100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2309BD-E00F-DC78-0DB1-F3EE715E8924}"/>
              </a:ext>
            </a:extLst>
          </p:cNvPr>
          <p:cNvSpPr/>
          <p:nvPr/>
        </p:nvSpPr>
        <p:spPr>
          <a:xfrm>
            <a:off x="644631" y="2525723"/>
            <a:ext cx="2848696" cy="17211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7D2EA2E2-73D0-A047-6329-259ADF92CAD3}"/>
              </a:ext>
            </a:extLst>
          </p:cNvPr>
          <p:cNvSpPr/>
          <p:nvPr/>
        </p:nvSpPr>
        <p:spPr>
          <a:xfrm flipH="1">
            <a:off x="342166" y="1630853"/>
            <a:ext cx="536674" cy="26906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6A7D0D-F946-3F44-97B4-26A8FA721622}"/>
              </a:ext>
            </a:extLst>
          </p:cNvPr>
          <p:cNvSpPr/>
          <p:nvPr/>
        </p:nvSpPr>
        <p:spPr>
          <a:xfrm>
            <a:off x="3357183" y="2598901"/>
            <a:ext cx="57046" cy="15402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89E3DE-8E03-23CF-D13B-13B16B93E37E}"/>
              </a:ext>
            </a:extLst>
          </p:cNvPr>
          <p:cNvSpPr/>
          <p:nvPr/>
        </p:nvSpPr>
        <p:spPr>
          <a:xfrm>
            <a:off x="3334323" y="3183128"/>
            <a:ext cx="102766" cy="20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901B26C-E14E-00F6-B656-5486FB5B765C}"/>
              </a:ext>
            </a:extLst>
          </p:cNvPr>
          <p:cNvGrpSpPr/>
          <p:nvPr/>
        </p:nvGrpSpPr>
        <p:grpSpPr>
          <a:xfrm>
            <a:off x="711837" y="2602015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0D6175-921D-10DC-F6C9-BB37B93E5E63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3C6491-A92F-CDA7-1E66-569CEAA28ED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8CCC-0832-F7BE-6C15-125101D4469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97E946-769B-8691-AEF7-C1A387A3AA3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87381-EF6E-A040-F826-0C6B87FE62F9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D2ED1B-F4A2-95BC-93AF-5B4E2B192FA8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43890B-FFEB-8C44-7C1F-D304C7B9EA58}"/>
              </a:ext>
            </a:extLst>
          </p:cNvPr>
          <p:cNvGrpSpPr/>
          <p:nvPr/>
        </p:nvGrpSpPr>
        <p:grpSpPr>
          <a:xfrm>
            <a:off x="711837" y="3014179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4142D5-71E2-1847-D265-584140B4A6A4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6DB7291-C927-6384-FEDE-E9C3018A4172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397F6C-7148-C1EC-E884-693F42227802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5C842B9-42F7-579D-0A72-69FF08A3D96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29A157-C134-9577-68EB-57E1CF56A5AE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BE8D30-923A-706A-4B98-59076171CC55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43B239-D6F8-1559-7D48-2CAD5CF0FF13}"/>
              </a:ext>
            </a:extLst>
          </p:cNvPr>
          <p:cNvGrpSpPr/>
          <p:nvPr/>
        </p:nvGrpSpPr>
        <p:grpSpPr>
          <a:xfrm>
            <a:off x="711837" y="3426343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00DFAF-5AA0-B9BC-3D95-5BD76A0F0495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345970-9CEC-1BD7-B02A-DD3E6E04A25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9C65F3-3F84-FA9B-DB18-4AAAF717422F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B1D7D6-C27A-F5A6-44DE-AEBD93BE72EC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E42761-96F9-E4F2-8348-862091EF5168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4BA865-CC40-B605-92CF-0D5458F3EFAE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DBCA29-BCA4-E642-DEE8-33924FE4C776}"/>
              </a:ext>
            </a:extLst>
          </p:cNvPr>
          <p:cNvGrpSpPr/>
          <p:nvPr/>
        </p:nvGrpSpPr>
        <p:grpSpPr>
          <a:xfrm>
            <a:off x="711837" y="3838508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871F75-DDA8-3178-C22B-68411BF150E0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D7F7AD-0B8A-1C1D-F910-02114B69C17E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A7F8C8-D2C1-F0C5-EB0D-75CA46A9263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F41B856-1D86-745E-60C3-C476903CF300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270CE3-B6F6-5AF2-5EB0-E85FECB91B62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364F82-F952-7487-9515-DF708E7785E3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1FFC9-7986-EAA1-0881-D464076B8447}"/>
              </a:ext>
            </a:extLst>
          </p:cNvPr>
          <p:cNvGrpSpPr/>
          <p:nvPr/>
        </p:nvGrpSpPr>
        <p:grpSpPr>
          <a:xfrm>
            <a:off x="3517743" y="2204844"/>
            <a:ext cx="134112" cy="2007574"/>
            <a:chOff x="3517743" y="2204844"/>
            <a:chExt cx="134112" cy="20075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A45C75-1569-ACC8-9370-DBC3B15C7151}"/>
                </a:ext>
              </a:extLst>
            </p:cNvPr>
            <p:cNvSpPr/>
            <p:nvPr/>
          </p:nvSpPr>
          <p:spPr>
            <a:xfrm>
              <a:off x="3517743" y="22048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9C90572-3B44-31ED-AF83-C84E87DEFA3A}"/>
                </a:ext>
              </a:extLst>
            </p:cNvPr>
            <p:cNvSpPr/>
            <p:nvPr/>
          </p:nvSpPr>
          <p:spPr>
            <a:xfrm>
              <a:off x="3517743" y="23831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D7E822D-735C-C163-2EE7-B7ED44315931}"/>
                </a:ext>
              </a:extLst>
            </p:cNvPr>
            <p:cNvSpPr/>
            <p:nvPr/>
          </p:nvSpPr>
          <p:spPr>
            <a:xfrm>
              <a:off x="3517743" y="25615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7F8FDA-4B03-7B06-EC56-535A0B1C7E1E}"/>
                </a:ext>
              </a:extLst>
            </p:cNvPr>
            <p:cNvSpPr/>
            <p:nvPr/>
          </p:nvSpPr>
          <p:spPr>
            <a:xfrm>
              <a:off x="3517743" y="27398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065F1D-D912-C2EA-624D-EAB6E947F7E3}"/>
                </a:ext>
              </a:extLst>
            </p:cNvPr>
            <p:cNvSpPr/>
            <p:nvPr/>
          </p:nvSpPr>
          <p:spPr>
            <a:xfrm>
              <a:off x="3517743" y="29182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8DB8C8-7B17-CC0E-7ACF-F6E60586C3AA}"/>
                </a:ext>
              </a:extLst>
            </p:cNvPr>
            <p:cNvSpPr/>
            <p:nvPr/>
          </p:nvSpPr>
          <p:spPr>
            <a:xfrm>
              <a:off x="3517743" y="30965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115AA1-6211-C81F-5153-31DD775D4C65}"/>
                </a:ext>
              </a:extLst>
            </p:cNvPr>
            <p:cNvSpPr/>
            <p:nvPr/>
          </p:nvSpPr>
          <p:spPr>
            <a:xfrm>
              <a:off x="3517743" y="32749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6E132E-B1BA-5AF9-C32A-ECDFB7A49F5A}"/>
                </a:ext>
              </a:extLst>
            </p:cNvPr>
            <p:cNvSpPr/>
            <p:nvPr/>
          </p:nvSpPr>
          <p:spPr>
            <a:xfrm>
              <a:off x="3517743" y="34532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A6DC7A-7855-0ACC-3EC4-7266F03C8580}"/>
                </a:ext>
              </a:extLst>
            </p:cNvPr>
            <p:cNvSpPr/>
            <p:nvPr/>
          </p:nvSpPr>
          <p:spPr>
            <a:xfrm>
              <a:off x="3517743" y="36316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1B9D3D-67C3-0D1E-4578-CF3F62333A95}"/>
                </a:ext>
              </a:extLst>
            </p:cNvPr>
            <p:cNvSpPr/>
            <p:nvPr/>
          </p:nvSpPr>
          <p:spPr>
            <a:xfrm>
              <a:off x="3517743" y="38099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EEC036-EB26-7C48-D9F8-FF94AE4F25E6}"/>
                </a:ext>
              </a:extLst>
            </p:cNvPr>
            <p:cNvSpPr/>
            <p:nvPr/>
          </p:nvSpPr>
          <p:spPr>
            <a:xfrm>
              <a:off x="3517743" y="39883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1355BF-9B4F-85DD-16F6-0B2A1E8409FE}"/>
                </a:ext>
              </a:extLst>
            </p:cNvPr>
            <p:cNvSpPr/>
            <p:nvPr/>
          </p:nvSpPr>
          <p:spPr>
            <a:xfrm>
              <a:off x="3517743" y="4166699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59C92-7B94-3A42-E998-CCDFE79FD280}"/>
              </a:ext>
            </a:extLst>
          </p:cNvPr>
          <p:cNvSpPr/>
          <p:nvPr/>
        </p:nvSpPr>
        <p:spPr>
          <a:xfrm>
            <a:off x="6446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endParaRPr lang="en-US" altLang="ko-KR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5C31F-782F-3D93-67FB-2EADDDE6825A}"/>
              </a:ext>
            </a:extLst>
          </p:cNvPr>
          <p:cNvSpPr/>
          <p:nvPr/>
        </p:nvSpPr>
        <p:spPr>
          <a:xfrm>
            <a:off x="4663440" y="1626220"/>
            <a:ext cx="834535" cy="231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C6359DA-2510-7D94-472C-88F0F384AC48}"/>
              </a:ext>
            </a:extLst>
          </p:cNvPr>
          <p:cNvSpPr/>
          <p:nvPr/>
        </p:nvSpPr>
        <p:spPr>
          <a:xfrm>
            <a:off x="4716115" y="1672638"/>
            <a:ext cx="256540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티켓</a:t>
            </a: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D1581241-DB34-5C95-CA96-B0E6891C1DB6}"/>
              </a:ext>
            </a:extLst>
          </p:cNvPr>
          <p:cNvSpPr/>
          <p:nvPr/>
        </p:nvSpPr>
        <p:spPr>
          <a:xfrm>
            <a:off x="5013294" y="1672638"/>
            <a:ext cx="432466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000000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D288BDC7-9CB4-69B0-6788-02284CE44197}"/>
              </a:ext>
            </a:extLst>
          </p:cNvPr>
          <p:cNvSpPr/>
          <p:nvPr/>
        </p:nvSpPr>
        <p:spPr>
          <a:xfrm>
            <a:off x="4186612" y="3929340"/>
            <a:ext cx="737947" cy="217582"/>
          </a:xfrm>
          <a:prstGeom prst="roundRect">
            <a:avLst>
              <a:gd name="adj" fmla="val 44313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버튼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E150EC5B-00BB-8CAE-C734-C0747C4B7CA0}"/>
              </a:ext>
            </a:extLst>
          </p:cNvPr>
          <p:cNvSpPr/>
          <p:nvPr/>
        </p:nvSpPr>
        <p:spPr>
          <a:xfrm>
            <a:off x="301527" y="1553230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9E8ABCB4-52B0-2E64-30DD-38B98AC70629}"/>
              </a:ext>
            </a:extLst>
          </p:cNvPr>
          <p:cNvSpPr/>
          <p:nvPr/>
        </p:nvSpPr>
        <p:spPr>
          <a:xfrm>
            <a:off x="531526" y="2149304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A184AAE8-D7F6-42D0-809E-900ECA7198C6}"/>
              </a:ext>
            </a:extLst>
          </p:cNvPr>
          <p:cNvSpPr/>
          <p:nvPr/>
        </p:nvSpPr>
        <p:spPr>
          <a:xfrm>
            <a:off x="593178" y="2510884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642E35-E202-4543-F154-8E82FC24E937}"/>
              </a:ext>
            </a:extLst>
          </p:cNvPr>
          <p:cNvSpPr/>
          <p:nvPr/>
        </p:nvSpPr>
        <p:spPr>
          <a:xfrm>
            <a:off x="3667297" y="2156700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F85F10-A737-F8AF-88FF-6D2F2FDA1615}"/>
              </a:ext>
            </a:extLst>
          </p:cNvPr>
          <p:cNvSpPr/>
          <p:nvPr/>
        </p:nvSpPr>
        <p:spPr>
          <a:xfrm>
            <a:off x="4089194" y="3855713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E2916BCF-1258-2784-618B-A04788A0AC1C}"/>
              </a:ext>
            </a:extLst>
          </p:cNvPr>
          <p:cNvSpPr/>
          <p:nvPr/>
        </p:nvSpPr>
        <p:spPr>
          <a:xfrm>
            <a:off x="4543704" y="1558506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BCDBCE54-FF40-CA90-E712-6DC40E554F49}"/>
              </a:ext>
            </a:extLst>
          </p:cNvPr>
          <p:cNvSpPr/>
          <p:nvPr/>
        </p:nvSpPr>
        <p:spPr>
          <a:xfrm>
            <a:off x="132879" y="4340097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D3CEEA2-B743-8D4F-29D1-4C688710BD87}"/>
              </a:ext>
            </a:extLst>
          </p:cNvPr>
          <p:cNvSpPr txBox="1"/>
          <p:nvPr/>
        </p:nvSpPr>
        <p:spPr>
          <a:xfrm>
            <a:off x="927157" y="1598867"/>
            <a:ext cx="4238027" cy="338554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</a:t>
            </a: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F6EDC403-9484-9A9C-7593-8164935C09A5}"/>
              </a:ext>
            </a:extLst>
          </p:cNvPr>
          <p:cNvSpPr/>
          <p:nvPr/>
        </p:nvSpPr>
        <p:spPr>
          <a:xfrm>
            <a:off x="3181034" y="3092205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6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아이템 사용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56585"/>
              </p:ext>
            </p:extLst>
          </p:nvPr>
        </p:nvGraphicFramePr>
        <p:xfrm>
          <a:off x="6880294" y="1553230"/>
          <a:ext cx="5051652" cy="287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475912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812792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아이템 사용 팝업 창 안내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소모품 사용 버튼 클릭 시 출력되는 아이템 사용 내용 팝업 창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현재 선택한 아이템의 정보를 유저에게 제시한다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아이템 사용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아이템에 관한 정보 게시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아이템명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현재 보유 개수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취소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확인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현재 선택한 아이템을 사용할지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말지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선택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취소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팝업 창 종료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확인</a:t>
                      </a:r>
                      <a:r>
                        <a:rPr lang="en-US" altLang="ko-KR" sz="1100" dirty="0"/>
                        <a:t> : </a:t>
                      </a:r>
                      <a:r>
                        <a:rPr lang="ko-KR" altLang="en-US" sz="1100" dirty="0"/>
                        <a:t>소모품 개수 </a:t>
                      </a:r>
                      <a:r>
                        <a:rPr lang="en-US" altLang="ko-KR" sz="1100" dirty="0"/>
                        <a:t>-1, </a:t>
                      </a:r>
                      <a:r>
                        <a:rPr lang="ko-KR" altLang="en-US" sz="1100" dirty="0"/>
                        <a:t>팝업 창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66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8C95-C843-643C-FBF2-6B811B9B6636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인벤토리 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66DE8-91A3-B635-3AB4-AD09A87AF1FE}"/>
              </a:ext>
            </a:extLst>
          </p:cNvPr>
          <p:cNvSpPr/>
          <p:nvPr/>
        </p:nvSpPr>
        <p:spPr>
          <a:xfrm>
            <a:off x="575074" y="2149305"/>
            <a:ext cx="3003278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1246B-EDB1-628C-6F3F-A88E9052F108}"/>
              </a:ext>
            </a:extLst>
          </p:cNvPr>
          <p:cNvSpPr/>
          <p:nvPr/>
        </p:nvSpPr>
        <p:spPr>
          <a:xfrm>
            <a:off x="3578352" y="2149304"/>
            <a:ext cx="1919623" cy="213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2E1D93-9D3F-CD9B-8B41-A3120228285C}"/>
              </a:ext>
            </a:extLst>
          </p:cNvPr>
          <p:cNvSpPr/>
          <p:nvPr/>
        </p:nvSpPr>
        <p:spPr>
          <a:xfrm>
            <a:off x="3745127" y="2230571"/>
            <a:ext cx="1620919" cy="1401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확대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27369-E7EE-0C26-FC3E-1E6CD3EC2296}"/>
              </a:ext>
            </a:extLst>
          </p:cNvPr>
          <p:cNvSpPr/>
          <p:nvPr/>
        </p:nvSpPr>
        <p:spPr>
          <a:xfrm>
            <a:off x="10997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315A64-1365-A549-956D-EB98D4C244B5}"/>
              </a:ext>
            </a:extLst>
          </p:cNvPr>
          <p:cNvSpPr/>
          <p:nvPr/>
        </p:nvSpPr>
        <p:spPr>
          <a:xfrm>
            <a:off x="15549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8F29BD0-FEAD-92F7-71FA-17E2535A864C}"/>
              </a:ext>
            </a:extLst>
          </p:cNvPr>
          <p:cNvSpPr/>
          <p:nvPr/>
        </p:nvSpPr>
        <p:spPr>
          <a:xfrm>
            <a:off x="2460020" y="2247623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E4B87-8477-0CD9-E009-901C6EC43C3F}"/>
              </a:ext>
            </a:extLst>
          </p:cNvPr>
          <p:cNvSpPr/>
          <p:nvPr/>
        </p:nvSpPr>
        <p:spPr>
          <a:xfrm>
            <a:off x="201008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2309BD-E00F-DC78-0DB1-F3EE715E8924}"/>
              </a:ext>
            </a:extLst>
          </p:cNvPr>
          <p:cNvSpPr/>
          <p:nvPr/>
        </p:nvSpPr>
        <p:spPr>
          <a:xfrm>
            <a:off x="644631" y="2525723"/>
            <a:ext cx="2848696" cy="17211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7D2EA2E2-73D0-A047-6329-259ADF92CAD3}"/>
              </a:ext>
            </a:extLst>
          </p:cNvPr>
          <p:cNvSpPr/>
          <p:nvPr/>
        </p:nvSpPr>
        <p:spPr>
          <a:xfrm flipH="1">
            <a:off x="342166" y="1630853"/>
            <a:ext cx="536674" cy="26906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6A7D0D-F946-3F44-97B4-26A8FA721622}"/>
              </a:ext>
            </a:extLst>
          </p:cNvPr>
          <p:cNvSpPr/>
          <p:nvPr/>
        </p:nvSpPr>
        <p:spPr>
          <a:xfrm>
            <a:off x="3357183" y="2598901"/>
            <a:ext cx="57046" cy="15402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89E3DE-8E03-23CF-D13B-13B16B93E37E}"/>
              </a:ext>
            </a:extLst>
          </p:cNvPr>
          <p:cNvSpPr/>
          <p:nvPr/>
        </p:nvSpPr>
        <p:spPr>
          <a:xfrm>
            <a:off x="3334323" y="3183128"/>
            <a:ext cx="102766" cy="20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901B26C-E14E-00F6-B656-5486FB5B765C}"/>
              </a:ext>
            </a:extLst>
          </p:cNvPr>
          <p:cNvGrpSpPr/>
          <p:nvPr/>
        </p:nvGrpSpPr>
        <p:grpSpPr>
          <a:xfrm>
            <a:off x="711837" y="2602015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0D6175-921D-10DC-F6C9-BB37B93E5E63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3C6491-A92F-CDA7-1E66-569CEAA28ED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328CCC-0832-F7BE-6C15-125101D4469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97E946-769B-8691-AEF7-C1A387A3AA3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87381-EF6E-A040-F826-0C6B87FE62F9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D2ED1B-F4A2-95BC-93AF-5B4E2B192FA8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43890B-FFEB-8C44-7C1F-D304C7B9EA58}"/>
              </a:ext>
            </a:extLst>
          </p:cNvPr>
          <p:cNvGrpSpPr/>
          <p:nvPr/>
        </p:nvGrpSpPr>
        <p:grpSpPr>
          <a:xfrm>
            <a:off x="711837" y="3014179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4142D5-71E2-1847-D265-584140B4A6A4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6DB7291-C927-6384-FEDE-E9C3018A4172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397F6C-7148-C1EC-E884-693F42227802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5C842B9-42F7-579D-0A72-69FF08A3D968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29A157-C134-9577-68EB-57E1CF56A5AE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BE8D30-923A-706A-4B98-59076171CC55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43B239-D6F8-1559-7D48-2CAD5CF0FF13}"/>
              </a:ext>
            </a:extLst>
          </p:cNvPr>
          <p:cNvGrpSpPr/>
          <p:nvPr/>
        </p:nvGrpSpPr>
        <p:grpSpPr>
          <a:xfrm>
            <a:off x="711837" y="3426343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00DFAF-5AA0-B9BC-3D95-5BD76A0F0495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345970-9CEC-1BD7-B02A-DD3E6E04A25C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9C65F3-3F84-FA9B-DB18-4AAAF717422F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B1D7D6-C27A-F5A6-44DE-AEBD93BE72EC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E42761-96F9-E4F2-8348-862091EF5168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4BA865-CC40-B605-92CF-0D5458F3EFAE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DBCA29-BCA4-E642-DEE8-33924FE4C776}"/>
              </a:ext>
            </a:extLst>
          </p:cNvPr>
          <p:cNvGrpSpPr/>
          <p:nvPr/>
        </p:nvGrpSpPr>
        <p:grpSpPr>
          <a:xfrm>
            <a:off x="711837" y="3838508"/>
            <a:ext cx="2570822" cy="361280"/>
            <a:chOff x="734660" y="2623880"/>
            <a:chExt cx="2570822" cy="361280"/>
          </a:xfrm>
          <a:solidFill>
            <a:schemeClr val="bg1">
              <a:lumMod val="95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871F75-DDA8-3178-C22B-68411BF150E0}"/>
                </a:ext>
              </a:extLst>
            </p:cNvPr>
            <p:cNvSpPr/>
            <p:nvPr/>
          </p:nvSpPr>
          <p:spPr>
            <a:xfrm>
              <a:off x="734660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D7F7AD-0B8A-1C1D-F910-02114B69C17E}"/>
                </a:ext>
              </a:extLst>
            </p:cNvPr>
            <p:cNvSpPr/>
            <p:nvPr/>
          </p:nvSpPr>
          <p:spPr>
            <a:xfrm>
              <a:off x="1171706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A7F8C8-D2C1-F0C5-EB0D-75CA46A9263D}"/>
                </a:ext>
              </a:extLst>
            </p:cNvPr>
            <p:cNvSpPr/>
            <p:nvPr/>
          </p:nvSpPr>
          <p:spPr>
            <a:xfrm>
              <a:off x="1608752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F41B856-1D86-745E-60C3-C476903CF300}"/>
                </a:ext>
              </a:extLst>
            </p:cNvPr>
            <p:cNvSpPr/>
            <p:nvPr/>
          </p:nvSpPr>
          <p:spPr>
            <a:xfrm>
              <a:off x="2045798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270CE3-B6F6-5AF2-5EB0-E85FECB91B62}"/>
                </a:ext>
              </a:extLst>
            </p:cNvPr>
            <p:cNvSpPr/>
            <p:nvPr/>
          </p:nvSpPr>
          <p:spPr>
            <a:xfrm>
              <a:off x="2482844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364F82-F952-7487-9515-DF708E7785E3}"/>
                </a:ext>
              </a:extLst>
            </p:cNvPr>
            <p:cNvSpPr/>
            <p:nvPr/>
          </p:nvSpPr>
          <p:spPr>
            <a:xfrm>
              <a:off x="2919889" y="2623880"/>
              <a:ext cx="385593" cy="3612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1FFC9-7986-EAA1-0881-D464076B8447}"/>
              </a:ext>
            </a:extLst>
          </p:cNvPr>
          <p:cNvGrpSpPr/>
          <p:nvPr/>
        </p:nvGrpSpPr>
        <p:grpSpPr>
          <a:xfrm>
            <a:off x="3517743" y="2204844"/>
            <a:ext cx="134112" cy="2007574"/>
            <a:chOff x="3517743" y="2204844"/>
            <a:chExt cx="134112" cy="20075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A45C75-1569-ACC8-9370-DBC3B15C7151}"/>
                </a:ext>
              </a:extLst>
            </p:cNvPr>
            <p:cNvSpPr/>
            <p:nvPr/>
          </p:nvSpPr>
          <p:spPr>
            <a:xfrm>
              <a:off x="3517743" y="22048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9C90572-3B44-31ED-AF83-C84E87DEFA3A}"/>
                </a:ext>
              </a:extLst>
            </p:cNvPr>
            <p:cNvSpPr/>
            <p:nvPr/>
          </p:nvSpPr>
          <p:spPr>
            <a:xfrm>
              <a:off x="3517743" y="23831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D7E822D-735C-C163-2EE7-B7ED44315931}"/>
                </a:ext>
              </a:extLst>
            </p:cNvPr>
            <p:cNvSpPr/>
            <p:nvPr/>
          </p:nvSpPr>
          <p:spPr>
            <a:xfrm>
              <a:off x="3517743" y="25615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7F8FDA-4B03-7B06-EC56-535A0B1C7E1E}"/>
                </a:ext>
              </a:extLst>
            </p:cNvPr>
            <p:cNvSpPr/>
            <p:nvPr/>
          </p:nvSpPr>
          <p:spPr>
            <a:xfrm>
              <a:off x="3517743" y="27398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065F1D-D912-C2EA-624D-EAB6E947F7E3}"/>
                </a:ext>
              </a:extLst>
            </p:cNvPr>
            <p:cNvSpPr/>
            <p:nvPr/>
          </p:nvSpPr>
          <p:spPr>
            <a:xfrm>
              <a:off x="3517743" y="29182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8DB8C8-7B17-CC0E-7ACF-F6E60586C3AA}"/>
                </a:ext>
              </a:extLst>
            </p:cNvPr>
            <p:cNvSpPr/>
            <p:nvPr/>
          </p:nvSpPr>
          <p:spPr>
            <a:xfrm>
              <a:off x="3517743" y="30965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115AA1-6211-C81F-5153-31DD775D4C65}"/>
                </a:ext>
              </a:extLst>
            </p:cNvPr>
            <p:cNvSpPr/>
            <p:nvPr/>
          </p:nvSpPr>
          <p:spPr>
            <a:xfrm>
              <a:off x="3517743" y="32749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6E132E-B1BA-5AF9-C32A-ECDFB7A49F5A}"/>
                </a:ext>
              </a:extLst>
            </p:cNvPr>
            <p:cNvSpPr/>
            <p:nvPr/>
          </p:nvSpPr>
          <p:spPr>
            <a:xfrm>
              <a:off x="3517743" y="34532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A6DC7A-7855-0ACC-3EC4-7266F03C8580}"/>
                </a:ext>
              </a:extLst>
            </p:cNvPr>
            <p:cNvSpPr/>
            <p:nvPr/>
          </p:nvSpPr>
          <p:spPr>
            <a:xfrm>
              <a:off x="3517743" y="36316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1B9D3D-67C3-0D1E-4578-CF3F62333A95}"/>
                </a:ext>
              </a:extLst>
            </p:cNvPr>
            <p:cNvSpPr/>
            <p:nvPr/>
          </p:nvSpPr>
          <p:spPr>
            <a:xfrm>
              <a:off x="3517743" y="380999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EEC036-EB26-7C48-D9F8-FF94AE4F25E6}"/>
                </a:ext>
              </a:extLst>
            </p:cNvPr>
            <p:cNvSpPr/>
            <p:nvPr/>
          </p:nvSpPr>
          <p:spPr>
            <a:xfrm>
              <a:off x="3517743" y="3988344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1355BF-9B4F-85DD-16F6-0B2A1E8409FE}"/>
                </a:ext>
              </a:extLst>
            </p:cNvPr>
            <p:cNvSpPr/>
            <p:nvPr/>
          </p:nvSpPr>
          <p:spPr>
            <a:xfrm>
              <a:off x="3517743" y="4166699"/>
              <a:ext cx="134112" cy="4571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59C92-7B94-3A42-E998-CCDFE79FD280}"/>
              </a:ext>
            </a:extLst>
          </p:cNvPr>
          <p:cNvSpPr/>
          <p:nvPr/>
        </p:nvSpPr>
        <p:spPr>
          <a:xfrm>
            <a:off x="644631" y="2246194"/>
            <a:ext cx="385593" cy="28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항목</a:t>
            </a:r>
            <a:endParaRPr lang="en-US" altLang="ko-KR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5C31F-782F-3D93-67FB-2EADDDE6825A}"/>
              </a:ext>
            </a:extLst>
          </p:cNvPr>
          <p:cNvSpPr/>
          <p:nvPr/>
        </p:nvSpPr>
        <p:spPr>
          <a:xfrm>
            <a:off x="4663440" y="1626220"/>
            <a:ext cx="834535" cy="231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C6359DA-2510-7D94-472C-88F0F384AC48}"/>
              </a:ext>
            </a:extLst>
          </p:cNvPr>
          <p:cNvSpPr/>
          <p:nvPr/>
        </p:nvSpPr>
        <p:spPr>
          <a:xfrm>
            <a:off x="4716115" y="1672638"/>
            <a:ext cx="256540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티켓</a:t>
            </a: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D1581241-DB34-5C95-CA96-B0E6891C1DB6}"/>
              </a:ext>
            </a:extLst>
          </p:cNvPr>
          <p:cNvSpPr/>
          <p:nvPr/>
        </p:nvSpPr>
        <p:spPr>
          <a:xfrm>
            <a:off x="5013294" y="1672638"/>
            <a:ext cx="432466" cy="1387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000000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D288BDC7-9CB4-69B0-6788-02284CE44197}"/>
              </a:ext>
            </a:extLst>
          </p:cNvPr>
          <p:cNvSpPr/>
          <p:nvPr/>
        </p:nvSpPr>
        <p:spPr>
          <a:xfrm>
            <a:off x="4186612" y="3929340"/>
            <a:ext cx="737947" cy="217582"/>
          </a:xfrm>
          <a:prstGeom prst="roundRect">
            <a:avLst>
              <a:gd name="adj" fmla="val 44313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버튼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D3CEEA2-B743-8D4F-29D1-4C688710BD87}"/>
              </a:ext>
            </a:extLst>
          </p:cNvPr>
          <p:cNvSpPr txBox="1"/>
          <p:nvPr/>
        </p:nvSpPr>
        <p:spPr>
          <a:xfrm>
            <a:off x="927157" y="1598867"/>
            <a:ext cx="4238027" cy="338554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FA1713D-43C6-73CF-DA59-69B231B692E0}"/>
              </a:ext>
            </a:extLst>
          </p:cNvPr>
          <p:cNvSpPr/>
          <p:nvPr/>
        </p:nvSpPr>
        <p:spPr>
          <a:xfrm>
            <a:off x="285376" y="1553230"/>
            <a:ext cx="5395022" cy="3034700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02648D-BE64-3E40-6EDD-2A5C0D0E6A80}"/>
              </a:ext>
            </a:extLst>
          </p:cNvPr>
          <p:cNvSpPr/>
          <p:nvPr/>
        </p:nvSpPr>
        <p:spPr>
          <a:xfrm>
            <a:off x="1881615" y="2472734"/>
            <a:ext cx="1936056" cy="10262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사용하시겠습니까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보유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47951306-4FF4-9F5C-5B74-630E4FBB182D}"/>
              </a:ext>
            </a:extLst>
          </p:cNvPr>
          <p:cNvSpPr/>
          <p:nvPr/>
        </p:nvSpPr>
        <p:spPr>
          <a:xfrm>
            <a:off x="3007042" y="3216249"/>
            <a:ext cx="737947" cy="217582"/>
          </a:xfrm>
          <a:prstGeom prst="roundRect">
            <a:avLst>
              <a:gd name="adj" fmla="val 44313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DB436058-160F-98EB-5CEE-347F94CDA4CF}"/>
              </a:ext>
            </a:extLst>
          </p:cNvPr>
          <p:cNvSpPr/>
          <p:nvPr/>
        </p:nvSpPr>
        <p:spPr>
          <a:xfrm>
            <a:off x="2006917" y="3216627"/>
            <a:ext cx="737947" cy="217582"/>
          </a:xfrm>
          <a:prstGeom prst="roundRect">
            <a:avLst>
              <a:gd name="adj" fmla="val 44313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취소</a:t>
            </a: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5E5B608B-C4DF-A4A8-7077-172FC4AB3EA7}"/>
              </a:ext>
            </a:extLst>
          </p:cNvPr>
          <p:cNvSpPr/>
          <p:nvPr/>
        </p:nvSpPr>
        <p:spPr>
          <a:xfrm>
            <a:off x="2271990" y="2583587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37D6F551-C394-04AF-096B-E417BB84D673}"/>
              </a:ext>
            </a:extLst>
          </p:cNvPr>
          <p:cNvSpPr/>
          <p:nvPr/>
        </p:nvSpPr>
        <p:spPr>
          <a:xfrm>
            <a:off x="1901173" y="3109823"/>
            <a:ext cx="209287" cy="181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6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6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인벤토리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42782"/>
              </p:ext>
            </p:extLst>
          </p:nvPr>
        </p:nvGraphicFramePr>
        <p:xfrm>
          <a:off x="7594560" y="1485000"/>
          <a:ext cx="4337386" cy="60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공책 디자인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펼쳐진 모습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 descr="아트 컬러 스프링노트(80매)/연습장 공책 필기 노트 - 예스24">
            <a:extLst>
              <a:ext uri="{FF2B5EF4-FFF2-40B4-BE49-F238E27FC236}">
                <a16:creationId xmlns:a16="http://schemas.microsoft.com/office/drawing/2014/main" id="{571B9BC0-86A0-AE12-C543-99EE3B78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7" y="1606117"/>
            <a:ext cx="3433057" cy="34330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6462</TotalTime>
  <Words>381</Words>
  <Application>Microsoft Office PowerPoint</Application>
  <PresentationFormat>와이드스크린</PresentationFormat>
  <Paragraphs>139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2593</cp:revision>
  <dcterms:created xsi:type="dcterms:W3CDTF">2023-07-05T05:33:12Z</dcterms:created>
  <dcterms:modified xsi:type="dcterms:W3CDTF">2023-10-15T07:23:26Z</dcterms:modified>
  <cp:version/>
</cp:coreProperties>
</file>