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333" r:id="rId4"/>
    <p:sldId id="337" r:id="rId5"/>
    <p:sldId id="338" r:id="rId6"/>
    <p:sldId id="339" r:id="rId7"/>
    <p:sldId id="33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</p14:sldIdLst>
        </p14:section>
        <p14:section name="컨셉" id="{AE011BCC-3970-4775-B099-37BBF7B79619}">
          <p14:sldIdLst>
            <p14:sldId id="333"/>
            <p14:sldId id="337"/>
            <p14:sldId id="338"/>
            <p14:sldId id="339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78E"/>
    <a:srgbClr val="FBC09B"/>
    <a:srgbClr val="FED9B0"/>
    <a:srgbClr val="FEC382"/>
    <a:srgbClr val="E84040"/>
    <a:srgbClr val="960000"/>
    <a:srgbClr val="CC0000"/>
    <a:srgbClr val="EE6C6C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40" y="62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출석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2023_09_15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7237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2023.09.13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문서 작성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2023.09.15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추가 작성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출석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4168"/>
              </p:ext>
            </p:extLst>
          </p:nvPr>
        </p:nvGraphicFramePr>
        <p:xfrm>
          <a:off x="722560" y="4705974"/>
          <a:ext cx="4337386" cy="92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출석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는 아래와 같은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 상황에서 출력된다</a:t>
                      </a:r>
                      <a:endParaRPr lang="en-US" altLang="ko-KR" sz="14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처음 게임을 시작했을 때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화면에서 출석 체크 버튼을 클릭했을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grpSp>
        <p:nvGrpSpPr>
          <p:cNvPr id="566" name="그룹 565">
            <a:extLst>
              <a:ext uri="{FF2B5EF4-FFF2-40B4-BE49-F238E27FC236}">
                <a16:creationId xmlns:a16="http://schemas.microsoft.com/office/drawing/2014/main" id="{3467CA18-3FB8-1772-7D4E-620FBFE8F853}"/>
              </a:ext>
            </a:extLst>
          </p:cNvPr>
          <p:cNvGrpSpPr/>
          <p:nvPr/>
        </p:nvGrpSpPr>
        <p:grpSpPr>
          <a:xfrm>
            <a:off x="724663" y="1489604"/>
            <a:ext cx="4993396" cy="2694307"/>
            <a:chOff x="790609" y="1587985"/>
            <a:chExt cx="4993396" cy="2694307"/>
          </a:xfrm>
        </p:grpSpPr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1A4BFFBF-8C4E-63FC-5EA8-0C9D7292CD1B}"/>
                </a:ext>
              </a:extLst>
            </p:cNvPr>
            <p:cNvGrpSpPr/>
            <p:nvPr/>
          </p:nvGrpSpPr>
          <p:grpSpPr>
            <a:xfrm>
              <a:off x="790609" y="1587985"/>
              <a:ext cx="4993396" cy="2694307"/>
              <a:chOff x="284759" y="1481453"/>
              <a:chExt cx="5744690" cy="3099686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DA6C9C86-65C1-0140-0363-6B318F167573}"/>
                  </a:ext>
                </a:extLst>
              </p:cNvPr>
              <p:cNvGrpSpPr/>
              <p:nvPr/>
            </p:nvGrpSpPr>
            <p:grpSpPr>
              <a:xfrm>
                <a:off x="284759" y="1481453"/>
                <a:ext cx="5744690" cy="3099686"/>
                <a:chOff x="650385" y="1465439"/>
                <a:chExt cx="5744690" cy="3099686"/>
              </a:xfrm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D4285F15-9361-E408-E1E8-5ECAE1D5EABF}"/>
                    </a:ext>
                  </a:extLst>
                </p:cNvPr>
                <p:cNvSpPr/>
                <p:nvPr/>
              </p:nvSpPr>
              <p:spPr>
                <a:xfrm>
                  <a:off x="650385" y="1539126"/>
                  <a:ext cx="5744690" cy="3025999"/>
                </a:xfrm>
                <a:prstGeom prst="rect">
                  <a:avLst/>
                </a:prstGeom>
                <a:solidFill>
                  <a:srgbClr val="FEC38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27DCF1F7-0CBE-E108-735A-B191FE9D999B}"/>
                    </a:ext>
                  </a:extLst>
                </p:cNvPr>
                <p:cNvSpPr/>
                <p:nvPr/>
              </p:nvSpPr>
              <p:spPr>
                <a:xfrm>
                  <a:off x="768255" y="2228286"/>
                  <a:ext cx="717330" cy="37428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방 만들기</a:t>
                  </a:r>
                </a:p>
              </p:txBody>
            </p:sp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6E5C6E04-E829-10C8-8C57-7595B854DDCE}"/>
                    </a:ext>
                  </a:extLst>
                </p:cNvPr>
                <p:cNvSpPr/>
                <p:nvPr/>
              </p:nvSpPr>
              <p:spPr>
                <a:xfrm>
                  <a:off x="768255" y="3078869"/>
                  <a:ext cx="1030807" cy="2742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빠른 시작</a:t>
                  </a:r>
                </a:p>
              </p:txBody>
            </p:sp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62D86722-4E2C-2BA4-BA64-F37312B9A91E}"/>
                    </a:ext>
                  </a:extLst>
                </p:cNvPr>
                <p:cNvSpPr/>
                <p:nvPr/>
              </p:nvSpPr>
              <p:spPr>
                <a:xfrm>
                  <a:off x="768255" y="3402977"/>
                  <a:ext cx="1030807" cy="1718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bg1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빠른 시작 </a:t>
                  </a:r>
                  <a:r>
                    <a:rPr lang="en-US" altLang="ko-KR" sz="600" dirty="0">
                      <a:solidFill>
                        <a:schemeClr val="bg1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- </a:t>
                  </a:r>
                  <a:r>
                    <a:rPr lang="ko-KR" altLang="en-US" sz="600" dirty="0">
                      <a:solidFill>
                        <a:schemeClr val="bg1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설정</a:t>
                  </a:r>
                </a:p>
              </p:txBody>
            </p:sp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755E8EFA-54E4-B37E-8AAB-8B9228A8ECFF}"/>
                    </a:ext>
                  </a:extLst>
                </p:cNvPr>
                <p:cNvSpPr/>
                <p:nvPr/>
              </p:nvSpPr>
              <p:spPr>
                <a:xfrm>
                  <a:off x="5597886" y="1639552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공지사항</a:t>
                  </a: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06D09BDE-4A73-55F3-9E04-37CE87DAB267}"/>
                    </a:ext>
                  </a:extLst>
                </p:cNvPr>
                <p:cNvSpPr/>
                <p:nvPr/>
              </p:nvSpPr>
              <p:spPr>
                <a:xfrm>
                  <a:off x="2619914" y="1978036"/>
                  <a:ext cx="1805658" cy="2205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F402A6C8-DC65-0F9F-C2A0-F145462BF91F}"/>
                    </a:ext>
                  </a:extLst>
                </p:cNvPr>
                <p:cNvSpPr/>
                <p:nvPr/>
              </p:nvSpPr>
              <p:spPr>
                <a:xfrm>
                  <a:off x="5597886" y="2029497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설정</a:t>
                  </a:r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C579940F-CF83-DC5E-5987-620EA608693E}"/>
                    </a:ext>
                  </a:extLst>
                </p:cNvPr>
                <p:cNvSpPr/>
                <p:nvPr/>
              </p:nvSpPr>
              <p:spPr>
                <a:xfrm>
                  <a:off x="5597886" y="2419442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친구목록</a:t>
                  </a:r>
                </a:p>
              </p:txBody>
            </p:sp>
            <p:grpSp>
              <p:nvGrpSpPr>
                <p:cNvPr id="149" name="그룹 148">
                  <a:extLst>
                    <a:ext uri="{FF2B5EF4-FFF2-40B4-BE49-F238E27FC236}">
                      <a16:creationId xmlns:a16="http://schemas.microsoft.com/office/drawing/2014/main" id="{0BA9494A-CCA4-C205-9A33-92DE1D0B8406}"/>
                    </a:ext>
                  </a:extLst>
                </p:cNvPr>
                <p:cNvGrpSpPr/>
                <p:nvPr/>
              </p:nvGrpSpPr>
              <p:grpSpPr>
                <a:xfrm>
                  <a:off x="768254" y="1666874"/>
                  <a:ext cx="717329" cy="459006"/>
                  <a:chOff x="783096" y="1656387"/>
                  <a:chExt cx="690432" cy="459006"/>
                </a:xfrm>
              </p:grpSpPr>
              <p:sp>
                <p:nvSpPr>
                  <p:cNvPr id="220" name="사각형: 둥근 모서리 219">
                    <a:extLst>
                      <a:ext uri="{FF2B5EF4-FFF2-40B4-BE49-F238E27FC236}">
                        <a16:creationId xmlns:a16="http://schemas.microsoft.com/office/drawing/2014/main" id="{6EF2FDC0-5F66-E545-7D8B-8393E65766AC}"/>
                      </a:ext>
                    </a:extLst>
                  </p:cNvPr>
                  <p:cNvSpPr/>
                  <p:nvPr/>
                </p:nvSpPr>
                <p:spPr>
                  <a:xfrm>
                    <a:off x="783096" y="1895104"/>
                    <a:ext cx="690432" cy="22028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입장</a:t>
                    </a:r>
                  </a:p>
                </p:txBody>
              </p:sp>
              <p:sp>
                <p:nvSpPr>
                  <p:cNvPr id="221" name="사각형: 둥근 모서리 220">
                    <a:extLst>
                      <a:ext uri="{FF2B5EF4-FFF2-40B4-BE49-F238E27FC236}">
                        <a16:creationId xmlns:a16="http://schemas.microsoft.com/office/drawing/2014/main" id="{548FD74E-BF61-8A89-20D3-B60A3840A5A8}"/>
                      </a:ext>
                    </a:extLst>
                  </p:cNvPr>
                  <p:cNvSpPr/>
                  <p:nvPr/>
                </p:nvSpPr>
                <p:spPr>
                  <a:xfrm>
                    <a:off x="783096" y="1656387"/>
                    <a:ext cx="690432" cy="22028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방 코드</a:t>
                    </a:r>
                  </a:p>
                </p:txBody>
              </p:sp>
            </p:grp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AFEF074A-9286-4257-AB0F-EF3B66B3F7CA}"/>
                    </a:ext>
                  </a:extLst>
                </p:cNvPr>
                <p:cNvSpPr/>
                <p:nvPr/>
              </p:nvSpPr>
              <p:spPr>
                <a:xfrm>
                  <a:off x="5599452" y="4133249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종료</a:t>
                  </a:r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099FD58B-215B-7281-4DA3-73C6275EEA1D}"/>
                    </a:ext>
                  </a:extLst>
                </p:cNvPr>
                <p:cNvSpPr/>
                <p:nvPr/>
              </p:nvSpPr>
              <p:spPr>
                <a:xfrm>
                  <a:off x="768256" y="3574805"/>
                  <a:ext cx="1030806" cy="1533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게임 모드</a:t>
                  </a:r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385A6D3-52D2-ACB7-D7E4-DCF0994B1122}"/>
                    </a:ext>
                  </a:extLst>
                </p:cNvPr>
                <p:cNvSpPr/>
                <p:nvPr/>
              </p:nvSpPr>
              <p:spPr>
                <a:xfrm>
                  <a:off x="765591" y="3727026"/>
                  <a:ext cx="1030807" cy="16327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무작위</a:t>
                  </a:r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509AB6B6-46CB-0D7F-CBB8-6B792B8A518F}"/>
                    </a:ext>
                  </a:extLst>
                </p:cNvPr>
                <p:cNvSpPr/>
                <p:nvPr/>
              </p:nvSpPr>
              <p:spPr>
                <a:xfrm>
                  <a:off x="765591" y="2704979"/>
                  <a:ext cx="1030806" cy="2742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닉네임</a:t>
                  </a:r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C1A9A16C-FEC9-2865-61F7-CA0B8A56BAF8}"/>
                    </a:ext>
                  </a:extLst>
                </p:cNvPr>
                <p:cNvSpPr/>
                <p:nvPr/>
              </p:nvSpPr>
              <p:spPr>
                <a:xfrm>
                  <a:off x="765591" y="3887668"/>
                  <a:ext cx="1030807" cy="16327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키워드 찾기</a:t>
                  </a:r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D34C03C4-F60D-AC59-C6CC-A68004D91313}"/>
                    </a:ext>
                  </a:extLst>
                </p:cNvPr>
                <p:cNvSpPr/>
                <p:nvPr/>
              </p:nvSpPr>
              <p:spPr>
                <a:xfrm>
                  <a:off x="765591" y="4050003"/>
                  <a:ext cx="1030806" cy="16326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다른 그림 찾기</a:t>
                  </a:r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52F98411-AFD8-07B1-981A-453EB32A0DC8}"/>
                    </a:ext>
                  </a:extLst>
                </p:cNvPr>
                <p:cNvSpPr/>
                <p:nvPr/>
              </p:nvSpPr>
              <p:spPr>
                <a:xfrm>
                  <a:off x="2096389" y="1465439"/>
                  <a:ext cx="2843710" cy="2245506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prstTxWarp prst="textArchUp">
                    <a:avLst>
                      <a:gd name="adj" fmla="val 11090498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FF0000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W</a:t>
                  </a:r>
                  <a:r>
                    <a:rPr lang="en-US" altLang="ko-KR" sz="11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orld </a:t>
                  </a:r>
                  <a:r>
                    <a:rPr lang="en-US" altLang="ko-KR" sz="1600" b="1" dirty="0">
                      <a:solidFill>
                        <a:srgbClr val="FF0000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W</a:t>
                  </a:r>
                  <a:r>
                    <a:rPr lang="en-US" altLang="ko-KR" sz="11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ord </a:t>
                  </a:r>
                  <a:r>
                    <a:rPr lang="en-US" altLang="ko-KR" sz="1600" b="1" dirty="0">
                      <a:solidFill>
                        <a:srgbClr val="FF0000"/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W</a:t>
                  </a:r>
                  <a:r>
                    <a:rPr lang="en-US" altLang="ko-KR" sz="11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onder</a:t>
                  </a:r>
                  <a:endParaRPr lang="ko-KR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80DD0954-7B85-48B9-2B7E-A926DCE040B3}"/>
                    </a:ext>
                  </a:extLst>
                </p:cNvPr>
                <p:cNvSpPr/>
                <p:nvPr/>
              </p:nvSpPr>
              <p:spPr>
                <a:xfrm>
                  <a:off x="2218972" y="4325241"/>
                  <a:ext cx="2613424" cy="189037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에러 메시지 출력하는 공간</a:t>
                  </a:r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7A44C1F5-98F2-4809-2249-0B7F65D02F26}"/>
                    </a:ext>
                  </a:extLst>
                </p:cNvPr>
                <p:cNvSpPr/>
                <p:nvPr/>
              </p:nvSpPr>
              <p:spPr>
                <a:xfrm>
                  <a:off x="765590" y="4214209"/>
                  <a:ext cx="1030807" cy="16327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이구동성</a:t>
                  </a:r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97A6E8A2-7EFE-7007-173F-389A8B342DC2}"/>
                    </a:ext>
                  </a:extLst>
                </p:cNvPr>
                <p:cNvSpPr/>
                <p:nvPr/>
              </p:nvSpPr>
              <p:spPr>
                <a:xfrm>
                  <a:off x="1753342" y="3890297"/>
                  <a:ext cx="45719" cy="4862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7C7ADAAB-7940-AD69-4D0A-38AD7C5EFB60}"/>
                    </a:ext>
                  </a:extLst>
                </p:cNvPr>
                <p:cNvSpPr/>
                <p:nvPr/>
              </p:nvSpPr>
              <p:spPr>
                <a:xfrm>
                  <a:off x="1743345" y="3913819"/>
                  <a:ext cx="65711" cy="8228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68" name="이등변 삼각형 167">
                  <a:extLst>
                    <a:ext uri="{FF2B5EF4-FFF2-40B4-BE49-F238E27FC236}">
                      <a16:creationId xmlns:a16="http://schemas.microsoft.com/office/drawing/2014/main" id="{A4B0F7F9-2826-A32B-669F-C6B7F26F496A}"/>
                    </a:ext>
                  </a:extLst>
                </p:cNvPr>
                <p:cNvSpPr/>
                <p:nvPr/>
              </p:nvSpPr>
              <p:spPr>
                <a:xfrm flipH="1" flipV="1">
                  <a:off x="3436497" y="3134831"/>
                  <a:ext cx="180696" cy="128887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1E14BA34-57BB-1913-E93D-CBDA5FEED97C}"/>
                    </a:ext>
                  </a:extLst>
                </p:cNvPr>
                <p:cNvSpPr/>
                <p:nvPr/>
              </p:nvSpPr>
              <p:spPr>
                <a:xfrm>
                  <a:off x="3506008" y="3264984"/>
                  <a:ext cx="50894" cy="85132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70" name="직각 삼각형 107">
                  <a:extLst>
                    <a:ext uri="{FF2B5EF4-FFF2-40B4-BE49-F238E27FC236}">
                      <a16:creationId xmlns:a16="http://schemas.microsoft.com/office/drawing/2014/main" id="{B43FC0A5-52EC-E982-CC2F-DA3C605AA613}"/>
                    </a:ext>
                  </a:extLst>
                </p:cNvPr>
                <p:cNvSpPr/>
                <p:nvPr/>
              </p:nvSpPr>
              <p:spPr>
                <a:xfrm>
                  <a:off x="3419849" y="3151976"/>
                  <a:ext cx="108688" cy="152526"/>
                </a:xfrm>
                <a:custGeom>
                  <a:avLst/>
                  <a:gdLst>
                    <a:gd name="connsiteX0" fmla="*/ 0 w 97258"/>
                    <a:gd name="connsiteY0" fmla="*/ 131571 h 131571"/>
                    <a:gd name="connsiteX1" fmla="*/ 0 w 97258"/>
                    <a:gd name="connsiteY1" fmla="*/ 0 h 131571"/>
                    <a:gd name="connsiteX2" fmla="*/ 97258 w 97258"/>
                    <a:gd name="connsiteY2" fmla="*/ 131571 h 131571"/>
                    <a:gd name="connsiteX3" fmla="*/ 0 w 97258"/>
                    <a:gd name="connsiteY3" fmla="*/ 131571 h 131571"/>
                    <a:gd name="connsiteX0" fmla="*/ 0 w 108688"/>
                    <a:gd name="connsiteY0" fmla="*/ 169671 h 169671"/>
                    <a:gd name="connsiteX1" fmla="*/ 11430 w 108688"/>
                    <a:gd name="connsiteY1" fmla="*/ 0 h 169671"/>
                    <a:gd name="connsiteX2" fmla="*/ 108688 w 108688"/>
                    <a:gd name="connsiteY2" fmla="*/ 131571 h 169671"/>
                    <a:gd name="connsiteX3" fmla="*/ 0 w 108688"/>
                    <a:gd name="connsiteY3" fmla="*/ 169671 h 169671"/>
                    <a:gd name="connsiteX0" fmla="*/ 0 w 108688"/>
                    <a:gd name="connsiteY0" fmla="*/ 152526 h 152526"/>
                    <a:gd name="connsiteX1" fmla="*/ 22860 w 108688"/>
                    <a:gd name="connsiteY1" fmla="*/ 0 h 152526"/>
                    <a:gd name="connsiteX2" fmla="*/ 108688 w 108688"/>
                    <a:gd name="connsiteY2" fmla="*/ 114426 h 152526"/>
                    <a:gd name="connsiteX3" fmla="*/ 0 w 108688"/>
                    <a:gd name="connsiteY3" fmla="*/ 152526 h 152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88" h="152526">
                      <a:moveTo>
                        <a:pt x="0" y="152526"/>
                      </a:moveTo>
                      <a:lnTo>
                        <a:pt x="22860" y="0"/>
                      </a:lnTo>
                      <a:lnTo>
                        <a:pt x="108688" y="114426"/>
                      </a:lnTo>
                      <a:lnTo>
                        <a:pt x="0" y="15252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71" name="직각 삼각형 108">
                  <a:extLst>
                    <a:ext uri="{FF2B5EF4-FFF2-40B4-BE49-F238E27FC236}">
                      <a16:creationId xmlns:a16="http://schemas.microsoft.com/office/drawing/2014/main" id="{9E985B26-AA07-5BF0-20FA-12EE980E1229}"/>
                    </a:ext>
                  </a:extLst>
                </p:cNvPr>
                <p:cNvSpPr/>
                <p:nvPr/>
              </p:nvSpPr>
              <p:spPr>
                <a:xfrm flipH="1">
                  <a:off x="3525755" y="3146261"/>
                  <a:ext cx="108203" cy="167766"/>
                </a:xfrm>
                <a:custGeom>
                  <a:avLst/>
                  <a:gdLst>
                    <a:gd name="connsiteX0" fmla="*/ 0 w 96773"/>
                    <a:gd name="connsiteY0" fmla="*/ 131571 h 131571"/>
                    <a:gd name="connsiteX1" fmla="*/ 0 w 96773"/>
                    <a:gd name="connsiteY1" fmla="*/ 0 h 131571"/>
                    <a:gd name="connsiteX2" fmla="*/ 96773 w 96773"/>
                    <a:gd name="connsiteY2" fmla="*/ 131571 h 131571"/>
                    <a:gd name="connsiteX3" fmla="*/ 0 w 96773"/>
                    <a:gd name="connsiteY3" fmla="*/ 131571 h 131571"/>
                    <a:gd name="connsiteX0" fmla="*/ 0 w 108203"/>
                    <a:gd name="connsiteY0" fmla="*/ 179196 h 179196"/>
                    <a:gd name="connsiteX1" fmla="*/ 11430 w 108203"/>
                    <a:gd name="connsiteY1" fmla="*/ 0 h 179196"/>
                    <a:gd name="connsiteX2" fmla="*/ 108203 w 108203"/>
                    <a:gd name="connsiteY2" fmla="*/ 131571 h 179196"/>
                    <a:gd name="connsiteX3" fmla="*/ 0 w 108203"/>
                    <a:gd name="connsiteY3" fmla="*/ 179196 h 179196"/>
                    <a:gd name="connsiteX0" fmla="*/ 0 w 108203"/>
                    <a:gd name="connsiteY0" fmla="*/ 167766 h 167766"/>
                    <a:gd name="connsiteX1" fmla="*/ 13335 w 108203"/>
                    <a:gd name="connsiteY1" fmla="*/ 0 h 167766"/>
                    <a:gd name="connsiteX2" fmla="*/ 108203 w 108203"/>
                    <a:gd name="connsiteY2" fmla="*/ 120141 h 167766"/>
                    <a:gd name="connsiteX3" fmla="*/ 0 w 108203"/>
                    <a:gd name="connsiteY3" fmla="*/ 167766 h 167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203" h="167766">
                      <a:moveTo>
                        <a:pt x="0" y="167766"/>
                      </a:moveTo>
                      <a:lnTo>
                        <a:pt x="13335" y="0"/>
                      </a:lnTo>
                      <a:lnTo>
                        <a:pt x="108203" y="120141"/>
                      </a:lnTo>
                      <a:lnTo>
                        <a:pt x="0" y="167766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F8123BBE-8604-F6A4-A5B6-D3D936B3DEC9}"/>
                    </a:ext>
                  </a:extLst>
                </p:cNvPr>
                <p:cNvSpPr/>
                <p:nvPr/>
              </p:nvSpPr>
              <p:spPr>
                <a:xfrm>
                  <a:off x="3153879" y="2180041"/>
                  <a:ext cx="728727" cy="17611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466D5D15-4384-BCDF-6BF2-844937E09D9E}"/>
                    </a:ext>
                  </a:extLst>
                </p:cNvPr>
                <p:cNvSpPr/>
                <p:nvPr/>
              </p:nvSpPr>
              <p:spPr>
                <a:xfrm>
                  <a:off x="3217858" y="2532108"/>
                  <a:ext cx="612268" cy="731157"/>
                </a:xfrm>
                <a:prstGeom prst="roundRect">
                  <a:avLst>
                    <a:gd name="adj" fmla="val 13740"/>
                  </a:avLst>
                </a:prstGeom>
                <a:solidFill>
                  <a:srgbClr val="E8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74" name="사각형: 둥근 모서리 37">
                  <a:extLst>
                    <a:ext uri="{FF2B5EF4-FFF2-40B4-BE49-F238E27FC236}">
                      <a16:creationId xmlns:a16="http://schemas.microsoft.com/office/drawing/2014/main" id="{0BD6E61C-9CD2-81BD-FB8F-523467162F58}"/>
                    </a:ext>
                  </a:extLst>
                </p:cNvPr>
                <p:cNvSpPr/>
                <p:nvPr/>
              </p:nvSpPr>
              <p:spPr>
                <a:xfrm>
                  <a:off x="3641720" y="3074420"/>
                  <a:ext cx="298649" cy="1108913"/>
                </a:xfrm>
                <a:custGeom>
                  <a:avLst/>
                  <a:gdLst>
                    <a:gd name="connsiteX0" fmla="*/ 0 w 564373"/>
                    <a:gd name="connsiteY0" fmla="*/ 282187 h 1712764"/>
                    <a:gd name="connsiteX1" fmla="*/ 282187 w 564373"/>
                    <a:gd name="connsiteY1" fmla="*/ 0 h 1712764"/>
                    <a:gd name="connsiteX2" fmla="*/ 282187 w 564373"/>
                    <a:gd name="connsiteY2" fmla="*/ 0 h 1712764"/>
                    <a:gd name="connsiteX3" fmla="*/ 564374 w 564373"/>
                    <a:gd name="connsiteY3" fmla="*/ 282187 h 1712764"/>
                    <a:gd name="connsiteX4" fmla="*/ 564373 w 564373"/>
                    <a:gd name="connsiteY4" fmla="*/ 1430578 h 1712764"/>
                    <a:gd name="connsiteX5" fmla="*/ 282186 w 564373"/>
                    <a:gd name="connsiteY5" fmla="*/ 1712765 h 1712764"/>
                    <a:gd name="connsiteX6" fmla="*/ 282187 w 564373"/>
                    <a:gd name="connsiteY6" fmla="*/ 1712764 h 1712764"/>
                    <a:gd name="connsiteX7" fmla="*/ 0 w 564373"/>
                    <a:gd name="connsiteY7" fmla="*/ 1430577 h 1712764"/>
                    <a:gd name="connsiteX8" fmla="*/ 0 w 564373"/>
                    <a:gd name="connsiteY8" fmla="*/ 282187 h 1712764"/>
                    <a:gd name="connsiteX0" fmla="*/ 89152 w 653526"/>
                    <a:gd name="connsiteY0" fmla="*/ 382982 h 1813560"/>
                    <a:gd name="connsiteX1" fmla="*/ 371339 w 653526"/>
                    <a:gd name="connsiteY1" fmla="*/ 100795 h 1813560"/>
                    <a:gd name="connsiteX2" fmla="*/ 371339 w 653526"/>
                    <a:gd name="connsiteY2" fmla="*/ 100795 h 1813560"/>
                    <a:gd name="connsiteX3" fmla="*/ 653526 w 653526"/>
                    <a:gd name="connsiteY3" fmla="*/ 382982 h 1813560"/>
                    <a:gd name="connsiteX4" fmla="*/ 653525 w 653526"/>
                    <a:gd name="connsiteY4" fmla="*/ 1531373 h 1813560"/>
                    <a:gd name="connsiteX5" fmla="*/ 371338 w 653526"/>
                    <a:gd name="connsiteY5" fmla="*/ 1813560 h 1813560"/>
                    <a:gd name="connsiteX6" fmla="*/ 371339 w 653526"/>
                    <a:gd name="connsiteY6" fmla="*/ 1813559 h 1813560"/>
                    <a:gd name="connsiteX7" fmla="*/ 89152 w 653526"/>
                    <a:gd name="connsiteY7" fmla="*/ 1531372 h 1813560"/>
                    <a:gd name="connsiteX8" fmla="*/ 89152 w 653526"/>
                    <a:gd name="connsiteY8" fmla="*/ 382982 h 181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526" h="1813560">
                      <a:moveTo>
                        <a:pt x="89152" y="382982"/>
                      </a:moveTo>
                      <a:cubicBezTo>
                        <a:pt x="89152" y="227134"/>
                        <a:pt x="-241709" y="-190670"/>
                        <a:pt x="371339" y="100795"/>
                      </a:cubicBezTo>
                      <a:lnTo>
                        <a:pt x="371339" y="100795"/>
                      </a:lnTo>
                      <a:cubicBezTo>
                        <a:pt x="527187" y="100795"/>
                        <a:pt x="653526" y="227134"/>
                        <a:pt x="653526" y="382982"/>
                      </a:cubicBezTo>
                      <a:cubicBezTo>
                        <a:pt x="653526" y="765779"/>
                        <a:pt x="653525" y="1148576"/>
                        <a:pt x="653525" y="1531373"/>
                      </a:cubicBezTo>
                      <a:cubicBezTo>
                        <a:pt x="653525" y="1687221"/>
                        <a:pt x="527186" y="1813560"/>
                        <a:pt x="371338" y="1813560"/>
                      </a:cubicBezTo>
                      <a:lnTo>
                        <a:pt x="371339" y="1813559"/>
                      </a:lnTo>
                      <a:cubicBezTo>
                        <a:pt x="215491" y="1813559"/>
                        <a:pt x="89152" y="1687220"/>
                        <a:pt x="89152" y="1531372"/>
                      </a:cubicBezTo>
                      <a:lnTo>
                        <a:pt x="89152" y="382982"/>
                      </a:lnTo>
                      <a:close/>
                    </a:path>
                  </a:pathLst>
                </a:custGeom>
                <a:solidFill>
                  <a:srgbClr val="960000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75" name="사각형: 둥근 모서리 37">
                  <a:extLst>
                    <a:ext uri="{FF2B5EF4-FFF2-40B4-BE49-F238E27FC236}">
                      <a16:creationId xmlns:a16="http://schemas.microsoft.com/office/drawing/2014/main" id="{75B1EBE6-2129-3BC5-4C30-BBBC638AEB98}"/>
                    </a:ext>
                  </a:extLst>
                </p:cNvPr>
                <p:cNvSpPr/>
                <p:nvPr/>
              </p:nvSpPr>
              <p:spPr>
                <a:xfrm flipH="1">
                  <a:off x="3109375" y="3080848"/>
                  <a:ext cx="296313" cy="1116018"/>
                </a:xfrm>
                <a:custGeom>
                  <a:avLst/>
                  <a:gdLst>
                    <a:gd name="connsiteX0" fmla="*/ 0 w 564373"/>
                    <a:gd name="connsiteY0" fmla="*/ 282187 h 1712764"/>
                    <a:gd name="connsiteX1" fmla="*/ 282187 w 564373"/>
                    <a:gd name="connsiteY1" fmla="*/ 0 h 1712764"/>
                    <a:gd name="connsiteX2" fmla="*/ 282187 w 564373"/>
                    <a:gd name="connsiteY2" fmla="*/ 0 h 1712764"/>
                    <a:gd name="connsiteX3" fmla="*/ 564374 w 564373"/>
                    <a:gd name="connsiteY3" fmla="*/ 282187 h 1712764"/>
                    <a:gd name="connsiteX4" fmla="*/ 564373 w 564373"/>
                    <a:gd name="connsiteY4" fmla="*/ 1430578 h 1712764"/>
                    <a:gd name="connsiteX5" fmla="*/ 282186 w 564373"/>
                    <a:gd name="connsiteY5" fmla="*/ 1712765 h 1712764"/>
                    <a:gd name="connsiteX6" fmla="*/ 282187 w 564373"/>
                    <a:gd name="connsiteY6" fmla="*/ 1712764 h 1712764"/>
                    <a:gd name="connsiteX7" fmla="*/ 0 w 564373"/>
                    <a:gd name="connsiteY7" fmla="*/ 1430577 h 1712764"/>
                    <a:gd name="connsiteX8" fmla="*/ 0 w 564373"/>
                    <a:gd name="connsiteY8" fmla="*/ 282187 h 1712764"/>
                    <a:gd name="connsiteX0" fmla="*/ 89152 w 653526"/>
                    <a:gd name="connsiteY0" fmla="*/ 382982 h 1813560"/>
                    <a:gd name="connsiteX1" fmla="*/ 371339 w 653526"/>
                    <a:gd name="connsiteY1" fmla="*/ 100795 h 1813560"/>
                    <a:gd name="connsiteX2" fmla="*/ 371339 w 653526"/>
                    <a:gd name="connsiteY2" fmla="*/ 100795 h 1813560"/>
                    <a:gd name="connsiteX3" fmla="*/ 653526 w 653526"/>
                    <a:gd name="connsiteY3" fmla="*/ 382982 h 1813560"/>
                    <a:gd name="connsiteX4" fmla="*/ 653525 w 653526"/>
                    <a:gd name="connsiteY4" fmla="*/ 1531373 h 1813560"/>
                    <a:gd name="connsiteX5" fmla="*/ 371338 w 653526"/>
                    <a:gd name="connsiteY5" fmla="*/ 1813560 h 1813560"/>
                    <a:gd name="connsiteX6" fmla="*/ 371339 w 653526"/>
                    <a:gd name="connsiteY6" fmla="*/ 1813559 h 1813560"/>
                    <a:gd name="connsiteX7" fmla="*/ 89152 w 653526"/>
                    <a:gd name="connsiteY7" fmla="*/ 1531372 h 1813560"/>
                    <a:gd name="connsiteX8" fmla="*/ 89152 w 653526"/>
                    <a:gd name="connsiteY8" fmla="*/ 382982 h 181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526" h="1813560">
                      <a:moveTo>
                        <a:pt x="89152" y="382982"/>
                      </a:moveTo>
                      <a:cubicBezTo>
                        <a:pt x="89152" y="227134"/>
                        <a:pt x="-241709" y="-190670"/>
                        <a:pt x="371339" y="100795"/>
                      </a:cubicBezTo>
                      <a:lnTo>
                        <a:pt x="371339" y="100795"/>
                      </a:lnTo>
                      <a:cubicBezTo>
                        <a:pt x="527187" y="100795"/>
                        <a:pt x="653526" y="227134"/>
                        <a:pt x="653526" y="382982"/>
                      </a:cubicBezTo>
                      <a:cubicBezTo>
                        <a:pt x="653526" y="765779"/>
                        <a:pt x="653525" y="1148576"/>
                        <a:pt x="653525" y="1531373"/>
                      </a:cubicBezTo>
                      <a:cubicBezTo>
                        <a:pt x="653525" y="1687221"/>
                        <a:pt x="527186" y="1813560"/>
                        <a:pt x="371338" y="1813560"/>
                      </a:cubicBezTo>
                      <a:lnTo>
                        <a:pt x="371339" y="1813559"/>
                      </a:lnTo>
                      <a:cubicBezTo>
                        <a:pt x="215491" y="1813559"/>
                        <a:pt x="89152" y="1687220"/>
                        <a:pt x="89152" y="1531372"/>
                      </a:cubicBezTo>
                      <a:lnTo>
                        <a:pt x="89152" y="382982"/>
                      </a:lnTo>
                      <a:close/>
                    </a:path>
                  </a:pathLst>
                </a:custGeom>
                <a:solidFill>
                  <a:srgbClr val="960000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76" name="사각형: 둥근 모서리 175">
                  <a:extLst>
                    <a:ext uri="{FF2B5EF4-FFF2-40B4-BE49-F238E27FC236}">
                      <a16:creationId xmlns:a16="http://schemas.microsoft.com/office/drawing/2014/main" id="{503DA88F-8A6B-4F9C-3CCF-F8A6537D34B3}"/>
                    </a:ext>
                  </a:extLst>
                </p:cNvPr>
                <p:cNvSpPr/>
                <p:nvPr/>
              </p:nvSpPr>
              <p:spPr>
                <a:xfrm>
                  <a:off x="3450155" y="2765382"/>
                  <a:ext cx="150282" cy="31486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77" name="타원 100">
                  <a:extLst>
                    <a:ext uri="{FF2B5EF4-FFF2-40B4-BE49-F238E27FC236}">
                      <a16:creationId xmlns:a16="http://schemas.microsoft.com/office/drawing/2014/main" id="{72238E8F-B8FC-D4E9-E371-1B08291A1CB0}"/>
                    </a:ext>
                  </a:extLst>
                </p:cNvPr>
                <p:cNvSpPr/>
                <p:nvPr/>
              </p:nvSpPr>
              <p:spPr>
                <a:xfrm>
                  <a:off x="3188385" y="2313744"/>
                  <a:ext cx="657740" cy="660134"/>
                </a:xfrm>
                <a:custGeom>
                  <a:avLst/>
                  <a:gdLst>
                    <a:gd name="connsiteX0" fmla="*/ 0 w 794777"/>
                    <a:gd name="connsiteY0" fmla="*/ 368337 h 736673"/>
                    <a:gd name="connsiteX1" fmla="*/ 397389 w 794777"/>
                    <a:gd name="connsiteY1" fmla="*/ 0 h 736673"/>
                    <a:gd name="connsiteX2" fmla="*/ 794778 w 794777"/>
                    <a:gd name="connsiteY2" fmla="*/ 368337 h 736673"/>
                    <a:gd name="connsiteX3" fmla="*/ 397389 w 794777"/>
                    <a:gd name="connsiteY3" fmla="*/ 736674 h 736673"/>
                    <a:gd name="connsiteX4" fmla="*/ 0 w 794777"/>
                    <a:gd name="connsiteY4" fmla="*/ 368337 h 736673"/>
                    <a:gd name="connsiteX0" fmla="*/ 0 w 794778"/>
                    <a:gd name="connsiteY0" fmla="*/ 368337 h 790014"/>
                    <a:gd name="connsiteX1" fmla="*/ 397389 w 794778"/>
                    <a:gd name="connsiteY1" fmla="*/ 0 h 790014"/>
                    <a:gd name="connsiteX2" fmla="*/ 794778 w 794778"/>
                    <a:gd name="connsiteY2" fmla="*/ 368337 h 790014"/>
                    <a:gd name="connsiteX3" fmla="*/ 397389 w 794778"/>
                    <a:gd name="connsiteY3" fmla="*/ 790014 h 790014"/>
                    <a:gd name="connsiteX4" fmla="*/ 0 w 794778"/>
                    <a:gd name="connsiteY4" fmla="*/ 368337 h 790014"/>
                    <a:gd name="connsiteX0" fmla="*/ 0 w 777633"/>
                    <a:gd name="connsiteY0" fmla="*/ 368348 h 790031"/>
                    <a:gd name="connsiteX1" fmla="*/ 397389 w 777633"/>
                    <a:gd name="connsiteY1" fmla="*/ 11 h 790031"/>
                    <a:gd name="connsiteX2" fmla="*/ 777633 w 777633"/>
                    <a:gd name="connsiteY2" fmla="*/ 358823 h 790031"/>
                    <a:gd name="connsiteX3" fmla="*/ 397389 w 777633"/>
                    <a:gd name="connsiteY3" fmla="*/ 790025 h 790031"/>
                    <a:gd name="connsiteX4" fmla="*/ 0 w 777633"/>
                    <a:gd name="connsiteY4" fmla="*/ 368348 h 790031"/>
                    <a:gd name="connsiteX0" fmla="*/ 0 w 778261"/>
                    <a:gd name="connsiteY0" fmla="*/ 368348 h 790031"/>
                    <a:gd name="connsiteX1" fmla="*/ 397389 w 778261"/>
                    <a:gd name="connsiteY1" fmla="*/ 11 h 790031"/>
                    <a:gd name="connsiteX2" fmla="*/ 777633 w 778261"/>
                    <a:gd name="connsiteY2" fmla="*/ 358823 h 790031"/>
                    <a:gd name="connsiteX3" fmla="*/ 397389 w 778261"/>
                    <a:gd name="connsiteY3" fmla="*/ 790025 h 790031"/>
                    <a:gd name="connsiteX4" fmla="*/ 0 w 778261"/>
                    <a:gd name="connsiteY4" fmla="*/ 368348 h 790031"/>
                    <a:gd name="connsiteX0" fmla="*/ 0 w 783978"/>
                    <a:gd name="connsiteY0" fmla="*/ 366440 h 790026"/>
                    <a:gd name="connsiteX1" fmla="*/ 403104 w 783978"/>
                    <a:gd name="connsiteY1" fmla="*/ 8 h 790026"/>
                    <a:gd name="connsiteX2" fmla="*/ 783348 w 783978"/>
                    <a:gd name="connsiteY2" fmla="*/ 358820 h 790026"/>
                    <a:gd name="connsiteX3" fmla="*/ 403104 w 783978"/>
                    <a:gd name="connsiteY3" fmla="*/ 790022 h 790026"/>
                    <a:gd name="connsiteX4" fmla="*/ 0 w 783978"/>
                    <a:gd name="connsiteY4" fmla="*/ 366440 h 790026"/>
                    <a:gd name="connsiteX0" fmla="*/ 3814 w 787792"/>
                    <a:gd name="connsiteY0" fmla="*/ 366440 h 790027"/>
                    <a:gd name="connsiteX1" fmla="*/ 406918 w 787792"/>
                    <a:gd name="connsiteY1" fmla="*/ 8 h 790027"/>
                    <a:gd name="connsiteX2" fmla="*/ 787162 w 787792"/>
                    <a:gd name="connsiteY2" fmla="*/ 358820 h 790027"/>
                    <a:gd name="connsiteX3" fmla="*/ 406918 w 787792"/>
                    <a:gd name="connsiteY3" fmla="*/ 790022 h 790027"/>
                    <a:gd name="connsiteX4" fmla="*/ 3814 w 787792"/>
                    <a:gd name="connsiteY4" fmla="*/ 366440 h 790027"/>
                    <a:gd name="connsiteX0" fmla="*/ 3814 w 787162"/>
                    <a:gd name="connsiteY0" fmla="*/ 366440 h 790027"/>
                    <a:gd name="connsiteX1" fmla="*/ 406918 w 787162"/>
                    <a:gd name="connsiteY1" fmla="*/ 8 h 790027"/>
                    <a:gd name="connsiteX2" fmla="*/ 787162 w 787162"/>
                    <a:gd name="connsiteY2" fmla="*/ 358820 h 790027"/>
                    <a:gd name="connsiteX3" fmla="*/ 406918 w 787162"/>
                    <a:gd name="connsiteY3" fmla="*/ 790022 h 790027"/>
                    <a:gd name="connsiteX4" fmla="*/ 3814 w 787162"/>
                    <a:gd name="connsiteY4" fmla="*/ 366440 h 79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162" h="790027">
                      <a:moveTo>
                        <a:pt x="3814" y="366440"/>
                      </a:moveTo>
                      <a:cubicBezTo>
                        <a:pt x="45724" y="181431"/>
                        <a:pt x="276360" y="1278"/>
                        <a:pt x="406918" y="8"/>
                      </a:cubicBezTo>
                      <a:cubicBezTo>
                        <a:pt x="537476" y="-1262"/>
                        <a:pt x="787162" y="155393"/>
                        <a:pt x="787162" y="358820"/>
                      </a:cubicBezTo>
                      <a:cubicBezTo>
                        <a:pt x="785257" y="579392"/>
                        <a:pt x="537476" y="788752"/>
                        <a:pt x="406918" y="790022"/>
                      </a:cubicBezTo>
                      <a:cubicBezTo>
                        <a:pt x="276360" y="791292"/>
                        <a:pt x="-38096" y="551449"/>
                        <a:pt x="3814" y="36644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FD3CD295-2DBE-0BBE-3F43-FFBFD289D28C}"/>
                    </a:ext>
                  </a:extLst>
                </p:cNvPr>
                <p:cNvSpPr/>
                <p:nvPr/>
              </p:nvSpPr>
              <p:spPr>
                <a:xfrm>
                  <a:off x="3373521" y="2650498"/>
                  <a:ext cx="65704" cy="7233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C6C380B5-5296-D5A3-05D4-3433A7042D88}"/>
                    </a:ext>
                  </a:extLst>
                </p:cNvPr>
                <p:cNvSpPr/>
                <p:nvPr/>
              </p:nvSpPr>
              <p:spPr>
                <a:xfrm>
                  <a:off x="3615434" y="2650498"/>
                  <a:ext cx="65704" cy="7233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0" name="막힌 원호 179">
                  <a:extLst>
                    <a:ext uri="{FF2B5EF4-FFF2-40B4-BE49-F238E27FC236}">
                      <a16:creationId xmlns:a16="http://schemas.microsoft.com/office/drawing/2014/main" id="{D151132A-3DDD-73E7-EA13-9657E24DAD43}"/>
                    </a:ext>
                  </a:extLst>
                </p:cNvPr>
                <p:cNvSpPr/>
                <p:nvPr/>
              </p:nvSpPr>
              <p:spPr>
                <a:xfrm>
                  <a:off x="3464841" y="2845329"/>
                  <a:ext cx="119757" cy="69091"/>
                </a:xfrm>
                <a:prstGeom prst="blockArc">
                  <a:avLst>
                    <a:gd name="adj1" fmla="val 11957155"/>
                    <a:gd name="adj2" fmla="val 21063610"/>
                    <a:gd name="adj3" fmla="val 0"/>
                  </a:avLst>
                </a:prstGeom>
                <a:ln>
                  <a:solidFill>
                    <a:srgbClr val="FFC1C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자유형: 도형 180">
                  <a:extLst>
                    <a:ext uri="{FF2B5EF4-FFF2-40B4-BE49-F238E27FC236}">
                      <a16:creationId xmlns:a16="http://schemas.microsoft.com/office/drawing/2014/main" id="{EA724DCE-1FE4-B560-B188-7954F688C4D0}"/>
                    </a:ext>
                  </a:extLst>
                </p:cNvPr>
                <p:cNvSpPr/>
                <p:nvPr/>
              </p:nvSpPr>
              <p:spPr>
                <a:xfrm>
                  <a:off x="3143630" y="3046804"/>
                  <a:ext cx="768430" cy="1144402"/>
                </a:xfrm>
                <a:custGeom>
                  <a:avLst/>
                  <a:gdLst>
                    <a:gd name="connsiteX0" fmla="*/ 307252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7252 w 768430"/>
                    <a:gd name="connsiteY24" fmla="*/ 0 h 1144402"/>
                    <a:gd name="connsiteX0" fmla="*/ 309157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9157 w 768430"/>
                    <a:gd name="connsiteY24" fmla="*/ 0 h 1144402"/>
                    <a:gd name="connsiteX0" fmla="*/ 309157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9157 w 768430"/>
                    <a:gd name="connsiteY24" fmla="*/ 0 h 1144402"/>
                    <a:gd name="connsiteX0" fmla="*/ 309157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9157 w 768430"/>
                    <a:gd name="connsiteY24" fmla="*/ 0 h 1144402"/>
                    <a:gd name="connsiteX0" fmla="*/ 309157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9157 w 768430"/>
                    <a:gd name="connsiteY24" fmla="*/ 0 h 1144402"/>
                    <a:gd name="connsiteX0" fmla="*/ 309157 w 768430"/>
                    <a:gd name="connsiteY0" fmla="*/ 0 h 1144402"/>
                    <a:gd name="connsiteX1" fmla="*/ 468395 w 768430"/>
                    <a:gd name="connsiteY1" fmla="*/ 0 h 1144402"/>
                    <a:gd name="connsiteX2" fmla="*/ 559741 w 768430"/>
                    <a:gd name="connsiteY2" fmla="*/ 91346 h 1144402"/>
                    <a:gd name="connsiteX3" fmla="*/ 558080 w 768430"/>
                    <a:gd name="connsiteY3" fmla="*/ 99572 h 1144402"/>
                    <a:gd name="connsiteX4" fmla="*/ 559049 w 768430"/>
                    <a:gd name="connsiteY4" fmla="*/ 99730 h 1144402"/>
                    <a:gd name="connsiteX5" fmla="*/ 671636 w 768430"/>
                    <a:gd name="connsiteY5" fmla="*/ 233780 h 1144402"/>
                    <a:gd name="connsiteX6" fmla="*/ 674478 w 768430"/>
                    <a:gd name="connsiteY6" fmla="*/ 268559 h 1144402"/>
                    <a:gd name="connsiteX7" fmla="*/ 730582 w 768430"/>
                    <a:gd name="connsiteY7" fmla="*/ 318312 h 1144402"/>
                    <a:gd name="connsiteX8" fmla="*/ 742180 w 768430"/>
                    <a:gd name="connsiteY8" fmla="*/ 530607 h 1144402"/>
                    <a:gd name="connsiteX9" fmla="*/ 691662 w 768430"/>
                    <a:gd name="connsiteY9" fmla="*/ 588347 h 1144402"/>
                    <a:gd name="connsiteX10" fmla="*/ 669004 w 768430"/>
                    <a:gd name="connsiteY10" fmla="*/ 599648 h 1144402"/>
                    <a:gd name="connsiteX11" fmla="*/ 631006 w 768430"/>
                    <a:gd name="connsiteY11" fmla="*/ 914887 h 1144402"/>
                    <a:gd name="connsiteX12" fmla="*/ 587476 w 768430"/>
                    <a:gd name="connsiteY12" fmla="*/ 1144335 h 1144402"/>
                    <a:gd name="connsiteX13" fmla="*/ 167955 w 768430"/>
                    <a:gd name="connsiteY13" fmla="*/ 1129556 h 1144402"/>
                    <a:gd name="connsiteX14" fmla="*/ 121447 w 768430"/>
                    <a:gd name="connsiteY14" fmla="*/ 901693 h 1144402"/>
                    <a:gd name="connsiteX15" fmla="*/ 88527 w 768430"/>
                    <a:gd name="connsiteY15" fmla="*/ 607194 h 1144402"/>
                    <a:gd name="connsiteX16" fmla="*/ 81427 w 768430"/>
                    <a:gd name="connsiteY16" fmla="*/ 604102 h 1144402"/>
                    <a:gd name="connsiteX17" fmla="*/ 29476 w 768430"/>
                    <a:gd name="connsiteY17" fmla="*/ 549128 h 1144402"/>
                    <a:gd name="connsiteX18" fmla="*/ 87607 w 768430"/>
                    <a:gd name="connsiteY18" fmla="*/ 279791 h 1144402"/>
                    <a:gd name="connsiteX19" fmla="*/ 94858 w 768430"/>
                    <a:gd name="connsiteY19" fmla="*/ 274944 h 1144402"/>
                    <a:gd name="connsiteX20" fmla="*/ 98458 w 768430"/>
                    <a:gd name="connsiteY20" fmla="*/ 243856 h 1144402"/>
                    <a:gd name="connsiteX21" fmla="*/ 215733 w 768430"/>
                    <a:gd name="connsiteY21" fmla="*/ 105765 h 1144402"/>
                    <a:gd name="connsiteX22" fmla="*/ 218699 w 768430"/>
                    <a:gd name="connsiteY22" fmla="*/ 105180 h 1144402"/>
                    <a:gd name="connsiteX23" fmla="*/ 215906 w 768430"/>
                    <a:gd name="connsiteY23" fmla="*/ 91346 h 1144402"/>
                    <a:gd name="connsiteX24" fmla="*/ 309157 w 768430"/>
                    <a:gd name="connsiteY24" fmla="*/ 0 h 114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8430" h="1144402">
                      <a:moveTo>
                        <a:pt x="309157" y="0"/>
                      </a:moveTo>
                      <a:lnTo>
                        <a:pt x="468395" y="0"/>
                      </a:lnTo>
                      <a:cubicBezTo>
                        <a:pt x="524559" y="30480"/>
                        <a:pt x="559741" y="40897"/>
                        <a:pt x="559741" y="91346"/>
                      </a:cubicBezTo>
                      <a:lnTo>
                        <a:pt x="558080" y="99572"/>
                      </a:lnTo>
                      <a:lnTo>
                        <a:pt x="559049" y="99730"/>
                      </a:lnTo>
                      <a:cubicBezTo>
                        <a:pt x="616812" y="120427"/>
                        <a:pt x="633411" y="167161"/>
                        <a:pt x="671636" y="233780"/>
                      </a:cubicBezTo>
                      <a:lnTo>
                        <a:pt x="674478" y="268559"/>
                      </a:lnTo>
                      <a:lnTo>
                        <a:pt x="730582" y="318312"/>
                      </a:lnTo>
                      <a:cubicBezTo>
                        <a:pt x="775019" y="377800"/>
                        <a:pt x="782171" y="461227"/>
                        <a:pt x="742180" y="530607"/>
                      </a:cubicBezTo>
                      <a:cubicBezTo>
                        <a:pt x="728850" y="553734"/>
                        <a:pt x="711543" y="573110"/>
                        <a:pt x="691662" y="588347"/>
                      </a:cubicBezTo>
                      <a:lnTo>
                        <a:pt x="669004" y="599648"/>
                      </a:lnTo>
                      <a:lnTo>
                        <a:pt x="631006" y="914887"/>
                      </a:lnTo>
                      <a:cubicBezTo>
                        <a:pt x="629251" y="1016747"/>
                        <a:pt x="687303" y="1142580"/>
                        <a:pt x="587476" y="1144335"/>
                      </a:cubicBezTo>
                      <a:cubicBezTo>
                        <a:pt x="514470" y="1145618"/>
                        <a:pt x="240961" y="1128273"/>
                        <a:pt x="167955" y="1129556"/>
                      </a:cubicBezTo>
                      <a:cubicBezTo>
                        <a:pt x="68128" y="1131312"/>
                        <a:pt x="119693" y="1003553"/>
                        <a:pt x="121447" y="901693"/>
                      </a:cubicBezTo>
                      <a:lnTo>
                        <a:pt x="88527" y="607194"/>
                      </a:lnTo>
                      <a:lnTo>
                        <a:pt x="81427" y="604102"/>
                      </a:lnTo>
                      <a:cubicBezTo>
                        <a:pt x="61242" y="590025"/>
                        <a:pt x="43460" y="571600"/>
                        <a:pt x="29476" y="549128"/>
                      </a:cubicBezTo>
                      <a:cubicBezTo>
                        <a:pt x="-26459" y="459245"/>
                        <a:pt x="-433" y="338658"/>
                        <a:pt x="87607" y="279791"/>
                      </a:cubicBezTo>
                      <a:lnTo>
                        <a:pt x="94858" y="274944"/>
                      </a:lnTo>
                      <a:lnTo>
                        <a:pt x="98458" y="243856"/>
                      </a:lnTo>
                      <a:cubicBezTo>
                        <a:pt x="114090" y="216797"/>
                        <a:pt x="157222" y="128507"/>
                        <a:pt x="215733" y="105765"/>
                      </a:cubicBezTo>
                      <a:lnTo>
                        <a:pt x="218699" y="105180"/>
                      </a:lnTo>
                      <a:lnTo>
                        <a:pt x="215906" y="91346"/>
                      </a:lnTo>
                      <a:cubicBezTo>
                        <a:pt x="215906" y="40897"/>
                        <a:pt x="251088" y="22860"/>
                        <a:pt x="309157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2" name="이등변 삼각형 181">
                  <a:extLst>
                    <a:ext uri="{FF2B5EF4-FFF2-40B4-BE49-F238E27FC236}">
                      <a16:creationId xmlns:a16="http://schemas.microsoft.com/office/drawing/2014/main" id="{002595C3-89B1-E68F-0488-97C8B159D662}"/>
                    </a:ext>
                  </a:extLst>
                </p:cNvPr>
                <p:cNvSpPr/>
                <p:nvPr/>
              </p:nvSpPr>
              <p:spPr>
                <a:xfrm flipH="1" flipV="1">
                  <a:off x="3449451" y="3026918"/>
                  <a:ext cx="150987" cy="10769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:a16="http://schemas.microsoft.com/office/drawing/2014/main" id="{0205CBE6-B01A-AEB9-9BF4-05C9480CFA0E}"/>
                    </a:ext>
                  </a:extLst>
                </p:cNvPr>
                <p:cNvSpPr/>
                <p:nvPr/>
              </p:nvSpPr>
              <p:spPr>
                <a:xfrm>
                  <a:off x="3507533" y="3135669"/>
                  <a:ext cx="42526" cy="7113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4" name="직각 삼각형 107">
                  <a:extLst>
                    <a:ext uri="{FF2B5EF4-FFF2-40B4-BE49-F238E27FC236}">
                      <a16:creationId xmlns:a16="http://schemas.microsoft.com/office/drawing/2014/main" id="{824F114E-0D41-23FE-5311-ADC30B8371B2}"/>
                    </a:ext>
                  </a:extLst>
                </p:cNvPr>
                <p:cNvSpPr/>
                <p:nvPr/>
              </p:nvSpPr>
              <p:spPr>
                <a:xfrm>
                  <a:off x="3435539" y="3041242"/>
                  <a:ext cx="90818" cy="127448"/>
                </a:xfrm>
                <a:custGeom>
                  <a:avLst/>
                  <a:gdLst>
                    <a:gd name="connsiteX0" fmla="*/ 0 w 97258"/>
                    <a:gd name="connsiteY0" fmla="*/ 131571 h 131571"/>
                    <a:gd name="connsiteX1" fmla="*/ 0 w 97258"/>
                    <a:gd name="connsiteY1" fmla="*/ 0 h 131571"/>
                    <a:gd name="connsiteX2" fmla="*/ 97258 w 97258"/>
                    <a:gd name="connsiteY2" fmla="*/ 131571 h 131571"/>
                    <a:gd name="connsiteX3" fmla="*/ 0 w 97258"/>
                    <a:gd name="connsiteY3" fmla="*/ 131571 h 131571"/>
                    <a:gd name="connsiteX0" fmla="*/ 0 w 108688"/>
                    <a:gd name="connsiteY0" fmla="*/ 169671 h 169671"/>
                    <a:gd name="connsiteX1" fmla="*/ 11430 w 108688"/>
                    <a:gd name="connsiteY1" fmla="*/ 0 h 169671"/>
                    <a:gd name="connsiteX2" fmla="*/ 108688 w 108688"/>
                    <a:gd name="connsiteY2" fmla="*/ 131571 h 169671"/>
                    <a:gd name="connsiteX3" fmla="*/ 0 w 108688"/>
                    <a:gd name="connsiteY3" fmla="*/ 169671 h 169671"/>
                    <a:gd name="connsiteX0" fmla="*/ 0 w 108688"/>
                    <a:gd name="connsiteY0" fmla="*/ 152526 h 152526"/>
                    <a:gd name="connsiteX1" fmla="*/ 22860 w 108688"/>
                    <a:gd name="connsiteY1" fmla="*/ 0 h 152526"/>
                    <a:gd name="connsiteX2" fmla="*/ 108688 w 108688"/>
                    <a:gd name="connsiteY2" fmla="*/ 114426 h 152526"/>
                    <a:gd name="connsiteX3" fmla="*/ 0 w 108688"/>
                    <a:gd name="connsiteY3" fmla="*/ 152526 h 152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88" h="152526">
                      <a:moveTo>
                        <a:pt x="0" y="152526"/>
                      </a:moveTo>
                      <a:lnTo>
                        <a:pt x="22860" y="0"/>
                      </a:lnTo>
                      <a:lnTo>
                        <a:pt x="108688" y="114426"/>
                      </a:lnTo>
                      <a:lnTo>
                        <a:pt x="0" y="1525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5" name="직각 삼각형 108">
                  <a:extLst>
                    <a:ext uri="{FF2B5EF4-FFF2-40B4-BE49-F238E27FC236}">
                      <a16:creationId xmlns:a16="http://schemas.microsoft.com/office/drawing/2014/main" id="{150CCD6D-1AD1-137E-7B6D-8D0FE0E42125}"/>
                    </a:ext>
                  </a:extLst>
                </p:cNvPr>
                <p:cNvSpPr/>
                <p:nvPr/>
              </p:nvSpPr>
              <p:spPr>
                <a:xfrm flipH="1">
                  <a:off x="3524034" y="3036466"/>
                  <a:ext cx="90413" cy="140183"/>
                </a:xfrm>
                <a:custGeom>
                  <a:avLst/>
                  <a:gdLst>
                    <a:gd name="connsiteX0" fmla="*/ 0 w 96773"/>
                    <a:gd name="connsiteY0" fmla="*/ 131571 h 131571"/>
                    <a:gd name="connsiteX1" fmla="*/ 0 w 96773"/>
                    <a:gd name="connsiteY1" fmla="*/ 0 h 131571"/>
                    <a:gd name="connsiteX2" fmla="*/ 96773 w 96773"/>
                    <a:gd name="connsiteY2" fmla="*/ 131571 h 131571"/>
                    <a:gd name="connsiteX3" fmla="*/ 0 w 96773"/>
                    <a:gd name="connsiteY3" fmla="*/ 131571 h 131571"/>
                    <a:gd name="connsiteX0" fmla="*/ 0 w 108203"/>
                    <a:gd name="connsiteY0" fmla="*/ 179196 h 179196"/>
                    <a:gd name="connsiteX1" fmla="*/ 11430 w 108203"/>
                    <a:gd name="connsiteY1" fmla="*/ 0 h 179196"/>
                    <a:gd name="connsiteX2" fmla="*/ 108203 w 108203"/>
                    <a:gd name="connsiteY2" fmla="*/ 131571 h 179196"/>
                    <a:gd name="connsiteX3" fmla="*/ 0 w 108203"/>
                    <a:gd name="connsiteY3" fmla="*/ 179196 h 179196"/>
                    <a:gd name="connsiteX0" fmla="*/ 0 w 108203"/>
                    <a:gd name="connsiteY0" fmla="*/ 167766 h 167766"/>
                    <a:gd name="connsiteX1" fmla="*/ 13335 w 108203"/>
                    <a:gd name="connsiteY1" fmla="*/ 0 h 167766"/>
                    <a:gd name="connsiteX2" fmla="*/ 108203 w 108203"/>
                    <a:gd name="connsiteY2" fmla="*/ 120141 h 167766"/>
                    <a:gd name="connsiteX3" fmla="*/ 0 w 108203"/>
                    <a:gd name="connsiteY3" fmla="*/ 167766 h 167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203" h="167766">
                      <a:moveTo>
                        <a:pt x="0" y="167766"/>
                      </a:moveTo>
                      <a:lnTo>
                        <a:pt x="13335" y="0"/>
                      </a:lnTo>
                      <a:lnTo>
                        <a:pt x="108203" y="120141"/>
                      </a:lnTo>
                      <a:lnTo>
                        <a:pt x="0" y="167766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B9A74637-FF8C-54D1-E79E-9CAEE1428310}"/>
                    </a:ext>
                  </a:extLst>
                </p:cNvPr>
                <p:cNvSpPr/>
                <p:nvPr/>
              </p:nvSpPr>
              <p:spPr>
                <a:xfrm>
                  <a:off x="3381730" y="2650773"/>
                  <a:ext cx="50580" cy="5800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3F92380F-0BF5-B655-16AA-A79DE101AF87}"/>
                    </a:ext>
                  </a:extLst>
                </p:cNvPr>
                <p:cNvSpPr/>
                <p:nvPr/>
              </p:nvSpPr>
              <p:spPr>
                <a:xfrm>
                  <a:off x="3621727" y="2653851"/>
                  <a:ext cx="50580" cy="5800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4B25F53A-B93C-10D4-A79E-A48784F29D2F}"/>
                    </a:ext>
                  </a:extLst>
                </p:cNvPr>
                <p:cNvSpPr/>
                <p:nvPr/>
              </p:nvSpPr>
              <p:spPr>
                <a:xfrm>
                  <a:off x="3387919" y="2671951"/>
                  <a:ext cx="38202" cy="38202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D90660FF-FC9D-086B-5122-2FF100429883}"/>
                    </a:ext>
                  </a:extLst>
                </p:cNvPr>
                <p:cNvSpPr/>
                <p:nvPr/>
              </p:nvSpPr>
              <p:spPr>
                <a:xfrm>
                  <a:off x="3629011" y="2671508"/>
                  <a:ext cx="38202" cy="38202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77F91A76-C393-795D-A8D2-D54F1FB895AA}"/>
                    </a:ext>
                  </a:extLst>
                </p:cNvPr>
                <p:cNvSpPr/>
                <p:nvPr/>
              </p:nvSpPr>
              <p:spPr>
                <a:xfrm flipH="1">
                  <a:off x="3622633" y="2653851"/>
                  <a:ext cx="38202" cy="3820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840DCC75-EF32-31D0-E64F-9B31C7DB92B1}"/>
                    </a:ext>
                  </a:extLst>
                </p:cNvPr>
                <p:cNvSpPr/>
                <p:nvPr/>
              </p:nvSpPr>
              <p:spPr>
                <a:xfrm>
                  <a:off x="3378901" y="2657728"/>
                  <a:ext cx="38202" cy="3820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92" name="이등변 삼각형 85">
                  <a:extLst>
                    <a:ext uri="{FF2B5EF4-FFF2-40B4-BE49-F238E27FC236}">
                      <a16:creationId xmlns:a16="http://schemas.microsoft.com/office/drawing/2014/main" id="{6BB2E3F0-5D27-C79A-6E96-70ACF0BA996A}"/>
                    </a:ext>
                  </a:extLst>
                </p:cNvPr>
                <p:cNvSpPr/>
                <p:nvPr/>
              </p:nvSpPr>
              <p:spPr>
                <a:xfrm>
                  <a:off x="3526393" y="2677896"/>
                  <a:ext cx="20692" cy="128247"/>
                </a:xfrm>
                <a:custGeom>
                  <a:avLst/>
                  <a:gdLst>
                    <a:gd name="connsiteX0" fmla="*/ 0 w 45719"/>
                    <a:gd name="connsiteY0" fmla="*/ 113923 h 113923"/>
                    <a:gd name="connsiteX1" fmla="*/ 22860 w 45719"/>
                    <a:gd name="connsiteY1" fmla="*/ 0 h 113923"/>
                    <a:gd name="connsiteX2" fmla="*/ 45719 w 45719"/>
                    <a:gd name="connsiteY2" fmla="*/ 113923 h 113923"/>
                    <a:gd name="connsiteX3" fmla="*/ 0 w 45719"/>
                    <a:gd name="connsiteY3" fmla="*/ 113923 h 113923"/>
                    <a:gd name="connsiteX0" fmla="*/ 0 w 22859"/>
                    <a:gd name="connsiteY0" fmla="*/ 134878 h 134878"/>
                    <a:gd name="connsiteX1" fmla="*/ 0 w 22859"/>
                    <a:gd name="connsiteY1" fmla="*/ 0 h 134878"/>
                    <a:gd name="connsiteX2" fmla="*/ 22859 w 22859"/>
                    <a:gd name="connsiteY2" fmla="*/ 113923 h 134878"/>
                    <a:gd name="connsiteX3" fmla="*/ 0 w 22859"/>
                    <a:gd name="connsiteY3" fmla="*/ 134878 h 134878"/>
                    <a:gd name="connsiteX0" fmla="*/ 0 w 19049"/>
                    <a:gd name="connsiteY0" fmla="*/ 134878 h 134878"/>
                    <a:gd name="connsiteX1" fmla="*/ 0 w 19049"/>
                    <a:gd name="connsiteY1" fmla="*/ 0 h 134878"/>
                    <a:gd name="connsiteX2" fmla="*/ 19049 w 19049"/>
                    <a:gd name="connsiteY2" fmla="*/ 94873 h 134878"/>
                    <a:gd name="connsiteX3" fmla="*/ 0 w 19049"/>
                    <a:gd name="connsiteY3" fmla="*/ 134878 h 134878"/>
                    <a:gd name="connsiteX0" fmla="*/ 0 w 10318"/>
                    <a:gd name="connsiteY0" fmla="*/ 134878 h 134878"/>
                    <a:gd name="connsiteX1" fmla="*/ 0 w 10318"/>
                    <a:gd name="connsiteY1" fmla="*/ 0 h 134878"/>
                    <a:gd name="connsiteX2" fmla="*/ 10318 w 10318"/>
                    <a:gd name="connsiteY2" fmla="*/ 81480 h 134878"/>
                    <a:gd name="connsiteX3" fmla="*/ 0 w 10318"/>
                    <a:gd name="connsiteY3" fmla="*/ 134878 h 134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18" h="134878">
                      <a:moveTo>
                        <a:pt x="0" y="134878"/>
                      </a:moveTo>
                      <a:lnTo>
                        <a:pt x="0" y="0"/>
                      </a:lnTo>
                      <a:lnTo>
                        <a:pt x="10318" y="81480"/>
                      </a:lnTo>
                      <a:lnTo>
                        <a:pt x="0" y="134878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3" name="자유형: 도형 192">
                  <a:extLst>
                    <a:ext uri="{FF2B5EF4-FFF2-40B4-BE49-F238E27FC236}">
                      <a16:creationId xmlns:a16="http://schemas.microsoft.com/office/drawing/2014/main" id="{5C5CBF92-31FF-F2C0-D6EF-15C67869B9C6}"/>
                    </a:ext>
                  </a:extLst>
                </p:cNvPr>
                <p:cNvSpPr/>
                <p:nvPr/>
              </p:nvSpPr>
              <p:spPr>
                <a:xfrm>
                  <a:off x="3168905" y="2271045"/>
                  <a:ext cx="703224" cy="947934"/>
                </a:xfrm>
                <a:custGeom>
                  <a:avLst/>
                  <a:gdLst>
                    <a:gd name="connsiteX0" fmla="*/ 159172 w 1801076"/>
                    <a:gd name="connsiteY0" fmla="*/ 0 h 2321622"/>
                    <a:gd name="connsiteX1" fmla="*/ 241950 w 1801076"/>
                    <a:gd name="connsiteY1" fmla="*/ 0 h 2321622"/>
                    <a:gd name="connsiteX2" fmla="*/ 280828 w 1801076"/>
                    <a:gd name="connsiteY2" fmla="*/ 7849 h 2321622"/>
                    <a:gd name="connsiteX3" fmla="*/ 282920 w 1801076"/>
                    <a:gd name="connsiteY3" fmla="*/ 7200 h 2321622"/>
                    <a:gd name="connsiteX4" fmla="*/ 354330 w 1801076"/>
                    <a:gd name="connsiteY4" fmla="*/ 1 h 2321622"/>
                    <a:gd name="connsiteX5" fmla="*/ 1446746 w 1801076"/>
                    <a:gd name="connsiteY5" fmla="*/ 1 h 2321622"/>
                    <a:gd name="connsiteX6" fmla="*/ 1518156 w 1801076"/>
                    <a:gd name="connsiteY6" fmla="*/ 7200 h 2321622"/>
                    <a:gd name="connsiteX7" fmla="*/ 1518207 w 1801076"/>
                    <a:gd name="connsiteY7" fmla="*/ 7216 h 2321622"/>
                    <a:gd name="connsiteX8" fmla="*/ 1553947 w 1801076"/>
                    <a:gd name="connsiteY8" fmla="*/ 0 h 2321622"/>
                    <a:gd name="connsiteX9" fmla="*/ 1636725 w 1801076"/>
                    <a:gd name="connsiteY9" fmla="*/ 0 h 2321622"/>
                    <a:gd name="connsiteX10" fmla="*/ 1786070 w 1801076"/>
                    <a:gd name="connsiteY10" fmla="*/ 149345 h 2321622"/>
                    <a:gd name="connsiteX11" fmla="*/ 1786070 w 1801076"/>
                    <a:gd name="connsiteY11" fmla="*/ 257770 h 2321622"/>
                    <a:gd name="connsiteX12" fmla="*/ 1793877 w 1801076"/>
                    <a:gd name="connsiteY12" fmla="*/ 282921 h 2321622"/>
                    <a:gd name="connsiteX13" fmla="*/ 1801076 w 1801076"/>
                    <a:gd name="connsiteY13" fmla="*/ 354331 h 2321622"/>
                    <a:gd name="connsiteX14" fmla="*/ 1793877 w 1801076"/>
                    <a:gd name="connsiteY14" fmla="*/ 425741 h 2321622"/>
                    <a:gd name="connsiteX15" fmla="*/ 1786070 w 1801076"/>
                    <a:gd name="connsiteY15" fmla="*/ 450892 h 2321622"/>
                    <a:gd name="connsiteX16" fmla="*/ 1786070 w 1801076"/>
                    <a:gd name="connsiteY16" fmla="*/ 2172277 h 2321622"/>
                    <a:gd name="connsiteX17" fmla="*/ 1636725 w 1801076"/>
                    <a:gd name="connsiteY17" fmla="*/ 2321622 h 2321622"/>
                    <a:gd name="connsiteX18" fmla="*/ 1553947 w 1801076"/>
                    <a:gd name="connsiteY18" fmla="*/ 2321622 h 2321622"/>
                    <a:gd name="connsiteX19" fmla="*/ 1404602 w 1801076"/>
                    <a:gd name="connsiteY19" fmla="*/ 2172277 h 2321622"/>
                    <a:gd name="connsiteX20" fmla="*/ 1404602 w 1801076"/>
                    <a:gd name="connsiteY20" fmla="*/ 707893 h 2321622"/>
                    <a:gd name="connsiteX21" fmla="*/ 1383577 w 1801076"/>
                    <a:gd name="connsiteY21" fmla="*/ 707510 h 2321622"/>
                    <a:gd name="connsiteX22" fmla="*/ 490751 w 1801076"/>
                    <a:gd name="connsiteY22" fmla="*/ 692339 h 2321622"/>
                    <a:gd name="connsiteX23" fmla="*/ 391295 w 1801076"/>
                    <a:gd name="connsiteY23" fmla="*/ 704238 h 2321622"/>
                    <a:gd name="connsiteX24" fmla="*/ 391295 w 1801076"/>
                    <a:gd name="connsiteY24" fmla="*/ 2172276 h 2321622"/>
                    <a:gd name="connsiteX25" fmla="*/ 241950 w 1801076"/>
                    <a:gd name="connsiteY25" fmla="*/ 2321621 h 2321622"/>
                    <a:gd name="connsiteX26" fmla="*/ 159172 w 1801076"/>
                    <a:gd name="connsiteY26" fmla="*/ 2321621 h 2321622"/>
                    <a:gd name="connsiteX27" fmla="*/ 9827 w 1801076"/>
                    <a:gd name="connsiteY27" fmla="*/ 2172276 h 2321622"/>
                    <a:gd name="connsiteX28" fmla="*/ 9827 w 1801076"/>
                    <a:gd name="connsiteY28" fmla="*/ 434208 h 2321622"/>
                    <a:gd name="connsiteX29" fmla="*/ 7199 w 1801076"/>
                    <a:gd name="connsiteY29" fmla="*/ 425741 h 2321622"/>
                    <a:gd name="connsiteX30" fmla="*/ 0 w 1801076"/>
                    <a:gd name="connsiteY30" fmla="*/ 354331 h 2321622"/>
                    <a:gd name="connsiteX31" fmla="*/ 7199 w 1801076"/>
                    <a:gd name="connsiteY31" fmla="*/ 282921 h 2321622"/>
                    <a:gd name="connsiteX32" fmla="*/ 9827 w 1801076"/>
                    <a:gd name="connsiteY32" fmla="*/ 274454 h 2321622"/>
                    <a:gd name="connsiteX33" fmla="*/ 9827 w 1801076"/>
                    <a:gd name="connsiteY33" fmla="*/ 149345 h 2321622"/>
                    <a:gd name="connsiteX34" fmla="*/ 159172 w 1801076"/>
                    <a:gd name="connsiteY34" fmla="*/ 0 h 2321622"/>
                    <a:gd name="connsiteX0" fmla="*/ 159172 w 1801076"/>
                    <a:gd name="connsiteY0" fmla="*/ 0 h 2321622"/>
                    <a:gd name="connsiteX1" fmla="*/ 241950 w 1801076"/>
                    <a:gd name="connsiteY1" fmla="*/ 0 h 2321622"/>
                    <a:gd name="connsiteX2" fmla="*/ 280828 w 1801076"/>
                    <a:gd name="connsiteY2" fmla="*/ 7849 h 2321622"/>
                    <a:gd name="connsiteX3" fmla="*/ 282920 w 1801076"/>
                    <a:gd name="connsiteY3" fmla="*/ 7200 h 2321622"/>
                    <a:gd name="connsiteX4" fmla="*/ 354330 w 1801076"/>
                    <a:gd name="connsiteY4" fmla="*/ 1 h 2321622"/>
                    <a:gd name="connsiteX5" fmla="*/ 1446746 w 1801076"/>
                    <a:gd name="connsiteY5" fmla="*/ 1 h 2321622"/>
                    <a:gd name="connsiteX6" fmla="*/ 1518156 w 1801076"/>
                    <a:gd name="connsiteY6" fmla="*/ 7200 h 2321622"/>
                    <a:gd name="connsiteX7" fmla="*/ 1518207 w 1801076"/>
                    <a:gd name="connsiteY7" fmla="*/ 7216 h 2321622"/>
                    <a:gd name="connsiteX8" fmla="*/ 1553947 w 1801076"/>
                    <a:gd name="connsiteY8" fmla="*/ 0 h 2321622"/>
                    <a:gd name="connsiteX9" fmla="*/ 1636725 w 1801076"/>
                    <a:gd name="connsiteY9" fmla="*/ 0 h 2321622"/>
                    <a:gd name="connsiteX10" fmla="*/ 1786070 w 1801076"/>
                    <a:gd name="connsiteY10" fmla="*/ 149345 h 2321622"/>
                    <a:gd name="connsiteX11" fmla="*/ 1786070 w 1801076"/>
                    <a:gd name="connsiteY11" fmla="*/ 257770 h 2321622"/>
                    <a:gd name="connsiteX12" fmla="*/ 1793877 w 1801076"/>
                    <a:gd name="connsiteY12" fmla="*/ 282921 h 2321622"/>
                    <a:gd name="connsiteX13" fmla="*/ 1801076 w 1801076"/>
                    <a:gd name="connsiteY13" fmla="*/ 354331 h 2321622"/>
                    <a:gd name="connsiteX14" fmla="*/ 1793877 w 1801076"/>
                    <a:gd name="connsiteY14" fmla="*/ 425741 h 2321622"/>
                    <a:gd name="connsiteX15" fmla="*/ 1786070 w 1801076"/>
                    <a:gd name="connsiteY15" fmla="*/ 450892 h 2321622"/>
                    <a:gd name="connsiteX16" fmla="*/ 1786070 w 1801076"/>
                    <a:gd name="connsiteY16" fmla="*/ 2172277 h 2321622"/>
                    <a:gd name="connsiteX17" fmla="*/ 1636725 w 1801076"/>
                    <a:gd name="connsiteY17" fmla="*/ 2321622 h 2321622"/>
                    <a:gd name="connsiteX18" fmla="*/ 1553947 w 1801076"/>
                    <a:gd name="connsiteY18" fmla="*/ 2321622 h 2321622"/>
                    <a:gd name="connsiteX19" fmla="*/ 1404602 w 1801076"/>
                    <a:gd name="connsiteY19" fmla="*/ 2172277 h 2321622"/>
                    <a:gd name="connsiteX20" fmla="*/ 1404602 w 1801076"/>
                    <a:gd name="connsiteY20" fmla="*/ 707893 h 2321622"/>
                    <a:gd name="connsiteX21" fmla="*/ 1383577 w 1801076"/>
                    <a:gd name="connsiteY21" fmla="*/ 707510 h 2321622"/>
                    <a:gd name="connsiteX22" fmla="*/ 490751 w 1801076"/>
                    <a:gd name="connsiteY22" fmla="*/ 692339 h 2321622"/>
                    <a:gd name="connsiteX23" fmla="*/ 391295 w 1801076"/>
                    <a:gd name="connsiteY23" fmla="*/ 704238 h 2321622"/>
                    <a:gd name="connsiteX24" fmla="*/ 391295 w 1801076"/>
                    <a:gd name="connsiteY24" fmla="*/ 2172276 h 2321622"/>
                    <a:gd name="connsiteX25" fmla="*/ 241950 w 1801076"/>
                    <a:gd name="connsiteY25" fmla="*/ 2321621 h 2321622"/>
                    <a:gd name="connsiteX26" fmla="*/ 159172 w 1801076"/>
                    <a:gd name="connsiteY26" fmla="*/ 2321621 h 2321622"/>
                    <a:gd name="connsiteX27" fmla="*/ 9827 w 1801076"/>
                    <a:gd name="connsiteY27" fmla="*/ 2172276 h 2321622"/>
                    <a:gd name="connsiteX28" fmla="*/ 9827 w 1801076"/>
                    <a:gd name="connsiteY28" fmla="*/ 434208 h 2321622"/>
                    <a:gd name="connsiteX29" fmla="*/ 7199 w 1801076"/>
                    <a:gd name="connsiteY29" fmla="*/ 425741 h 2321622"/>
                    <a:gd name="connsiteX30" fmla="*/ 0 w 1801076"/>
                    <a:gd name="connsiteY30" fmla="*/ 354331 h 2321622"/>
                    <a:gd name="connsiteX31" fmla="*/ 7199 w 1801076"/>
                    <a:gd name="connsiteY31" fmla="*/ 282921 h 2321622"/>
                    <a:gd name="connsiteX32" fmla="*/ 9827 w 1801076"/>
                    <a:gd name="connsiteY32" fmla="*/ 274454 h 2321622"/>
                    <a:gd name="connsiteX33" fmla="*/ 9827 w 1801076"/>
                    <a:gd name="connsiteY33" fmla="*/ 149345 h 2321622"/>
                    <a:gd name="connsiteX34" fmla="*/ 159172 w 1801076"/>
                    <a:gd name="connsiteY34" fmla="*/ 0 h 2321622"/>
                    <a:gd name="connsiteX0" fmla="*/ 159172 w 1801076"/>
                    <a:gd name="connsiteY0" fmla="*/ 224789 h 2546411"/>
                    <a:gd name="connsiteX1" fmla="*/ 241950 w 1801076"/>
                    <a:gd name="connsiteY1" fmla="*/ 224789 h 2546411"/>
                    <a:gd name="connsiteX2" fmla="*/ 280828 w 1801076"/>
                    <a:gd name="connsiteY2" fmla="*/ 232638 h 2546411"/>
                    <a:gd name="connsiteX3" fmla="*/ 282920 w 1801076"/>
                    <a:gd name="connsiteY3" fmla="*/ 231989 h 2546411"/>
                    <a:gd name="connsiteX4" fmla="*/ 354330 w 1801076"/>
                    <a:gd name="connsiteY4" fmla="*/ 224790 h 2546411"/>
                    <a:gd name="connsiteX5" fmla="*/ 1275296 w 1801076"/>
                    <a:gd name="connsiteY5" fmla="*/ 0 h 2546411"/>
                    <a:gd name="connsiteX6" fmla="*/ 1518156 w 1801076"/>
                    <a:gd name="connsiteY6" fmla="*/ 231989 h 2546411"/>
                    <a:gd name="connsiteX7" fmla="*/ 1518207 w 1801076"/>
                    <a:gd name="connsiteY7" fmla="*/ 232005 h 2546411"/>
                    <a:gd name="connsiteX8" fmla="*/ 1553947 w 1801076"/>
                    <a:gd name="connsiteY8" fmla="*/ 224789 h 2546411"/>
                    <a:gd name="connsiteX9" fmla="*/ 1636725 w 1801076"/>
                    <a:gd name="connsiteY9" fmla="*/ 224789 h 2546411"/>
                    <a:gd name="connsiteX10" fmla="*/ 1786070 w 1801076"/>
                    <a:gd name="connsiteY10" fmla="*/ 374134 h 2546411"/>
                    <a:gd name="connsiteX11" fmla="*/ 1786070 w 1801076"/>
                    <a:gd name="connsiteY11" fmla="*/ 482559 h 2546411"/>
                    <a:gd name="connsiteX12" fmla="*/ 1793877 w 1801076"/>
                    <a:gd name="connsiteY12" fmla="*/ 507710 h 2546411"/>
                    <a:gd name="connsiteX13" fmla="*/ 1801076 w 1801076"/>
                    <a:gd name="connsiteY13" fmla="*/ 579120 h 2546411"/>
                    <a:gd name="connsiteX14" fmla="*/ 1793877 w 1801076"/>
                    <a:gd name="connsiteY14" fmla="*/ 650530 h 2546411"/>
                    <a:gd name="connsiteX15" fmla="*/ 1786070 w 1801076"/>
                    <a:gd name="connsiteY15" fmla="*/ 675681 h 2546411"/>
                    <a:gd name="connsiteX16" fmla="*/ 1786070 w 1801076"/>
                    <a:gd name="connsiteY16" fmla="*/ 2397066 h 2546411"/>
                    <a:gd name="connsiteX17" fmla="*/ 1636725 w 1801076"/>
                    <a:gd name="connsiteY17" fmla="*/ 2546411 h 2546411"/>
                    <a:gd name="connsiteX18" fmla="*/ 1553947 w 1801076"/>
                    <a:gd name="connsiteY18" fmla="*/ 2546411 h 2546411"/>
                    <a:gd name="connsiteX19" fmla="*/ 1404602 w 1801076"/>
                    <a:gd name="connsiteY19" fmla="*/ 2397066 h 2546411"/>
                    <a:gd name="connsiteX20" fmla="*/ 1404602 w 1801076"/>
                    <a:gd name="connsiteY20" fmla="*/ 932682 h 2546411"/>
                    <a:gd name="connsiteX21" fmla="*/ 1383577 w 1801076"/>
                    <a:gd name="connsiteY21" fmla="*/ 932299 h 2546411"/>
                    <a:gd name="connsiteX22" fmla="*/ 490751 w 1801076"/>
                    <a:gd name="connsiteY22" fmla="*/ 917128 h 2546411"/>
                    <a:gd name="connsiteX23" fmla="*/ 391295 w 1801076"/>
                    <a:gd name="connsiteY23" fmla="*/ 929027 h 2546411"/>
                    <a:gd name="connsiteX24" fmla="*/ 391295 w 1801076"/>
                    <a:gd name="connsiteY24" fmla="*/ 2397065 h 2546411"/>
                    <a:gd name="connsiteX25" fmla="*/ 241950 w 1801076"/>
                    <a:gd name="connsiteY25" fmla="*/ 2546410 h 2546411"/>
                    <a:gd name="connsiteX26" fmla="*/ 159172 w 1801076"/>
                    <a:gd name="connsiteY26" fmla="*/ 2546410 h 2546411"/>
                    <a:gd name="connsiteX27" fmla="*/ 9827 w 1801076"/>
                    <a:gd name="connsiteY27" fmla="*/ 2397065 h 2546411"/>
                    <a:gd name="connsiteX28" fmla="*/ 9827 w 1801076"/>
                    <a:gd name="connsiteY28" fmla="*/ 658997 h 2546411"/>
                    <a:gd name="connsiteX29" fmla="*/ 7199 w 1801076"/>
                    <a:gd name="connsiteY29" fmla="*/ 650530 h 2546411"/>
                    <a:gd name="connsiteX30" fmla="*/ 0 w 1801076"/>
                    <a:gd name="connsiteY30" fmla="*/ 579120 h 2546411"/>
                    <a:gd name="connsiteX31" fmla="*/ 7199 w 1801076"/>
                    <a:gd name="connsiteY31" fmla="*/ 507710 h 2546411"/>
                    <a:gd name="connsiteX32" fmla="*/ 9827 w 1801076"/>
                    <a:gd name="connsiteY32" fmla="*/ 499243 h 2546411"/>
                    <a:gd name="connsiteX33" fmla="*/ 9827 w 1801076"/>
                    <a:gd name="connsiteY33" fmla="*/ 374134 h 2546411"/>
                    <a:gd name="connsiteX34" fmla="*/ 159172 w 1801076"/>
                    <a:gd name="connsiteY34" fmla="*/ 224789 h 2546411"/>
                    <a:gd name="connsiteX0" fmla="*/ 159172 w 1801076"/>
                    <a:gd name="connsiteY0" fmla="*/ 224789 h 2546411"/>
                    <a:gd name="connsiteX1" fmla="*/ 241950 w 1801076"/>
                    <a:gd name="connsiteY1" fmla="*/ 224789 h 2546411"/>
                    <a:gd name="connsiteX2" fmla="*/ 280828 w 1801076"/>
                    <a:gd name="connsiteY2" fmla="*/ 232638 h 2546411"/>
                    <a:gd name="connsiteX3" fmla="*/ 282920 w 1801076"/>
                    <a:gd name="connsiteY3" fmla="*/ 231989 h 2546411"/>
                    <a:gd name="connsiteX4" fmla="*/ 384810 w 1801076"/>
                    <a:gd name="connsiteY4" fmla="*/ 3810 h 2546411"/>
                    <a:gd name="connsiteX5" fmla="*/ 1275296 w 1801076"/>
                    <a:gd name="connsiteY5" fmla="*/ 0 h 2546411"/>
                    <a:gd name="connsiteX6" fmla="*/ 1518156 w 1801076"/>
                    <a:gd name="connsiteY6" fmla="*/ 231989 h 2546411"/>
                    <a:gd name="connsiteX7" fmla="*/ 1518207 w 1801076"/>
                    <a:gd name="connsiteY7" fmla="*/ 232005 h 2546411"/>
                    <a:gd name="connsiteX8" fmla="*/ 1553947 w 1801076"/>
                    <a:gd name="connsiteY8" fmla="*/ 224789 h 2546411"/>
                    <a:gd name="connsiteX9" fmla="*/ 1636725 w 1801076"/>
                    <a:gd name="connsiteY9" fmla="*/ 224789 h 2546411"/>
                    <a:gd name="connsiteX10" fmla="*/ 1786070 w 1801076"/>
                    <a:gd name="connsiteY10" fmla="*/ 374134 h 2546411"/>
                    <a:gd name="connsiteX11" fmla="*/ 1786070 w 1801076"/>
                    <a:gd name="connsiteY11" fmla="*/ 482559 h 2546411"/>
                    <a:gd name="connsiteX12" fmla="*/ 1793877 w 1801076"/>
                    <a:gd name="connsiteY12" fmla="*/ 507710 h 2546411"/>
                    <a:gd name="connsiteX13" fmla="*/ 1801076 w 1801076"/>
                    <a:gd name="connsiteY13" fmla="*/ 579120 h 2546411"/>
                    <a:gd name="connsiteX14" fmla="*/ 1793877 w 1801076"/>
                    <a:gd name="connsiteY14" fmla="*/ 650530 h 2546411"/>
                    <a:gd name="connsiteX15" fmla="*/ 1786070 w 1801076"/>
                    <a:gd name="connsiteY15" fmla="*/ 675681 h 2546411"/>
                    <a:gd name="connsiteX16" fmla="*/ 1786070 w 1801076"/>
                    <a:gd name="connsiteY16" fmla="*/ 2397066 h 2546411"/>
                    <a:gd name="connsiteX17" fmla="*/ 1636725 w 1801076"/>
                    <a:gd name="connsiteY17" fmla="*/ 2546411 h 2546411"/>
                    <a:gd name="connsiteX18" fmla="*/ 1553947 w 1801076"/>
                    <a:gd name="connsiteY18" fmla="*/ 2546411 h 2546411"/>
                    <a:gd name="connsiteX19" fmla="*/ 1404602 w 1801076"/>
                    <a:gd name="connsiteY19" fmla="*/ 2397066 h 2546411"/>
                    <a:gd name="connsiteX20" fmla="*/ 1404602 w 1801076"/>
                    <a:gd name="connsiteY20" fmla="*/ 932682 h 2546411"/>
                    <a:gd name="connsiteX21" fmla="*/ 1383577 w 1801076"/>
                    <a:gd name="connsiteY21" fmla="*/ 932299 h 2546411"/>
                    <a:gd name="connsiteX22" fmla="*/ 490751 w 1801076"/>
                    <a:gd name="connsiteY22" fmla="*/ 917128 h 2546411"/>
                    <a:gd name="connsiteX23" fmla="*/ 391295 w 1801076"/>
                    <a:gd name="connsiteY23" fmla="*/ 929027 h 2546411"/>
                    <a:gd name="connsiteX24" fmla="*/ 391295 w 1801076"/>
                    <a:gd name="connsiteY24" fmla="*/ 2397065 h 2546411"/>
                    <a:gd name="connsiteX25" fmla="*/ 241950 w 1801076"/>
                    <a:gd name="connsiteY25" fmla="*/ 2546410 h 2546411"/>
                    <a:gd name="connsiteX26" fmla="*/ 159172 w 1801076"/>
                    <a:gd name="connsiteY26" fmla="*/ 2546410 h 2546411"/>
                    <a:gd name="connsiteX27" fmla="*/ 9827 w 1801076"/>
                    <a:gd name="connsiteY27" fmla="*/ 2397065 h 2546411"/>
                    <a:gd name="connsiteX28" fmla="*/ 9827 w 1801076"/>
                    <a:gd name="connsiteY28" fmla="*/ 658997 h 2546411"/>
                    <a:gd name="connsiteX29" fmla="*/ 7199 w 1801076"/>
                    <a:gd name="connsiteY29" fmla="*/ 650530 h 2546411"/>
                    <a:gd name="connsiteX30" fmla="*/ 0 w 1801076"/>
                    <a:gd name="connsiteY30" fmla="*/ 579120 h 2546411"/>
                    <a:gd name="connsiteX31" fmla="*/ 7199 w 1801076"/>
                    <a:gd name="connsiteY31" fmla="*/ 507710 h 2546411"/>
                    <a:gd name="connsiteX32" fmla="*/ 9827 w 1801076"/>
                    <a:gd name="connsiteY32" fmla="*/ 499243 h 2546411"/>
                    <a:gd name="connsiteX33" fmla="*/ 9827 w 1801076"/>
                    <a:gd name="connsiteY33" fmla="*/ 374134 h 2546411"/>
                    <a:gd name="connsiteX34" fmla="*/ 159172 w 1801076"/>
                    <a:gd name="connsiteY34" fmla="*/ 224789 h 2546411"/>
                    <a:gd name="connsiteX0" fmla="*/ 159172 w 1801076"/>
                    <a:gd name="connsiteY0" fmla="*/ 224789 h 2546411"/>
                    <a:gd name="connsiteX1" fmla="*/ 241950 w 1801076"/>
                    <a:gd name="connsiteY1" fmla="*/ 224789 h 2546411"/>
                    <a:gd name="connsiteX2" fmla="*/ 280828 w 1801076"/>
                    <a:gd name="connsiteY2" fmla="*/ 232638 h 2546411"/>
                    <a:gd name="connsiteX3" fmla="*/ 282920 w 1801076"/>
                    <a:gd name="connsiteY3" fmla="*/ 231989 h 2546411"/>
                    <a:gd name="connsiteX4" fmla="*/ 384810 w 1801076"/>
                    <a:gd name="connsiteY4" fmla="*/ 3810 h 2546411"/>
                    <a:gd name="connsiteX5" fmla="*/ 1275296 w 1801076"/>
                    <a:gd name="connsiteY5" fmla="*/ 0 h 2546411"/>
                    <a:gd name="connsiteX6" fmla="*/ 1518156 w 1801076"/>
                    <a:gd name="connsiteY6" fmla="*/ 231989 h 2546411"/>
                    <a:gd name="connsiteX7" fmla="*/ 1518207 w 1801076"/>
                    <a:gd name="connsiteY7" fmla="*/ 232005 h 2546411"/>
                    <a:gd name="connsiteX8" fmla="*/ 1553947 w 1801076"/>
                    <a:gd name="connsiteY8" fmla="*/ 224789 h 2546411"/>
                    <a:gd name="connsiteX9" fmla="*/ 1636725 w 1801076"/>
                    <a:gd name="connsiteY9" fmla="*/ 224789 h 2546411"/>
                    <a:gd name="connsiteX10" fmla="*/ 1610810 w 1801076"/>
                    <a:gd name="connsiteY10" fmla="*/ 374134 h 2546411"/>
                    <a:gd name="connsiteX11" fmla="*/ 1786070 w 1801076"/>
                    <a:gd name="connsiteY11" fmla="*/ 482559 h 2546411"/>
                    <a:gd name="connsiteX12" fmla="*/ 1793877 w 1801076"/>
                    <a:gd name="connsiteY12" fmla="*/ 507710 h 2546411"/>
                    <a:gd name="connsiteX13" fmla="*/ 1801076 w 1801076"/>
                    <a:gd name="connsiteY13" fmla="*/ 579120 h 2546411"/>
                    <a:gd name="connsiteX14" fmla="*/ 1793877 w 1801076"/>
                    <a:gd name="connsiteY14" fmla="*/ 650530 h 2546411"/>
                    <a:gd name="connsiteX15" fmla="*/ 1786070 w 1801076"/>
                    <a:gd name="connsiteY15" fmla="*/ 675681 h 2546411"/>
                    <a:gd name="connsiteX16" fmla="*/ 1786070 w 1801076"/>
                    <a:gd name="connsiteY16" fmla="*/ 2397066 h 2546411"/>
                    <a:gd name="connsiteX17" fmla="*/ 1636725 w 1801076"/>
                    <a:gd name="connsiteY17" fmla="*/ 2546411 h 2546411"/>
                    <a:gd name="connsiteX18" fmla="*/ 1553947 w 1801076"/>
                    <a:gd name="connsiteY18" fmla="*/ 2546411 h 2546411"/>
                    <a:gd name="connsiteX19" fmla="*/ 1404602 w 1801076"/>
                    <a:gd name="connsiteY19" fmla="*/ 2397066 h 2546411"/>
                    <a:gd name="connsiteX20" fmla="*/ 1404602 w 1801076"/>
                    <a:gd name="connsiteY20" fmla="*/ 932682 h 2546411"/>
                    <a:gd name="connsiteX21" fmla="*/ 1383577 w 1801076"/>
                    <a:gd name="connsiteY21" fmla="*/ 932299 h 2546411"/>
                    <a:gd name="connsiteX22" fmla="*/ 490751 w 1801076"/>
                    <a:gd name="connsiteY22" fmla="*/ 917128 h 2546411"/>
                    <a:gd name="connsiteX23" fmla="*/ 391295 w 1801076"/>
                    <a:gd name="connsiteY23" fmla="*/ 929027 h 2546411"/>
                    <a:gd name="connsiteX24" fmla="*/ 391295 w 1801076"/>
                    <a:gd name="connsiteY24" fmla="*/ 2397065 h 2546411"/>
                    <a:gd name="connsiteX25" fmla="*/ 241950 w 1801076"/>
                    <a:gd name="connsiteY25" fmla="*/ 2546410 h 2546411"/>
                    <a:gd name="connsiteX26" fmla="*/ 159172 w 1801076"/>
                    <a:gd name="connsiteY26" fmla="*/ 2546410 h 2546411"/>
                    <a:gd name="connsiteX27" fmla="*/ 9827 w 1801076"/>
                    <a:gd name="connsiteY27" fmla="*/ 2397065 h 2546411"/>
                    <a:gd name="connsiteX28" fmla="*/ 9827 w 1801076"/>
                    <a:gd name="connsiteY28" fmla="*/ 658997 h 2546411"/>
                    <a:gd name="connsiteX29" fmla="*/ 7199 w 1801076"/>
                    <a:gd name="connsiteY29" fmla="*/ 650530 h 2546411"/>
                    <a:gd name="connsiteX30" fmla="*/ 0 w 1801076"/>
                    <a:gd name="connsiteY30" fmla="*/ 579120 h 2546411"/>
                    <a:gd name="connsiteX31" fmla="*/ 7199 w 1801076"/>
                    <a:gd name="connsiteY31" fmla="*/ 507710 h 2546411"/>
                    <a:gd name="connsiteX32" fmla="*/ 9827 w 1801076"/>
                    <a:gd name="connsiteY32" fmla="*/ 499243 h 2546411"/>
                    <a:gd name="connsiteX33" fmla="*/ 9827 w 1801076"/>
                    <a:gd name="connsiteY33" fmla="*/ 374134 h 2546411"/>
                    <a:gd name="connsiteX34" fmla="*/ 159172 w 1801076"/>
                    <a:gd name="connsiteY34" fmla="*/ 224789 h 2546411"/>
                    <a:gd name="connsiteX0" fmla="*/ 159172 w 1809934"/>
                    <a:gd name="connsiteY0" fmla="*/ 224789 h 2546411"/>
                    <a:gd name="connsiteX1" fmla="*/ 241950 w 1809934"/>
                    <a:gd name="connsiteY1" fmla="*/ 224789 h 2546411"/>
                    <a:gd name="connsiteX2" fmla="*/ 280828 w 1809934"/>
                    <a:gd name="connsiteY2" fmla="*/ 232638 h 2546411"/>
                    <a:gd name="connsiteX3" fmla="*/ 282920 w 1809934"/>
                    <a:gd name="connsiteY3" fmla="*/ 231989 h 2546411"/>
                    <a:gd name="connsiteX4" fmla="*/ 384810 w 1809934"/>
                    <a:gd name="connsiteY4" fmla="*/ 3810 h 2546411"/>
                    <a:gd name="connsiteX5" fmla="*/ 1275296 w 1809934"/>
                    <a:gd name="connsiteY5" fmla="*/ 0 h 2546411"/>
                    <a:gd name="connsiteX6" fmla="*/ 1518156 w 1809934"/>
                    <a:gd name="connsiteY6" fmla="*/ 231989 h 2546411"/>
                    <a:gd name="connsiteX7" fmla="*/ 1518207 w 1809934"/>
                    <a:gd name="connsiteY7" fmla="*/ 232005 h 2546411"/>
                    <a:gd name="connsiteX8" fmla="*/ 1553947 w 1809934"/>
                    <a:gd name="connsiteY8" fmla="*/ 224789 h 2546411"/>
                    <a:gd name="connsiteX9" fmla="*/ 1636725 w 1809934"/>
                    <a:gd name="connsiteY9" fmla="*/ 224789 h 2546411"/>
                    <a:gd name="connsiteX10" fmla="*/ 1610810 w 1809934"/>
                    <a:gd name="connsiteY10" fmla="*/ 374134 h 2546411"/>
                    <a:gd name="connsiteX11" fmla="*/ 1786070 w 1809934"/>
                    <a:gd name="connsiteY11" fmla="*/ 482559 h 2546411"/>
                    <a:gd name="connsiteX12" fmla="*/ 1664337 w 1809934"/>
                    <a:gd name="connsiteY12" fmla="*/ 538190 h 2546411"/>
                    <a:gd name="connsiteX13" fmla="*/ 1801076 w 1809934"/>
                    <a:gd name="connsiteY13" fmla="*/ 579120 h 2546411"/>
                    <a:gd name="connsiteX14" fmla="*/ 1793877 w 1809934"/>
                    <a:gd name="connsiteY14" fmla="*/ 650530 h 2546411"/>
                    <a:gd name="connsiteX15" fmla="*/ 1786070 w 1809934"/>
                    <a:gd name="connsiteY15" fmla="*/ 675681 h 2546411"/>
                    <a:gd name="connsiteX16" fmla="*/ 1786070 w 1809934"/>
                    <a:gd name="connsiteY16" fmla="*/ 2397066 h 2546411"/>
                    <a:gd name="connsiteX17" fmla="*/ 1636725 w 1809934"/>
                    <a:gd name="connsiteY17" fmla="*/ 2546411 h 2546411"/>
                    <a:gd name="connsiteX18" fmla="*/ 1553947 w 1809934"/>
                    <a:gd name="connsiteY18" fmla="*/ 2546411 h 2546411"/>
                    <a:gd name="connsiteX19" fmla="*/ 1404602 w 1809934"/>
                    <a:gd name="connsiteY19" fmla="*/ 2397066 h 2546411"/>
                    <a:gd name="connsiteX20" fmla="*/ 1404602 w 1809934"/>
                    <a:gd name="connsiteY20" fmla="*/ 932682 h 2546411"/>
                    <a:gd name="connsiteX21" fmla="*/ 1383577 w 1809934"/>
                    <a:gd name="connsiteY21" fmla="*/ 932299 h 2546411"/>
                    <a:gd name="connsiteX22" fmla="*/ 490751 w 1809934"/>
                    <a:gd name="connsiteY22" fmla="*/ 917128 h 2546411"/>
                    <a:gd name="connsiteX23" fmla="*/ 391295 w 1809934"/>
                    <a:gd name="connsiteY23" fmla="*/ 929027 h 2546411"/>
                    <a:gd name="connsiteX24" fmla="*/ 391295 w 1809934"/>
                    <a:gd name="connsiteY24" fmla="*/ 2397065 h 2546411"/>
                    <a:gd name="connsiteX25" fmla="*/ 241950 w 1809934"/>
                    <a:gd name="connsiteY25" fmla="*/ 2546410 h 2546411"/>
                    <a:gd name="connsiteX26" fmla="*/ 159172 w 1809934"/>
                    <a:gd name="connsiteY26" fmla="*/ 2546410 h 2546411"/>
                    <a:gd name="connsiteX27" fmla="*/ 9827 w 1809934"/>
                    <a:gd name="connsiteY27" fmla="*/ 2397065 h 2546411"/>
                    <a:gd name="connsiteX28" fmla="*/ 9827 w 1809934"/>
                    <a:gd name="connsiteY28" fmla="*/ 658997 h 2546411"/>
                    <a:gd name="connsiteX29" fmla="*/ 7199 w 1809934"/>
                    <a:gd name="connsiteY29" fmla="*/ 650530 h 2546411"/>
                    <a:gd name="connsiteX30" fmla="*/ 0 w 1809934"/>
                    <a:gd name="connsiteY30" fmla="*/ 579120 h 2546411"/>
                    <a:gd name="connsiteX31" fmla="*/ 7199 w 1809934"/>
                    <a:gd name="connsiteY31" fmla="*/ 507710 h 2546411"/>
                    <a:gd name="connsiteX32" fmla="*/ 9827 w 1809934"/>
                    <a:gd name="connsiteY32" fmla="*/ 499243 h 2546411"/>
                    <a:gd name="connsiteX33" fmla="*/ 9827 w 1809934"/>
                    <a:gd name="connsiteY33" fmla="*/ 374134 h 2546411"/>
                    <a:gd name="connsiteX34" fmla="*/ 159172 w 1809934"/>
                    <a:gd name="connsiteY34" fmla="*/ 224789 h 2546411"/>
                    <a:gd name="connsiteX0" fmla="*/ 159172 w 1794331"/>
                    <a:gd name="connsiteY0" fmla="*/ 224789 h 2546411"/>
                    <a:gd name="connsiteX1" fmla="*/ 241950 w 1794331"/>
                    <a:gd name="connsiteY1" fmla="*/ 224789 h 2546411"/>
                    <a:gd name="connsiteX2" fmla="*/ 280828 w 1794331"/>
                    <a:gd name="connsiteY2" fmla="*/ 232638 h 2546411"/>
                    <a:gd name="connsiteX3" fmla="*/ 282920 w 1794331"/>
                    <a:gd name="connsiteY3" fmla="*/ 231989 h 2546411"/>
                    <a:gd name="connsiteX4" fmla="*/ 384810 w 1794331"/>
                    <a:gd name="connsiteY4" fmla="*/ 3810 h 2546411"/>
                    <a:gd name="connsiteX5" fmla="*/ 1275296 w 1794331"/>
                    <a:gd name="connsiteY5" fmla="*/ 0 h 2546411"/>
                    <a:gd name="connsiteX6" fmla="*/ 1518156 w 1794331"/>
                    <a:gd name="connsiteY6" fmla="*/ 231989 h 2546411"/>
                    <a:gd name="connsiteX7" fmla="*/ 1518207 w 1794331"/>
                    <a:gd name="connsiteY7" fmla="*/ 232005 h 2546411"/>
                    <a:gd name="connsiteX8" fmla="*/ 1553947 w 1794331"/>
                    <a:gd name="connsiteY8" fmla="*/ 224789 h 2546411"/>
                    <a:gd name="connsiteX9" fmla="*/ 1636725 w 1794331"/>
                    <a:gd name="connsiteY9" fmla="*/ 224789 h 2546411"/>
                    <a:gd name="connsiteX10" fmla="*/ 1610810 w 1794331"/>
                    <a:gd name="connsiteY10" fmla="*/ 374134 h 2546411"/>
                    <a:gd name="connsiteX11" fmla="*/ 1786070 w 1794331"/>
                    <a:gd name="connsiteY11" fmla="*/ 482559 h 2546411"/>
                    <a:gd name="connsiteX12" fmla="*/ 1664337 w 1794331"/>
                    <a:gd name="connsiteY12" fmla="*/ 538190 h 2546411"/>
                    <a:gd name="connsiteX13" fmla="*/ 1743926 w 1794331"/>
                    <a:gd name="connsiteY13" fmla="*/ 605790 h 2546411"/>
                    <a:gd name="connsiteX14" fmla="*/ 1793877 w 1794331"/>
                    <a:gd name="connsiteY14" fmla="*/ 650530 h 2546411"/>
                    <a:gd name="connsiteX15" fmla="*/ 1786070 w 1794331"/>
                    <a:gd name="connsiteY15" fmla="*/ 675681 h 2546411"/>
                    <a:gd name="connsiteX16" fmla="*/ 1786070 w 1794331"/>
                    <a:gd name="connsiteY16" fmla="*/ 2397066 h 2546411"/>
                    <a:gd name="connsiteX17" fmla="*/ 1636725 w 1794331"/>
                    <a:gd name="connsiteY17" fmla="*/ 2546411 h 2546411"/>
                    <a:gd name="connsiteX18" fmla="*/ 1553947 w 1794331"/>
                    <a:gd name="connsiteY18" fmla="*/ 2546411 h 2546411"/>
                    <a:gd name="connsiteX19" fmla="*/ 1404602 w 1794331"/>
                    <a:gd name="connsiteY19" fmla="*/ 2397066 h 2546411"/>
                    <a:gd name="connsiteX20" fmla="*/ 1404602 w 1794331"/>
                    <a:gd name="connsiteY20" fmla="*/ 932682 h 2546411"/>
                    <a:gd name="connsiteX21" fmla="*/ 1383577 w 1794331"/>
                    <a:gd name="connsiteY21" fmla="*/ 932299 h 2546411"/>
                    <a:gd name="connsiteX22" fmla="*/ 490751 w 1794331"/>
                    <a:gd name="connsiteY22" fmla="*/ 917128 h 2546411"/>
                    <a:gd name="connsiteX23" fmla="*/ 391295 w 1794331"/>
                    <a:gd name="connsiteY23" fmla="*/ 929027 h 2546411"/>
                    <a:gd name="connsiteX24" fmla="*/ 391295 w 1794331"/>
                    <a:gd name="connsiteY24" fmla="*/ 2397065 h 2546411"/>
                    <a:gd name="connsiteX25" fmla="*/ 241950 w 1794331"/>
                    <a:gd name="connsiteY25" fmla="*/ 2546410 h 2546411"/>
                    <a:gd name="connsiteX26" fmla="*/ 159172 w 1794331"/>
                    <a:gd name="connsiteY26" fmla="*/ 2546410 h 2546411"/>
                    <a:gd name="connsiteX27" fmla="*/ 9827 w 1794331"/>
                    <a:gd name="connsiteY27" fmla="*/ 2397065 h 2546411"/>
                    <a:gd name="connsiteX28" fmla="*/ 9827 w 1794331"/>
                    <a:gd name="connsiteY28" fmla="*/ 658997 h 2546411"/>
                    <a:gd name="connsiteX29" fmla="*/ 7199 w 1794331"/>
                    <a:gd name="connsiteY29" fmla="*/ 650530 h 2546411"/>
                    <a:gd name="connsiteX30" fmla="*/ 0 w 1794331"/>
                    <a:gd name="connsiteY30" fmla="*/ 579120 h 2546411"/>
                    <a:gd name="connsiteX31" fmla="*/ 7199 w 1794331"/>
                    <a:gd name="connsiteY31" fmla="*/ 507710 h 2546411"/>
                    <a:gd name="connsiteX32" fmla="*/ 9827 w 1794331"/>
                    <a:gd name="connsiteY32" fmla="*/ 499243 h 2546411"/>
                    <a:gd name="connsiteX33" fmla="*/ 9827 w 1794331"/>
                    <a:gd name="connsiteY33" fmla="*/ 374134 h 2546411"/>
                    <a:gd name="connsiteX34" fmla="*/ 159172 w 1794331"/>
                    <a:gd name="connsiteY34" fmla="*/ 224789 h 2546411"/>
                    <a:gd name="connsiteX0" fmla="*/ 159172 w 1794331"/>
                    <a:gd name="connsiteY0" fmla="*/ 224789 h 2546411"/>
                    <a:gd name="connsiteX1" fmla="*/ 241950 w 1794331"/>
                    <a:gd name="connsiteY1" fmla="*/ 224789 h 2546411"/>
                    <a:gd name="connsiteX2" fmla="*/ 280828 w 1794331"/>
                    <a:gd name="connsiteY2" fmla="*/ 232638 h 2546411"/>
                    <a:gd name="connsiteX3" fmla="*/ 282920 w 1794331"/>
                    <a:gd name="connsiteY3" fmla="*/ 231989 h 2546411"/>
                    <a:gd name="connsiteX4" fmla="*/ 384810 w 1794331"/>
                    <a:gd name="connsiteY4" fmla="*/ 3810 h 2546411"/>
                    <a:gd name="connsiteX5" fmla="*/ 1275296 w 1794331"/>
                    <a:gd name="connsiteY5" fmla="*/ 0 h 2546411"/>
                    <a:gd name="connsiteX6" fmla="*/ 1518156 w 1794331"/>
                    <a:gd name="connsiteY6" fmla="*/ 231989 h 2546411"/>
                    <a:gd name="connsiteX7" fmla="*/ 1518207 w 1794331"/>
                    <a:gd name="connsiteY7" fmla="*/ 232005 h 2546411"/>
                    <a:gd name="connsiteX8" fmla="*/ 1553947 w 1794331"/>
                    <a:gd name="connsiteY8" fmla="*/ 224789 h 2546411"/>
                    <a:gd name="connsiteX9" fmla="*/ 1636725 w 1794331"/>
                    <a:gd name="connsiteY9" fmla="*/ 224789 h 2546411"/>
                    <a:gd name="connsiteX10" fmla="*/ 1610810 w 1794331"/>
                    <a:gd name="connsiteY10" fmla="*/ 374134 h 2546411"/>
                    <a:gd name="connsiteX11" fmla="*/ 1786070 w 1794331"/>
                    <a:gd name="connsiteY11" fmla="*/ 482559 h 2546411"/>
                    <a:gd name="connsiteX12" fmla="*/ 1664337 w 1794331"/>
                    <a:gd name="connsiteY12" fmla="*/ 538190 h 2546411"/>
                    <a:gd name="connsiteX13" fmla="*/ 1743926 w 1794331"/>
                    <a:gd name="connsiteY13" fmla="*/ 605790 h 2546411"/>
                    <a:gd name="connsiteX14" fmla="*/ 1793877 w 1794331"/>
                    <a:gd name="connsiteY14" fmla="*/ 650530 h 2546411"/>
                    <a:gd name="connsiteX15" fmla="*/ 1786070 w 1794331"/>
                    <a:gd name="connsiteY15" fmla="*/ 675681 h 2546411"/>
                    <a:gd name="connsiteX16" fmla="*/ 1786070 w 1794331"/>
                    <a:gd name="connsiteY16" fmla="*/ 2397066 h 2546411"/>
                    <a:gd name="connsiteX17" fmla="*/ 1636725 w 1794331"/>
                    <a:gd name="connsiteY17" fmla="*/ 2546411 h 2546411"/>
                    <a:gd name="connsiteX18" fmla="*/ 1553947 w 1794331"/>
                    <a:gd name="connsiteY18" fmla="*/ 2546411 h 2546411"/>
                    <a:gd name="connsiteX19" fmla="*/ 1404602 w 1794331"/>
                    <a:gd name="connsiteY19" fmla="*/ 2397066 h 2546411"/>
                    <a:gd name="connsiteX20" fmla="*/ 1404602 w 1794331"/>
                    <a:gd name="connsiteY20" fmla="*/ 932682 h 2546411"/>
                    <a:gd name="connsiteX21" fmla="*/ 1383577 w 1794331"/>
                    <a:gd name="connsiteY21" fmla="*/ 932299 h 2546411"/>
                    <a:gd name="connsiteX22" fmla="*/ 490751 w 1794331"/>
                    <a:gd name="connsiteY22" fmla="*/ 917128 h 2546411"/>
                    <a:gd name="connsiteX23" fmla="*/ 391295 w 1794331"/>
                    <a:gd name="connsiteY23" fmla="*/ 929027 h 2546411"/>
                    <a:gd name="connsiteX24" fmla="*/ 391295 w 1794331"/>
                    <a:gd name="connsiteY24" fmla="*/ 2397065 h 2546411"/>
                    <a:gd name="connsiteX25" fmla="*/ 241950 w 1794331"/>
                    <a:gd name="connsiteY25" fmla="*/ 2546410 h 2546411"/>
                    <a:gd name="connsiteX26" fmla="*/ 159172 w 1794331"/>
                    <a:gd name="connsiteY26" fmla="*/ 2546410 h 2546411"/>
                    <a:gd name="connsiteX27" fmla="*/ 9827 w 1794331"/>
                    <a:gd name="connsiteY27" fmla="*/ 2397065 h 2546411"/>
                    <a:gd name="connsiteX28" fmla="*/ 9827 w 1794331"/>
                    <a:gd name="connsiteY28" fmla="*/ 658997 h 2546411"/>
                    <a:gd name="connsiteX29" fmla="*/ 7199 w 1794331"/>
                    <a:gd name="connsiteY29" fmla="*/ 650530 h 2546411"/>
                    <a:gd name="connsiteX30" fmla="*/ 0 w 1794331"/>
                    <a:gd name="connsiteY30" fmla="*/ 579120 h 2546411"/>
                    <a:gd name="connsiteX31" fmla="*/ 7199 w 1794331"/>
                    <a:gd name="connsiteY31" fmla="*/ 507710 h 2546411"/>
                    <a:gd name="connsiteX32" fmla="*/ 9827 w 1794331"/>
                    <a:gd name="connsiteY32" fmla="*/ 499243 h 2546411"/>
                    <a:gd name="connsiteX33" fmla="*/ 70787 w 1794331"/>
                    <a:gd name="connsiteY33" fmla="*/ 385564 h 2546411"/>
                    <a:gd name="connsiteX34" fmla="*/ 159172 w 1794331"/>
                    <a:gd name="connsiteY34" fmla="*/ 224789 h 2546411"/>
                    <a:gd name="connsiteX0" fmla="*/ 159172 w 1794213"/>
                    <a:gd name="connsiteY0" fmla="*/ 224789 h 2546411"/>
                    <a:gd name="connsiteX1" fmla="*/ 241950 w 1794213"/>
                    <a:gd name="connsiteY1" fmla="*/ 224789 h 2546411"/>
                    <a:gd name="connsiteX2" fmla="*/ 280828 w 1794213"/>
                    <a:gd name="connsiteY2" fmla="*/ 232638 h 2546411"/>
                    <a:gd name="connsiteX3" fmla="*/ 282920 w 1794213"/>
                    <a:gd name="connsiteY3" fmla="*/ 231989 h 2546411"/>
                    <a:gd name="connsiteX4" fmla="*/ 384810 w 1794213"/>
                    <a:gd name="connsiteY4" fmla="*/ 3810 h 2546411"/>
                    <a:gd name="connsiteX5" fmla="*/ 1275296 w 1794213"/>
                    <a:gd name="connsiteY5" fmla="*/ 0 h 2546411"/>
                    <a:gd name="connsiteX6" fmla="*/ 1518156 w 1794213"/>
                    <a:gd name="connsiteY6" fmla="*/ 231989 h 2546411"/>
                    <a:gd name="connsiteX7" fmla="*/ 1518207 w 1794213"/>
                    <a:gd name="connsiteY7" fmla="*/ 232005 h 2546411"/>
                    <a:gd name="connsiteX8" fmla="*/ 1553947 w 1794213"/>
                    <a:gd name="connsiteY8" fmla="*/ 224789 h 2546411"/>
                    <a:gd name="connsiteX9" fmla="*/ 1636725 w 1794213"/>
                    <a:gd name="connsiteY9" fmla="*/ 224789 h 2546411"/>
                    <a:gd name="connsiteX10" fmla="*/ 1610810 w 1794213"/>
                    <a:gd name="connsiteY10" fmla="*/ 374134 h 2546411"/>
                    <a:gd name="connsiteX11" fmla="*/ 1786070 w 1794213"/>
                    <a:gd name="connsiteY11" fmla="*/ 482559 h 2546411"/>
                    <a:gd name="connsiteX12" fmla="*/ 1742967 w 1794213"/>
                    <a:gd name="connsiteY12" fmla="*/ 560267 h 2546411"/>
                    <a:gd name="connsiteX13" fmla="*/ 1743926 w 1794213"/>
                    <a:gd name="connsiteY13" fmla="*/ 605790 h 2546411"/>
                    <a:gd name="connsiteX14" fmla="*/ 1793877 w 1794213"/>
                    <a:gd name="connsiteY14" fmla="*/ 650530 h 2546411"/>
                    <a:gd name="connsiteX15" fmla="*/ 1786070 w 1794213"/>
                    <a:gd name="connsiteY15" fmla="*/ 675681 h 2546411"/>
                    <a:gd name="connsiteX16" fmla="*/ 1786070 w 1794213"/>
                    <a:gd name="connsiteY16" fmla="*/ 2397066 h 2546411"/>
                    <a:gd name="connsiteX17" fmla="*/ 1636725 w 1794213"/>
                    <a:gd name="connsiteY17" fmla="*/ 2546411 h 2546411"/>
                    <a:gd name="connsiteX18" fmla="*/ 1553947 w 1794213"/>
                    <a:gd name="connsiteY18" fmla="*/ 2546411 h 2546411"/>
                    <a:gd name="connsiteX19" fmla="*/ 1404602 w 1794213"/>
                    <a:gd name="connsiteY19" fmla="*/ 2397066 h 2546411"/>
                    <a:gd name="connsiteX20" fmla="*/ 1404602 w 1794213"/>
                    <a:gd name="connsiteY20" fmla="*/ 932682 h 2546411"/>
                    <a:gd name="connsiteX21" fmla="*/ 1383577 w 1794213"/>
                    <a:gd name="connsiteY21" fmla="*/ 932299 h 2546411"/>
                    <a:gd name="connsiteX22" fmla="*/ 490751 w 1794213"/>
                    <a:gd name="connsiteY22" fmla="*/ 917128 h 2546411"/>
                    <a:gd name="connsiteX23" fmla="*/ 391295 w 1794213"/>
                    <a:gd name="connsiteY23" fmla="*/ 929027 h 2546411"/>
                    <a:gd name="connsiteX24" fmla="*/ 391295 w 1794213"/>
                    <a:gd name="connsiteY24" fmla="*/ 2397065 h 2546411"/>
                    <a:gd name="connsiteX25" fmla="*/ 241950 w 1794213"/>
                    <a:gd name="connsiteY25" fmla="*/ 2546410 h 2546411"/>
                    <a:gd name="connsiteX26" fmla="*/ 159172 w 1794213"/>
                    <a:gd name="connsiteY26" fmla="*/ 2546410 h 2546411"/>
                    <a:gd name="connsiteX27" fmla="*/ 9827 w 1794213"/>
                    <a:gd name="connsiteY27" fmla="*/ 2397065 h 2546411"/>
                    <a:gd name="connsiteX28" fmla="*/ 9827 w 1794213"/>
                    <a:gd name="connsiteY28" fmla="*/ 658997 h 2546411"/>
                    <a:gd name="connsiteX29" fmla="*/ 7199 w 1794213"/>
                    <a:gd name="connsiteY29" fmla="*/ 650530 h 2546411"/>
                    <a:gd name="connsiteX30" fmla="*/ 0 w 1794213"/>
                    <a:gd name="connsiteY30" fmla="*/ 579120 h 2546411"/>
                    <a:gd name="connsiteX31" fmla="*/ 7199 w 1794213"/>
                    <a:gd name="connsiteY31" fmla="*/ 507710 h 2546411"/>
                    <a:gd name="connsiteX32" fmla="*/ 9827 w 1794213"/>
                    <a:gd name="connsiteY32" fmla="*/ 499243 h 2546411"/>
                    <a:gd name="connsiteX33" fmla="*/ 70787 w 1794213"/>
                    <a:gd name="connsiteY33" fmla="*/ 385564 h 2546411"/>
                    <a:gd name="connsiteX34" fmla="*/ 159172 w 1794213"/>
                    <a:gd name="connsiteY34" fmla="*/ 224789 h 2546411"/>
                    <a:gd name="connsiteX0" fmla="*/ 159172 w 1794213"/>
                    <a:gd name="connsiteY0" fmla="*/ 224789 h 2546411"/>
                    <a:gd name="connsiteX1" fmla="*/ 241950 w 1794213"/>
                    <a:gd name="connsiteY1" fmla="*/ 224789 h 2546411"/>
                    <a:gd name="connsiteX2" fmla="*/ 280828 w 1794213"/>
                    <a:gd name="connsiteY2" fmla="*/ 232638 h 2546411"/>
                    <a:gd name="connsiteX3" fmla="*/ 282920 w 1794213"/>
                    <a:gd name="connsiteY3" fmla="*/ 231989 h 2546411"/>
                    <a:gd name="connsiteX4" fmla="*/ 384810 w 1794213"/>
                    <a:gd name="connsiteY4" fmla="*/ 3810 h 2546411"/>
                    <a:gd name="connsiteX5" fmla="*/ 1275296 w 1794213"/>
                    <a:gd name="connsiteY5" fmla="*/ 0 h 2546411"/>
                    <a:gd name="connsiteX6" fmla="*/ 1518156 w 1794213"/>
                    <a:gd name="connsiteY6" fmla="*/ 231989 h 2546411"/>
                    <a:gd name="connsiteX7" fmla="*/ 1518207 w 1794213"/>
                    <a:gd name="connsiteY7" fmla="*/ 232005 h 2546411"/>
                    <a:gd name="connsiteX8" fmla="*/ 1553947 w 1794213"/>
                    <a:gd name="connsiteY8" fmla="*/ 224789 h 2546411"/>
                    <a:gd name="connsiteX9" fmla="*/ 1636725 w 1794213"/>
                    <a:gd name="connsiteY9" fmla="*/ 224789 h 2546411"/>
                    <a:gd name="connsiteX10" fmla="*/ 1610810 w 1794213"/>
                    <a:gd name="connsiteY10" fmla="*/ 374134 h 2546411"/>
                    <a:gd name="connsiteX11" fmla="*/ 1738892 w 1794213"/>
                    <a:gd name="connsiteY11" fmla="*/ 477039 h 2546411"/>
                    <a:gd name="connsiteX12" fmla="*/ 1742967 w 1794213"/>
                    <a:gd name="connsiteY12" fmla="*/ 560267 h 2546411"/>
                    <a:gd name="connsiteX13" fmla="*/ 1743926 w 1794213"/>
                    <a:gd name="connsiteY13" fmla="*/ 605790 h 2546411"/>
                    <a:gd name="connsiteX14" fmla="*/ 1793877 w 1794213"/>
                    <a:gd name="connsiteY14" fmla="*/ 650530 h 2546411"/>
                    <a:gd name="connsiteX15" fmla="*/ 1786070 w 1794213"/>
                    <a:gd name="connsiteY15" fmla="*/ 675681 h 2546411"/>
                    <a:gd name="connsiteX16" fmla="*/ 1786070 w 1794213"/>
                    <a:gd name="connsiteY16" fmla="*/ 2397066 h 2546411"/>
                    <a:gd name="connsiteX17" fmla="*/ 1636725 w 1794213"/>
                    <a:gd name="connsiteY17" fmla="*/ 2546411 h 2546411"/>
                    <a:gd name="connsiteX18" fmla="*/ 1553947 w 1794213"/>
                    <a:gd name="connsiteY18" fmla="*/ 2546411 h 2546411"/>
                    <a:gd name="connsiteX19" fmla="*/ 1404602 w 1794213"/>
                    <a:gd name="connsiteY19" fmla="*/ 2397066 h 2546411"/>
                    <a:gd name="connsiteX20" fmla="*/ 1404602 w 1794213"/>
                    <a:gd name="connsiteY20" fmla="*/ 932682 h 2546411"/>
                    <a:gd name="connsiteX21" fmla="*/ 1383577 w 1794213"/>
                    <a:gd name="connsiteY21" fmla="*/ 932299 h 2546411"/>
                    <a:gd name="connsiteX22" fmla="*/ 490751 w 1794213"/>
                    <a:gd name="connsiteY22" fmla="*/ 917128 h 2546411"/>
                    <a:gd name="connsiteX23" fmla="*/ 391295 w 1794213"/>
                    <a:gd name="connsiteY23" fmla="*/ 929027 h 2546411"/>
                    <a:gd name="connsiteX24" fmla="*/ 391295 w 1794213"/>
                    <a:gd name="connsiteY24" fmla="*/ 2397065 h 2546411"/>
                    <a:gd name="connsiteX25" fmla="*/ 241950 w 1794213"/>
                    <a:gd name="connsiteY25" fmla="*/ 2546410 h 2546411"/>
                    <a:gd name="connsiteX26" fmla="*/ 159172 w 1794213"/>
                    <a:gd name="connsiteY26" fmla="*/ 2546410 h 2546411"/>
                    <a:gd name="connsiteX27" fmla="*/ 9827 w 1794213"/>
                    <a:gd name="connsiteY27" fmla="*/ 2397065 h 2546411"/>
                    <a:gd name="connsiteX28" fmla="*/ 9827 w 1794213"/>
                    <a:gd name="connsiteY28" fmla="*/ 658997 h 2546411"/>
                    <a:gd name="connsiteX29" fmla="*/ 7199 w 1794213"/>
                    <a:gd name="connsiteY29" fmla="*/ 650530 h 2546411"/>
                    <a:gd name="connsiteX30" fmla="*/ 0 w 1794213"/>
                    <a:gd name="connsiteY30" fmla="*/ 579120 h 2546411"/>
                    <a:gd name="connsiteX31" fmla="*/ 7199 w 1794213"/>
                    <a:gd name="connsiteY31" fmla="*/ 507710 h 2546411"/>
                    <a:gd name="connsiteX32" fmla="*/ 9827 w 1794213"/>
                    <a:gd name="connsiteY32" fmla="*/ 499243 h 2546411"/>
                    <a:gd name="connsiteX33" fmla="*/ 70787 w 1794213"/>
                    <a:gd name="connsiteY33" fmla="*/ 385564 h 2546411"/>
                    <a:gd name="connsiteX34" fmla="*/ 159172 w 1794213"/>
                    <a:gd name="connsiteY34" fmla="*/ 224789 h 2546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94213" h="2546411">
                      <a:moveTo>
                        <a:pt x="159172" y="224789"/>
                      </a:moveTo>
                      <a:lnTo>
                        <a:pt x="241950" y="224789"/>
                      </a:lnTo>
                      <a:lnTo>
                        <a:pt x="280828" y="232638"/>
                      </a:lnTo>
                      <a:lnTo>
                        <a:pt x="282920" y="231989"/>
                      </a:lnTo>
                      <a:cubicBezTo>
                        <a:pt x="305986" y="227269"/>
                        <a:pt x="360349" y="3810"/>
                        <a:pt x="384810" y="3810"/>
                      </a:cubicBezTo>
                      <a:lnTo>
                        <a:pt x="1275296" y="0"/>
                      </a:lnTo>
                      <a:cubicBezTo>
                        <a:pt x="1299757" y="0"/>
                        <a:pt x="1495090" y="227269"/>
                        <a:pt x="1518156" y="231989"/>
                      </a:cubicBezTo>
                      <a:cubicBezTo>
                        <a:pt x="1518173" y="231994"/>
                        <a:pt x="1518190" y="232000"/>
                        <a:pt x="1518207" y="232005"/>
                      </a:cubicBezTo>
                      <a:lnTo>
                        <a:pt x="1553947" y="224789"/>
                      </a:lnTo>
                      <a:lnTo>
                        <a:pt x="1636725" y="224789"/>
                      </a:lnTo>
                      <a:cubicBezTo>
                        <a:pt x="1719206" y="224789"/>
                        <a:pt x="1610810" y="291653"/>
                        <a:pt x="1610810" y="374134"/>
                      </a:cubicBezTo>
                      <a:lnTo>
                        <a:pt x="1738892" y="477039"/>
                      </a:lnTo>
                      <a:lnTo>
                        <a:pt x="1742967" y="560267"/>
                      </a:lnTo>
                      <a:cubicBezTo>
                        <a:pt x="1747687" y="583333"/>
                        <a:pt x="1735441" y="590746"/>
                        <a:pt x="1743926" y="605790"/>
                      </a:cubicBezTo>
                      <a:cubicBezTo>
                        <a:pt x="1752411" y="620834"/>
                        <a:pt x="1798597" y="627464"/>
                        <a:pt x="1793877" y="650530"/>
                      </a:cubicBezTo>
                      <a:lnTo>
                        <a:pt x="1786070" y="675681"/>
                      </a:lnTo>
                      <a:lnTo>
                        <a:pt x="1786070" y="2397066"/>
                      </a:lnTo>
                      <a:cubicBezTo>
                        <a:pt x="1786070" y="2479547"/>
                        <a:pt x="1719206" y="2546411"/>
                        <a:pt x="1636725" y="2546411"/>
                      </a:cubicBezTo>
                      <a:lnTo>
                        <a:pt x="1553947" y="2546411"/>
                      </a:lnTo>
                      <a:cubicBezTo>
                        <a:pt x="1471466" y="2546411"/>
                        <a:pt x="1404602" y="2479547"/>
                        <a:pt x="1404602" y="2397066"/>
                      </a:cubicBezTo>
                      <a:lnTo>
                        <a:pt x="1404602" y="932682"/>
                      </a:lnTo>
                      <a:lnTo>
                        <a:pt x="1383577" y="932299"/>
                      </a:lnTo>
                      <a:cubicBezTo>
                        <a:pt x="1109812" y="921867"/>
                        <a:pt x="1127786" y="845675"/>
                        <a:pt x="490751" y="917128"/>
                      </a:cubicBezTo>
                      <a:lnTo>
                        <a:pt x="391295" y="929027"/>
                      </a:lnTo>
                      <a:lnTo>
                        <a:pt x="391295" y="2397065"/>
                      </a:lnTo>
                      <a:cubicBezTo>
                        <a:pt x="391295" y="2479546"/>
                        <a:pt x="324431" y="2546410"/>
                        <a:pt x="241950" y="2546410"/>
                      </a:cubicBezTo>
                      <a:lnTo>
                        <a:pt x="159172" y="2546410"/>
                      </a:lnTo>
                      <a:cubicBezTo>
                        <a:pt x="76691" y="2546410"/>
                        <a:pt x="9827" y="2479546"/>
                        <a:pt x="9827" y="2397065"/>
                      </a:cubicBezTo>
                      <a:lnTo>
                        <a:pt x="9827" y="658997"/>
                      </a:lnTo>
                      <a:lnTo>
                        <a:pt x="7199" y="650530"/>
                      </a:lnTo>
                      <a:cubicBezTo>
                        <a:pt x="2479" y="627464"/>
                        <a:pt x="0" y="603581"/>
                        <a:pt x="0" y="579120"/>
                      </a:cubicBezTo>
                      <a:cubicBezTo>
                        <a:pt x="0" y="554659"/>
                        <a:pt x="2479" y="530776"/>
                        <a:pt x="7199" y="507710"/>
                      </a:cubicBezTo>
                      <a:lnTo>
                        <a:pt x="9827" y="499243"/>
                      </a:lnTo>
                      <a:lnTo>
                        <a:pt x="70787" y="385564"/>
                      </a:lnTo>
                      <a:cubicBezTo>
                        <a:pt x="154607" y="322133"/>
                        <a:pt x="76691" y="224789"/>
                        <a:pt x="159172" y="224789"/>
                      </a:cubicBez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194" name="이등변 삼각형 193">
                  <a:extLst>
                    <a:ext uri="{FF2B5EF4-FFF2-40B4-BE49-F238E27FC236}">
                      <a16:creationId xmlns:a16="http://schemas.microsoft.com/office/drawing/2014/main" id="{850F2E60-5F64-01A7-EF16-6586093625B2}"/>
                    </a:ext>
                  </a:extLst>
                </p:cNvPr>
                <p:cNvSpPr/>
                <p:nvPr/>
              </p:nvSpPr>
              <p:spPr>
                <a:xfrm rot="174507">
                  <a:off x="3656519" y="2505360"/>
                  <a:ext cx="38202" cy="12834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5" name="이등변 삼각형 194">
                  <a:extLst>
                    <a:ext uri="{FF2B5EF4-FFF2-40B4-BE49-F238E27FC236}">
                      <a16:creationId xmlns:a16="http://schemas.microsoft.com/office/drawing/2014/main" id="{7F3516C3-BE87-45B0-6488-CA2627CEFDF2}"/>
                    </a:ext>
                  </a:extLst>
                </p:cNvPr>
                <p:cNvSpPr/>
                <p:nvPr/>
              </p:nvSpPr>
              <p:spPr>
                <a:xfrm>
                  <a:off x="3361845" y="2524885"/>
                  <a:ext cx="38202" cy="128342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4C23B7D7-1C5A-7165-C066-E7839150BF95}"/>
                    </a:ext>
                  </a:extLst>
                </p:cNvPr>
                <p:cNvSpPr/>
                <p:nvPr/>
              </p:nvSpPr>
              <p:spPr>
                <a:xfrm>
                  <a:off x="3663372" y="2285395"/>
                  <a:ext cx="107608" cy="109975"/>
                </a:xfrm>
                <a:prstGeom prst="ellipse">
                  <a:avLst/>
                </a:prstGeom>
                <a:solidFill>
                  <a:srgbClr val="FED6C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855FB43D-C4BE-5858-0616-E43380052350}"/>
                    </a:ext>
                  </a:extLst>
                </p:cNvPr>
                <p:cNvSpPr/>
                <p:nvPr/>
              </p:nvSpPr>
              <p:spPr>
                <a:xfrm>
                  <a:off x="3582921" y="2347772"/>
                  <a:ext cx="72215" cy="70553"/>
                </a:xfrm>
                <a:prstGeom prst="ellipse">
                  <a:avLst/>
                </a:prstGeom>
                <a:solidFill>
                  <a:srgbClr val="FED6C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D5AE17EB-57E7-6E12-7122-8EB2228A4BC6}"/>
                    </a:ext>
                  </a:extLst>
                </p:cNvPr>
                <p:cNvSpPr/>
                <p:nvPr/>
              </p:nvSpPr>
              <p:spPr>
                <a:xfrm>
                  <a:off x="3524747" y="2367343"/>
                  <a:ext cx="38202" cy="38202"/>
                </a:xfrm>
                <a:prstGeom prst="ellipse">
                  <a:avLst/>
                </a:prstGeom>
                <a:solidFill>
                  <a:srgbClr val="FED6C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9" name="막힌 원호 198">
                  <a:extLst>
                    <a:ext uri="{FF2B5EF4-FFF2-40B4-BE49-F238E27FC236}">
                      <a16:creationId xmlns:a16="http://schemas.microsoft.com/office/drawing/2014/main" id="{6206EE7E-6B26-66F5-5C0D-DDD5990E1D8A}"/>
                    </a:ext>
                  </a:extLst>
                </p:cNvPr>
                <p:cNvSpPr/>
                <p:nvPr/>
              </p:nvSpPr>
              <p:spPr>
                <a:xfrm>
                  <a:off x="3306980" y="2636406"/>
                  <a:ext cx="157864" cy="7827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막힌 원호 199">
                  <a:extLst>
                    <a:ext uri="{FF2B5EF4-FFF2-40B4-BE49-F238E27FC236}">
                      <a16:creationId xmlns:a16="http://schemas.microsoft.com/office/drawing/2014/main" id="{6990CA30-A569-AC1E-80B5-2B90BF53747E}"/>
                    </a:ext>
                  </a:extLst>
                </p:cNvPr>
                <p:cNvSpPr/>
                <p:nvPr/>
              </p:nvSpPr>
              <p:spPr>
                <a:xfrm>
                  <a:off x="3588287" y="2636107"/>
                  <a:ext cx="157864" cy="7827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자유형: 도형 200">
                  <a:extLst>
                    <a:ext uri="{FF2B5EF4-FFF2-40B4-BE49-F238E27FC236}">
                      <a16:creationId xmlns:a16="http://schemas.microsoft.com/office/drawing/2014/main" id="{C750E9FA-D9F0-C2F3-E9F3-873FE6FD05FB}"/>
                    </a:ext>
                  </a:extLst>
                </p:cNvPr>
                <p:cNvSpPr/>
                <p:nvPr/>
              </p:nvSpPr>
              <p:spPr>
                <a:xfrm>
                  <a:off x="2534537" y="1883116"/>
                  <a:ext cx="1976696" cy="2391505"/>
                </a:xfrm>
                <a:custGeom>
                  <a:avLst/>
                  <a:gdLst>
                    <a:gd name="connsiteX0" fmla="*/ 2072934 w 4145870"/>
                    <a:gd name="connsiteY0" fmla="*/ 194568 h 5015886"/>
                    <a:gd name="connsiteX1" fmla="*/ 185596 w 4145870"/>
                    <a:gd name="connsiteY1" fmla="*/ 2507942 h 5015886"/>
                    <a:gd name="connsiteX2" fmla="*/ 2072934 w 4145870"/>
                    <a:gd name="connsiteY2" fmla="*/ 4821316 h 5015886"/>
                    <a:gd name="connsiteX3" fmla="*/ 3960272 w 4145870"/>
                    <a:gd name="connsiteY3" fmla="*/ 2507942 h 5015886"/>
                    <a:gd name="connsiteX4" fmla="*/ 2072934 w 4145870"/>
                    <a:gd name="connsiteY4" fmla="*/ 194568 h 5015886"/>
                    <a:gd name="connsiteX5" fmla="*/ 2072935 w 4145870"/>
                    <a:gd name="connsiteY5" fmla="*/ 0 h 5015886"/>
                    <a:gd name="connsiteX6" fmla="*/ 4145870 w 4145870"/>
                    <a:gd name="connsiteY6" fmla="*/ 2507943 h 5015886"/>
                    <a:gd name="connsiteX7" fmla="*/ 2072935 w 4145870"/>
                    <a:gd name="connsiteY7" fmla="*/ 5015886 h 5015886"/>
                    <a:gd name="connsiteX8" fmla="*/ 0 w 4145870"/>
                    <a:gd name="connsiteY8" fmla="*/ 2507943 h 5015886"/>
                    <a:gd name="connsiteX9" fmla="*/ 2072935 w 4145870"/>
                    <a:gd name="connsiteY9" fmla="*/ 0 h 50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45870" h="5015886">
                      <a:moveTo>
                        <a:pt x="2072934" y="194568"/>
                      </a:moveTo>
                      <a:cubicBezTo>
                        <a:pt x="1030586" y="194568"/>
                        <a:pt x="185596" y="1230301"/>
                        <a:pt x="185596" y="2507942"/>
                      </a:cubicBezTo>
                      <a:cubicBezTo>
                        <a:pt x="185596" y="3785583"/>
                        <a:pt x="1030586" y="4821316"/>
                        <a:pt x="2072934" y="4821316"/>
                      </a:cubicBezTo>
                      <a:cubicBezTo>
                        <a:pt x="3115282" y="4821316"/>
                        <a:pt x="3960272" y="3785583"/>
                        <a:pt x="3960272" y="2507942"/>
                      </a:cubicBezTo>
                      <a:cubicBezTo>
                        <a:pt x="3960272" y="1230301"/>
                        <a:pt x="3115282" y="194568"/>
                        <a:pt x="2072934" y="194568"/>
                      </a:cubicBezTo>
                      <a:close/>
                      <a:moveTo>
                        <a:pt x="2072935" y="0"/>
                      </a:moveTo>
                      <a:cubicBezTo>
                        <a:pt x="3217785" y="0"/>
                        <a:pt x="4145870" y="1122844"/>
                        <a:pt x="4145870" y="2507943"/>
                      </a:cubicBezTo>
                      <a:cubicBezTo>
                        <a:pt x="4145870" y="3893042"/>
                        <a:pt x="3217785" y="5015886"/>
                        <a:pt x="2072935" y="5015886"/>
                      </a:cubicBezTo>
                      <a:cubicBezTo>
                        <a:pt x="928085" y="5015886"/>
                        <a:pt x="0" y="3893042"/>
                        <a:pt x="0" y="2507943"/>
                      </a:cubicBezTo>
                      <a:cubicBezTo>
                        <a:pt x="0" y="1122844"/>
                        <a:pt x="928085" y="0"/>
                        <a:pt x="20729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02" name="사각형: 둥근 모서리 201">
                  <a:extLst>
                    <a:ext uri="{FF2B5EF4-FFF2-40B4-BE49-F238E27FC236}">
                      <a16:creationId xmlns:a16="http://schemas.microsoft.com/office/drawing/2014/main" id="{8F5EA281-3E1A-F001-4A80-D4E893599C7D}"/>
                    </a:ext>
                  </a:extLst>
                </p:cNvPr>
                <p:cNvSpPr/>
                <p:nvPr/>
              </p:nvSpPr>
              <p:spPr>
                <a:xfrm>
                  <a:off x="3719970" y="2963244"/>
                  <a:ext cx="143852" cy="271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3" name="사각형: 둥근 모서리 202">
                  <a:extLst>
                    <a:ext uri="{FF2B5EF4-FFF2-40B4-BE49-F238E27FC236}">
                      <a16:creationId xmlns:a16="http://schemas.microsoft.com/office/drawing/2014/main" id="{B93734B3-2F8D-43E4-E4B7-D324B19F5A36}"/>
                    </a:ext>
                  </a:extLst>
                </p:cNvPr>
                <p:cNvSpPr/>
                <p:nvPr/>
              </p:nvSpPr>
              <p:spPr>
                <a:xfrm>
                  <a:off x="3267994" y="2801564"/>
                  <a:ext cx="54167" cy="5110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4" name="사각형: 둥근 모서리 203">
                  <a:extLst>
                    <a:ext uri="{FF2B5EF4-FFF2-40B4-BE49-F238E27FC236}">
                      <a16:creationId xmlns:a16="http://schemas.microsoft.com/office/drawing/2014/main" id="{873658C5-8F32-126D-34F5-41FE3CC2EC76}"/>
                    </a:ext>
                  </a:extLst>
                </p:cNvPr>
                <p:cNvSpPr/>
                <p:nvPr/>
              </p:nvSpPr>
              <p:spPr>
                <a:xfrm rot="1993445" flipH="1">
                  <a:off x="3343251" y="2714926"/>
                  <a:ext cx="108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5" name="사각형: 둥근 모서리 204">
                  <a:extLst>
                    <a:ext uri="{FF2B5EF4-FFF2-40B4-BE49-F238E27FC236}">
                      <a16:creationId xmlns:a16="http://schemas.microsoft.com/office/drawing/2014/main" id="{69E34156-07BB-4DA4-73F9-B31EF87CA8F0}"/>
                    </a:ext>
                  </a:extLst>
                </p:cNvPr>
                <p:cNvSpPr/>
                <p:nvPr/>
              </p:nvSpPr>
              <p:spPr>
                <a:xfrm rot="2739364" flipH="1">
                  <a:off x="3326886" y="2704000"/>
                  <a:ext cx="108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6" name="사각형: 둥근 모서리 205">
                  <a:extLst>
                    <a:ext uri="{FF2B5EF4-FFF2-40B4-BE49-F238E27FC236}">
                      <a16:creationId xmlns:a16="http://schemas.microsoft.com/office/drawing/2014/main" id="{87F5359D-978E-F750-1C2C-45FAAEF35196}"/>
                    </a:ext>
                  </a:extLst>
                </p:cNvPr>
                <p:cNvSpPr/>
                <p:nvPr/>
              </p:nvSpPr>
              <p:spPr>
                <a:xfrm rot="19101728" flipH="1">
                  <a:off x="3715211" y="2710028"/>
                  <a:ext cx="108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7" name="사각형: 둥근 모서리 206">
                  <a:extLst>
                    <a:ext uri="{FF2B5EF4-FFF2-40B4-BE49-F238E27FC236}">
                      <a16:creationId xmlns:a16="http://schemas.microsoft.com/office/drawing/2014/main" id="{EF314622-89DC-19D9-9D3B-E760AE05E949}"/>
                    </a:ext>
                  </a:extLst>
                </p:cNvPr>
                <p:cNvSpPr/>
                <p:nvPr/>
              </p:nvSpPr>
              <p:spPr>
                <a:xfrm rot="18873126" flipH="1">
                  <a:off x="3700966" y="2716835"/>
                  <a:ext cx="108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8" name="하트 207">
                  <a:extLst>
                    <a:ext uri="{FF2B5EF4-FFF2-40B4-BE49-F238E27FC236}">
                      <a16:creationId xmlns:a16="http://schemas.microsoft.com/office/drawing/2014/main" id="{70B319D2-4A9B-4EFA-21AD-F008B326D45D}"/>
                    </a:ext>
                  </a:extLst>
                </p:cNvPr>
                <p:cNvSpPr/>
                <p:nvPr/>
              </p:nvSpPr>
              <p:spPr>
                <a:xfrm>
                  <a:off x="3269979" y="3573128"/>
                  <a:ext cx="494552" cy="187677"/>
                </a:xfrm>
                <a:prstGeom prst="heart">
                  <a:avLst/>
                </a:prstGeom>
                <a:solidFill>
                  <a:srgbClr val="AC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9" name="직각 삼각형 208">
                  <a:extLst>
                    <a:ext uri="{FF2B5EF4-FFF2-40B4-BE49-F238E27FC236}">
                      <a16:creationId xmlns:a16="http://schemas.microsoft.com/office/drawing/2014/main" id="{A8603FC1-CA3C-12EE-41CB-9F2F69524DCE}"/>
                    </a:ext>
                  </a:extLst>
                </p:cNvPr>
                <p:cNvSpPr/>
                <p:nvPr/>
              </p:nvSpPr>
              <p:spPr>
                <a:xfrm flipH="1">
                  <a:off x="3222275" y="2405545"/>
                  <a:ext cx="45719" cy="813434"/>
                </a:xfrm>
                <a:prstGeom prst="rtTriangle">
                  <a:avLst/>
                </a:prstGeom>
                <a:solidFill>
                  <a:srgbClr val="E8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0" name="현 209">
                  <a:extLst>
                    <a:ext uri="{FF2B5EF4-FFF2-40B4-BE49-F238E27FC236}">
                      <a16:creationId xmlns:a16="http://schemas.microsoft.com/office/drawing/2014/main" id="{85F8DA71-AAE6-A16A-FBE7-EFA781CE7B60}"/>
                    </a:ext>
                  </a:extLst>
                </p:cNvPr>
                <p:cNvSpPr/>
                <p:nvPr/>
              </p:nvSpPr>
              <p:spPr>
                <a:xfrm rot="848639">
                  <a:off x="3178180" y="2648169"/>
                  <a:ext cx="131873" cy="149323"/>
                </a:xfrm>
                <a:prstGeom prst="chord">
                  <a:avLst>
                    <a:gd name="adj1" fmla="val 3763936"/>
                    <a:gd name="adj2" fmla="val 1601671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1" name="직각 삼각형 210">
                  <a:extLst>
                    <a:ext uri="{FF2B5EF4-FFF2-40B4-BE49-F238E27FC236}">
                      <a16:creationId xmlns:a16="http://schemas.microsoft.com/office/drawing/2014/main" id="{DAAF61EE-BF95-B0B9-74E8-9CC82BD8A0CF}"/>
                    </a:ext>
                  </a:extLst>
                </p:cNvPr>
                <p:cNvSpPr/>
                <p:nvPr/>
              </p:nvSpPr>
              <p:spPr>
                <a:xfrm rot="682163" flipH="1">
                  <a:off x="3625374" y="2459680"/>
                  <a:ext cx="45719" cy="147094"/>
                </a:xfrm>
                <a:prstGeom prst="rtTriangle">
                  <a:avLst/>
                </a:prstGeom>
                <a:solidFill>
                  <a:srgbClr val="E8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2" name="현 211">
                  <a:extLst>
                    <a:ext uri="{FF2B5EF4-FFF2-40B4-BE49-F238E27FC236}">
                      <a16:creationId xmlns:a16="http://schemas.microsoft.com/office/drawing/2014/main" id="{10870316-2BA5-1657-8A4C-5689EE6CEDC9}"/>
                    </a:ext>
                  </a:extLst>
                </p:cNvPr>
                <p:cNvSpPr/>
                <p:nvPr/>
              </p:nvSpPr>
              <p:spPr>
                <a:xfrm rot="848639">
                  <a:off x="3201650" y="2668159"/>
                  <a:ext cx="93306" cy="105653"/>
                </a:xfrm>
                <a:prstGeom prst="chord">
                  <a:avLst>
                    <a:gd name="adj1" fmla="val 3763936"/>
                    <a:gd name="adj2" fmla="val 1601671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3" name="막힌 원호 212">
                  <a:extLst>
                    <a:ext uri="{FF2B5EF4-FFF2-40B4-BE49-F238E27FC236}">
                      <a16:creationId xmlns:a16="http://schemas.microsoft.com/office/drawing/2014/main" id="{A1472B3F-6CDA-1B31-ACA8-6B75D4811C7D}"/>
                    </a:ext>
                  </a:extLst>
                </p:cNvPr>
                <p:cNvSpPr/>
                <p:nvPr/>
              </p:nvSpPr>
              <p:spPr>
                <a:xfrm>
                  <a:off x="3482674" y="2864105"/>
                  <a:ext cx="82583" cy="94427"/>
                </a:xfrm>
                <a:prstGeom prst="blockArc">
                  <a:avLst>
                    <a:gd name="adj1" fmla="val 14952635"/>
                    <a:gd name="adj2" fmla="val 17687614"/>
                    <a:gd name="adj3" fmla="val 5812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막힌 원호 213">
                  <a:extLst>
                    <a:ext uri="{FF2B5EF4-FFF2-40B4-BE49-F238E27FC236}">
                      <a16:creationId xmlns:a16="http://schemas.microsoft.com/office/drawing/2014/main" id="{DD105BDE-3118-8E48-86C0-F7D8FC808134}"/>
                    </a:ext>
                  </a:extLst>
                </p:cNvPr>
                <p:cNvSpPr/>
                <p:nvPr/>
              </p:nvSpPr>
              <p:spPr>
                <a:xfrm>
                  <a:off x="3295077" y="2608640"/>
                  <a:ext cx="157864" cy="45719"/>
                </a:xfrm>
                <a:prstGeom prst="blockArc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막힌 원호 214">
                  <a:extLst>
                    <a:ext uri="{FF2B5EF4-FFF2-40B4-BE49-F238E27FC236}">
                      <a16:creationId xmlns:a16="http://schemas.microsoft.com/office/drawing/2014/main" id="{CC860AB7-55F1-D89E-F20D-2760AE81C8BD}"/>
                    </a:ext>
                  </a:extLst>
                </p:cNvPr>
                <p:cNvSpPr/>
                <p:nvPr/>
              </p:nvSpPr>
              <p:spPr>
                <a:xfrm>
                  <a:off x="3582780" y="2611493"/>
                  <a:ext cx="157864" cy="45719"/>
                </a:xfrm>
                <a:prstGeom prst="blockArc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이등변 삼각형 218">
                  <a:extLst>
                    <a:ext uri="{FF2B5EF4-FFF2-40B4-BE49-F238E27FC236}">
                      <a16:creationId xmlns:a16="http://schemas.microsoft.com/office/drawing/2014/main" id="{D6DF23C5-F2D0-38C8-1267-4C8C20DBA7CB}"/>
                    </a:ext>
                  </a:extLst>
                </p:cNvPr>
                <p:cNvSpPr/>
                <p:nvPr/>
              </p:nvSpPr>
              <p:spPr>
                <a:xfrm>
                  <a:off x="1661914" y="3762114"/>
                  <a:ext cx="114286" cy="88254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382" name="사각형: 둥근 모서리 381">
                <a:extLst>
                  <a:ext uri="{FF2B5EF4-FFF2-40B4-BE49-F238E27FC236}">
                    <a16:creationId xmlns:a16="http://schemas.microsoft.com/office/drawing/2014/main" id="{DF0FBC9B-842A-8B74-EE0F-EB646745B562}"/>
                  </a:ext>
                </a:extLst>
              </p:cNvPr>
              <p:cNvSpPr/>
              <p:nvPr/>
            </p:nvSpPr>
            <p:spPr>
              <a:xfrm>
                <a:off x="5232260" y="2825401"/>
                <a:ext cx="690432" cy="28956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우편함</a:t>
                </a:r>
              </a:p>
            </p:txBody>
          </p:sp>
        </p:grpSp>
        <p:sp>
          <p:nvSpPr>
            <p:cNvPr id="564" name="사각형: 둥근 모서리 563">
              <a:extLst>
                <a:ext uri="{FF2B5EF4-FFF2-40B4-BE49-F238E27FC236}">
                  <a16:creationId xmlns:a16="http://schemas.microsoft.com/office/drawing/2014/main" id="{73107051-B5F3-4FA4-1B3B-8FC733B6CC7B}"/>
                </a:ext>
              </a:extLst>
            </p:cNvPr>
            <p:cNvSpPr/>
            <p:nvPr/>
          </p:nvSpPr>
          <p:spPr>
            <a:xfrm>
              <a:off x="5091073" y="3095117"/>
              <a:ext cx="600137" cy="251691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출석체크</a:t>
              </a:r>
            </a:p>
          </p:txBody>
        </p:sp>
      </p:grp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753ABC21-4B63-9DC0-3935-053F930DD8CF}"/>
              </a:ext>
            </a:extLst>
          </p:cNvPr>
          <p:cNvSpPr/>
          <p:nvPr/>
        </p:nvSpPr>
        <p:spPr>
          <a:xfrm>
            <a:off x="722560" y="1553654"/>
            <a:ext cx="4998271" cy="2630256"/>
          </a:xfrm>
          <a:prstGeom prst="rect">
            <a:avLst/>
          </a:prstGeom>
          <a:solidFill>
            <a:schemeClr val="tx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45" name="그룹 644">
            <a:extLst>
              <a:ext uri="{FF2B5EF4-FFF2-40B4-BE49-F238E27FC236}">
                <a16:creationId xmlns:a16="http://schemas.microsoft.com/office/drawing/2014/main" id="{C14A802A-2185-0EE7-1FA2-5930A8002FF0}"/>
              </a:ext>
            </a:extLst>
          </p:cNvPr>
          <p:cNvGrpSpPr/>
          <p:nvPr/>
        </p:nvGrpSpPr>
        <p:grpSpPr>
          <a:xfrm>
            <a:off x="1914221" y="1754931"/>
            <a:ext cx="2602442" cy="2236312"/>
            <a:chOff x="1212638" y="1954803"/>
            <a:chExt cx="2602442" cy="2236312"/>
          </a:xfrm>
        </p:grpSpPr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74E017E0-19BB-FF31-0E08-D2BB88BA9149}"/>
                </a:ext>
              </a:extLst>
            </p:cNvPr>
            <p:cNvSpPr/>
            <p:nvPr/>
          </p:nvSpPr>
          <p:spPr>
            <a:xfrm>
              <a:off x="1212638" y="1954803"/>
              <a:ext cx="2602442" cy="2236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8691A297-C8CA-7AF1-AE25-D84DFB1C9213}"/>
                </a:ext>
              </a:extLst>
            </p:cNvPr>
            <p:cNvGrpSpPr/>
            <p:nvPr/>
          </p:nvGrpSpPr>
          <p:grpSpPr>
            <a:xfrm>
              <a:off x="1400869" y="2345057"/>
              <a:ext cx="2208490" cy="233236"/>
              <a:chOff x="1602317" y="2398776"/>
              <a:chExt cx="3780811" cy="399288"/>
            </a:xfrm>
          </p:grpSpPr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450DD147-E2AA-D4EA-C0BA-B9EA59BAA5CD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42368365-A96F-D51A-5860-D16B7E07DBB6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1" name="직사각형 690">
                <a:extLst>
                  <a:ext uri="{FF2B5EF4-FFF2-40B4-BE49-F238E27FC236}">
                    <a16:creationId xmlns:a16="http://schemas.microsoft.com/office/drawing/2014/main" id="{E5131FD9-7DB2-210D-71C3-D8F6D743916C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2" name="직사각형 691">
                <a:extLst>
                  <a:ext uri="{FF2B5EF4-FFF2-40B4-BE49-F238E27FC236}">
                    <a16:creationId xmlns:a16="http://schemas.microsoft.com/office/drawing/2014/main" id="{BD1D200B-52A3-8C95-FD02-20355AAE9642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3" name="직사각형 692">
                <a:extLst>
                  <a:ext uri="{FF2B5EF4-FFF2-40B4-BE49-F238E27FC236}">
                    <a16:creationId xmlns:a16="http://schemas.microsoft.com/office/drawing/2014/main" id="{C89BE617-BD7A-EA53-A929-A42199CF70BE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4" name="직사각형 693">
                <a:extLst>
                  <a:ext uri="{FF2B5EF4-FFF2-40B4-BE49-F238E27FC236}">
                    <a16:creationId xmlns:a16="http://schemas.microsoft.com/office/drawing/2014/main" id="{DEFCE17F-1894-A71C-D632-A242F89FEC64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D1794927-E12B-AB8C-3218-5D282D02CD7C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3E5A0287-1051-7CDB-99DD-44401DFE7AD9}"/>
                </a:ext>
              </a:extLst>
            </p:cNvPr>
            <p:cNvSpPr/>
            <p:nvPr/>
          </p:nvSpPr>
          <p:spPr>
            <a:xfrm>
              <a:off x="1338675" y="2259322"/>
              <a:ext cx="2332879" cy="16225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F694672F-7E8F-CD90-C0F4-2C048149B6CF}"/>
                </a:ext>
              </a:extLst>
            </p:cNvPr>
            <p:cNvGrpSpPr/>
            <p:nvPr/>
          </p:nvGrpSpPr>
          <p:grpSpPr>
            <a:xfrm>
              <a:off x="1400869" y="2652286"/>
              <a:ext cx="2208490" cy="233236"/>
              <a:chOff x="1602317" y="2398776"/>
              <a:chExt cx="3780811" cy="399288"/>
            </a:xfrm>
          </p:grpSpPr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5E9EB47A-5088-EE5A-79B3-BF96ADDF4E1F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B71C0756-7F51-A286-0577-8AAEFD260CFF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4" name="직사각형 683">
                <a:extLst>
                  <a:ext uri="{FF2B5EF4-FFF2-40B4-BE49-F238E27FC236}">
                    <a16:creationId xmlns:a16="http://schemas.microsoft.com/office/drawing/2014/main" id="{1643F0C1-AF1C-76B4-713D-D3596F8C8734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5" name="직사각형 684">
                <a:extLst>
                  <a:ext uri="{FF2B5EF4-FFF2-40B4-BE49-F238E27FC236}">
                    <a16:creationId xmlns:a16="http://schemas.microsoft.com/office/drawing/2014/main" id="{9F366EB2-45FC-D182-E84F-FFE9AB3EE51E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6" name="직사각형 685">
                <a:extLst>
                  <a:ext uri="{FF2B5EF4-FFF2-40B4-BE49-F238E27FC236}">
                    <a16:creationId xmlns:a16="http://schemas.microsoft.com/office/drawing/2014/main" id="{DA9D6932-EA43-0235-7E52-239882307E05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7" name="직사각형 686">
                <a:extLst>
                  <a:ext uri="{FF2B5EF4-FFF2-40B4-BE49-F238E27FC236}">
                    <a16:creationId xmlns:a16="http://schemas.microsoft.com/office/drawing/2014/main" id="{D0DF196F-ED59-6D85-BA90-62D192040ABB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A3B33AF5-36B6-E3E9-CCFC-9E703D7F8A33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E4575C0A-1D80-7735-AF03-0F3CC51DCA60}"/>
                </a:ext>
              </a:extLst>
            </p:cNvPr>
            <p:cNvGrpSpPr/>
            <p:nvPr/>
          </p:nvGrpSpPr>
          <p:grpSpPr>
            <a:xfrm>
              <a:off x="1400869" y="2959515"/>
              <a:ext cx="2208490" cy="233236"/>
              <a:chOff x="1602317" y="2398776"/>
              <a:chExt cx="3780811" cy="399288"/>
            </a:xfrm>
          </p:grpSpPr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DBC2CC55-053B-058F-9C88-C56508DD6D6A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6F4D49FC-9C8D-7C22-67B3-38D7D5ABB280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48DCAF94-7D2C-4715-7F06-FB3FC1F959E0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07E6A250-370F-C58F-C907-732051E1D5FA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D85A2372-0563-8B04-246B-51B9576DAF8C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A32D52F6-DD86-84E6-5BEF-6D4B5EAC3F06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FC349CC1-2D43-5892-38CE-793C987BEC9F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7AD550EE-8330-B0DF-8472-88523D517F29}"/>
                </a:ext>
              </a:extLst>
            </p:cNvPr>
            <p:cNvGrpSpPr/>
            <p:nvPr/>
          </p:nvGrpSpPr>
          <p:grpSpPr>
            <a:xfrm>
              <a:off x="1400869" y="3266744"/>
              <a:ext cx="2208490" cy="233236"/>
              <a:chOff x="1602317" y="2398776"/>
              <a:chExt cx="3780811" cy="399288"/>
            </a:xfrm>
          </p:grpSpPr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E13396BA-7C32-C48E-35E9-ED1CDE934FDC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1D9F2EBA-C575-823E-72E3-93D1DD0B2A2C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793848E3-7109-2E07-A49A-69F2572FE670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1" name="직사각형 670">
                <a:extLst>
                  <a:ext uri="{FF2B5EF4-FFF2-40B4-BE49-F238E27FC236}">
                    <a16:creationId xmlns:a16="http://schemas.microsoft.com/office/drawing/2014/main" id="{E67CD8CD-096E-6FFC-F91D-D9AF7AAD5492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6393D222-9ABF-A19A-E506-BFC6124A67B3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3" name="직사각형 672">
                <a:extLst>
                  <a:ext uri="{FF2B5EF4-FFF2-40B4-BE49-F238E27FC236}">
                    <a16:creationId xmlns:a16="http://schemas.microsoft.com/office/drawing/2014/main" id="{5E48A016-027F-5D07-68DA-C67EEBBC5232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4" name="직사각형 673">
                <a:extLst>
                  <a:ext uri="{FF2B5EF4-FFF2-40B4-BE49-F238E27FC236}">
                    <a16:creationId xmlns:a16="http://schemas.microsoft.com/office/drawing/2014/main" id="{3A41332B-CFA0-A55F-3945-701A6F8FD6AD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32971F63-F9DC-DFC8-AFA8-23D3B85C6C7A}"/>
                </a:ext>
              </a:extLst>
            </p:cNvPr>
            <p:cNvGrpSpPr/>
            <p:nvPr/>
          </p:nvGrpSpPr>
          <p:grpSpPr>
            <a:xfrm>
              <a:off x="1400869" y="3573974"/>
              <a:ext cx="907447" cy="233236"/>
              <a:chOff x="1602317" y="2398776"/>
              <a:chExt cx="1553499" cy="399288"/>
            </a:xfrm>
          </p:grpSpPr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237BB8F0-5410-A4C4-0A76-4EA9338B4CA8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F698BFC1-137E-E79C-4166-A42C7A546DB1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67" name="직사각형 666">
                <a:extLst>
                  <a:ext uri="{FF2B5EF4-FFF2-40B4-BE49-F238E27FC236}">
                    <a16:creationId xmlns:a16="http://schemas.microsoft.com/office/drawing/2014/main" id="{F4D141B3-41D5-A81C-3179-5DC617F8B455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81CE0453-128D-E4E4-684C-261E55909F9D}"/>
                </a:ext>
              </a:extLst>
            </p:cNvPr>
            <p:cNvSpPr txBox="1"/>
            <p:nvPr/>
          </p:nvSpPr>
          <p:spPr>
            <a:xfrm>
              <a:off x="1212638" y="1977375"/>
              <a:ext cx="2602442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N</a:t>
              </a:r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월 출석부</a:t>
              </a:r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CEFEE702-2451-F931-D347-95BB4F63AECF}"/>
                </a:ext>
              </a:extLst>
            </p:cNvPr>
            <p:cNvSpPr/>
            <p:nvPr/>
          </p:nvSpPr>
          <p:spPr>
            <a:xfrm>
              <a:off x="2987003" y="3923427"/>
              <a:ext cx="682703" cy="22714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보상 받기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A30F98C7-865B-87E4-28C6-EBB806E83E76}"/>
                </a:ext>
              </a:extLst>
            </p:cNvPr>
            <p:cNvSpPr txBox="1"/>
            <p:nvPr/>
          </p:nvSpPr>
          <p:spPr>
            <a:xfrm>
              <a:off x="1338675" y="3902050"/>
              <a:ext cx="2185656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아직 출석 체크가 완료되지 않았습니다</a:t>
              </a:r>
            </a:p>
          </p:txBody>
        </p:sp>
        <p:grpSp>
          <p:nvGrpSpPr>
            <p:cNvPr id="656" name="그룹 655">
              <a:extLst>
                <a:ext uri="{FF2B5EF4-FFF2-40B4-BE49-F238E27FC236}">
                  <a16:creationId xmlns:a16="http://schemas.microsoft.com/office/drawing/2014/main" id="{41992FA2-006C-0359-3B58-8A5C0CC5C343}"/>
                </a:ext>
              </a:extLst>
            </p:cNvPr>
            <p:cNvGrpSpPr/>
            <p:nvPr/>
          </p:nvGrpSpPr>
          <p:grpSpPr>
            <a:xfrm>
              <a:off x="1436610" y="2364689"/>
              <a:ext cx="183443" cy="189353"/>
              <a:chOff x="1734817" y="2524626"/>
              <a:chExt cx="235024" cy="242595"/>
            </a:xfrm>
            <a:solidFill>
              <a:srgbClr val="FF0000"/>
            </a:solidFill>
          </p:grpSpPr>
          <p:sp>
            <p:nvSpPr>
              <p:cNvPr id="663" name="원형: 비어 있음 662">
                <a:extLst>
                  <a:ext uri="{FF2B5EF4-FFF2-40B4-BE49-F238E27FC236}">
                    <a16:creationId xmlns:a16="http://schemas.microsoft.com/office/drawing/2014/main" id="{96953EBC-C54B-37A6-285A-BB83D5C8C3E3}"/>
                  </a:ext>
                </a:extLst>
              </p:cNvPr>
              <p:cNvSpPr/>
              <p:nvPr/>
            </p:nvSpPr>
            <p:spPr>
              <a:xfrm>
                <a:off x="1734817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4" name="화살표: 갈매기형 수장 663">
                <a:extLst>
                  <a:ext uri="{FF2B5EF4-FFF2-40B4-BE49-F238E27FC236}">
                    <a16:creationId xmlns:a16="http://schemas.microsoft.com/office/drawing/2014/main" id="{5321C2E3-D543-CDB0-CA3D-AADA150294C8}"/>
                  </a:ext>
                </a:extLst>
              </p:cNvPr>
              <p:cNvSpPr/>
              <p:nvPr/>
            </p:nvSpPr>
            <p:spPr>
              <a:xfrm rot="5400000">
                <a:off x="1799783" y="2615306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7" name="그룹 656">
              <a:extLst>
                <a:ext uri="{FF2B5EF4-FFF2-40B4-BE49-F238E27FC236}">
                  <a16:creationId xmlns:a16="http://schemas.microsoft.com/office/drawing/2014/main" id="{7A4D6F28-082C-C409-1B60-B042DF69727F}"/>
                </a:ext>
              </a:extLst>
            </p:cNvPr>
            <p:cNvGrpSpPr/>
            <p:nvPr/>
          </p:nvGrpSpPr>
          <p:grpSpPr>
            <a:xfrm>
              <a:off x="1761255" y="2364689"/>
              <a:ext cx="183443" cy="189353"/>
              <a:chOff x="2150746" y="2524626"/>
              <a:chExt cx="235024" cy="242595"/>
            </a:xfrm>
            <a:solidFill>
              <a:srgbClr val="FF0000"/>
            </a:solidFill>
          </p:grpSpPr>
          <p:sp>
            <p:nvSpPr>
              <p:cNvPr id="661" name="원형: 비어 있음 660">
                <a:extLst>
                  <a:ext uri="{FF2B5EF4-FFF2-40B4-BE49-F238E27FC236}">
                    <a16:creationId xmlns:a16="http://schemas.microsoft.com/office/drawing/2014/main" id="{B8CB471F-A9AE-510D-64C6-DB2EDF8D1956}"/>
                  </a:ext>
                </a:extLst>
              </p:cNvPr>
              <p:cNvSpPr/>
              <p:nvPr/>
            </p:nvSpPr>
            <p:spPr>
              <a:xfrm>
                <a:off x="2150746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화살표: 갈매기형 수장 661">
                <a:extLst>
                  <a:ext uri="{FF2B5EF4-FFF2-40B4-BE49-F238E27FC236}">
                    <a16:creationId xmlns:a16="http://schemas.microsoft.com/office/drawing/2014/main" id="{C84281C9-E037-983F-9E20-0D31034A061B}"/>
                  </a:ext>
                </a:extLst>
              </p:cNvPr>
              <p:cNvSpPr/>
              <p:nvPr/>
            </p:nvSpPr>
            <p:spPr>
              <a:xfrm rot="5400000">
                <a:off x="2211148" y="261730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8" name="그룹 657">
              <a:extLst>
                <a:ext uri="{FF2B5EF4-FFF2-40B4-BE49-F238E27FC236}">
                  <a16:creationId xmlns:a16="http://schemas.microsoft.com/office/drawing/2014/main" id="{904C0076-591D-4FDB-D1D0-D8C39CA90A5B}"/>
                </a:ext>
              </a:extLst>
            </p:cNvPr>
            <p:cNvGrpSpPr/>
            <p:nvPr/>
          </p:nvGrpSpPr>
          <p:grpSpPr>
            <a:xfrm>
              <a:off x="2088131" y="2364689"/>
              <a:ext cx="183443" cy="189353"/>
              <a:chOff x="2569533" y="2524626"/>
              <a:chExt cx="235024" cy="2425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59" name="원형: 비어 있음 658">
                <a:extLst>
                  <a:ext uri="{FF2B5EF4-FFF2-40B4-BE49-F238E27FC236}">
                    <a16:creationId xmlns:a16="http://schemas.microsoft.com/office/drawing/2014/main" id="{DF4ED92C-DF2A-122E-69C3-8F6777CDD487}"/>
                  </a:ext>
                </a:extLst>
              </p:cNvPr>
              <p:cNvSpPr/>
              <p:nvPr/>
            </p:nvSpPr>
            <p:spPr>
              <a:xfrm>
                <a:off x="2569533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0" name="화살표: 갈매기형 수장 659">
                <a:extLst>
                  <a:ext uri="{FF2B5EF4-FFF2-40B4-BE49-F238E27FC236}">
                    <a16:creationId xmlns:a16="http://schemas.microsoft.com/office/drawing/2014/main" id="{DCF4AA6B-06D5-A474-B1CB-44067EE35706}"/>
                  </a:ext>
                </a:extLst>
              </p:cNvPr>
              <p:cNvSpPr/>
              <p:nvPr/>
            </p:nvSpPr>
            <p:spPr>
              <a:xfrm rot="5400000">
                <a:off x="2627866" y="261787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0" name="TextBox 709">
            <a:extLst>
              <a:ext uri="{FF2B5EF4-FFF2-40B4-BE49-F238E27FC236}">
                <a16:creationId xmlns:a16="http://schemas.microsoft.com/office/drawing/2014/main" id="{5499BEB7-74F4-FB32-7BB3-9DCA5A44255F}"/>
              </a:ext>
            </a:extLst>
          </p:cNvPr>
          <p:cNvSpPr txBox="1"/>
          <p:nvPr/>
        </p:nvSpPr>
        <p:spPr>
          <a:xfrm>
            <a:off x="725521" y="1193601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처음 게임을 시작했을 때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37766BB9-2A9E-B6CD-621E-5B58EE52CE4D}"/>
              </a:ext>
            </a:extLst>
          </p:cNvPr>
          <p:cNvSpPr txBox="1"/>
          <p:nvPr/>
        </p:nvSpPr>
        <p:spPr>
          <a:xfrm>
            <a:off x="6473940" y="1211958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화면에서 출석 체크 버튼을 클릭했을 때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C44997B6-5415-9B96-1759-4ECA8B1D8354}"/>
              </a:ext>
            </a:extLst>
          </p:cNvPr>
          <p:cNvSpPr/>
          <p:nvPr/>
        </p:nvSpPr>
        <p:spPr>
          <a:xfrm>
            <a:off x="4282009" y="1783207"/>
            <a:ext cx="203005" cy="195925"/>
          </a:xfrm>
          <a:prstGeom prst="mathMultiply">
            <a:avLst>
              <a:gd name="adj1" fmla="val 20376"/>
            </a:avLst>
          </a:prstGeom>
          <a:solidFill>
            <a:schemeClr val="bg2">
              <a:lumMod val="2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7941C-3B0A-42E6-6D4B-57EBF3045862}"/>
              </a:ext>
            </a:extLst>
          </p:cNvPr>
          <p:cNvSpPr txBox="1"/>
          <p:nvPr/>
        </p:nvSpPr>
        <p:spPr>
          <a:xfrm>
            <a:off x="749983" y="3975426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이미지 축소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256940-AD9B-BA7B-DE59-33058D1557AC}"/>
              </a:ext>
            </a:extLst>
          </p:cNvPr>
          <p:cNvGrpSpPr/>
          <p:nvPr/>
        </p:nvGrpSpPr>
        <p:grpSpPr>
          <a:xfrm>
            <a:off x="6473940" y="1489604"/>
            <a:ext cx="5724527" cy="2694307"/>
            <a:chOff x="6473940" y="1489604"/>
            <a:chExt cx="5724527" cy="2694307"/>
          </a:xfrm>
        </p:grpSpPr>
        <p:grpSp>
          <p:nvGrpSpPr>
            <p:cNvPr id="567" name="그룹 566">
              <a:extLst>
                <a:ext uri="{FF2B5EF4-FFF2-40B4-BE49-F238E27FC236}">
                  <a16:creationId xmlns:a16="http://schemas.microsoft.com/office/drawing/2014/main" id="{05A3F838-7860-B1D2-38D7-F414425CDA34}"/>
                </a:ext>
              </a:extLst>
            </p:cNvPr>
            <p:cNvGrpSpPr/>
            <p:nvPr/>
          </p:nvGrpSpPr>
          <p:grpSpPr>
            <a:xfrm>
              <a:off x="6473940" y="1489604"/>
              <a:ext cx="4993396" cy="2694307"/>
              <a:chOff x="790609" y="1587985"/>
              <a:chExt cx="4993396" cy="2694307"/>
            </a:xfrm>
          </p:grpSpPr>
          <p:grpSp>
            <p:nvGrpSpPr>
              <p:cNvPr id="568" name="그룹 567">
                <a:extLst>
                  <a:ext uri="{FF2B5EF4-FFF2-40B4-BE49-F238E27FC236}">
                    <a16:creationId xmlns:a16="http://schemas.microsoft.com/office/drawing/2014/main" id="{CAEEA877-BCE8-DD7F-93DF-23095E52EE9D}"/>
                  </a:ext>
                </a:extLst>
              </p:cNvPr>
              <p:cNvGrpSpPr/>
              <p:nvPr/>
            </p:nvGrpSpPr>
            <p:grpSpPr>
              <a:xfrm>
                <a:off x="790609" y="1587985"/>
                <a:ext cx="4993396" cy="2694307"/>
                <a:chOff x="284759" y="1481453"/>
                <a:chExt cx="5744690" cy="3099686"/>
              </a:xfrm>
            </p:grpSpPr>
            <p:grpSp>
              <p:nvGrpSpPr>
                <p:cNvPr id="570" name="그룹 569">
                  <a:extLst>
                    <a:ext uri="{FF2B5EF4-FFF2-40B4-BE49-F238E27FC236}">
                      <a16:creationId xmlns:a16="http://schemas.microsoft.com/office/drawing/2014/main" id="{E6980D11-742D-58A4-5CFB-D10D6625D968}"/>
                    </a:ext>
                  </a:extLst>
                </p:cNvPr>
                <p:cNvGrpSpPr/>
                <p:nvPr/>
              </p:nvGrpSpPr>
              <p:grpSpPr>
                <a:xfrm>
                  <a:off x="284759" y="1481453"/>
                  <a:ext cx="5744690" cy="3099686"/>
                  <a:chOff x="650385" y="1465439"/>
                  <a:chExt cx="5744690" cy="3099686"/>
                </a:xfrm>
              </p:grpSpPr>
              <p:sp>
                <p:nvSpPr>
                  <p:cNvPr id="572" name="직사각형 571">
                    <a:extLst>
                      <a:ext uri="{FF2B5EF4-FFF2-40B4-BE49-F238E27FC236}">
                        <a16:creationId xmlns:a16="http://schemas.microsoft.com/office/drawing/2014/main" id="{57403058-0CE6-B3BE-6DFD-1BD16F888919}"/>
                      </a:ext>
                    </a:extLst>
                  </p:cNvPr>
                  <p:cNvSpPr/>
                  <p:nvPr/>
                </p:nvSpPr>
                <p:spPr>
                  <a:xfrm>
                    <a:off x="650385" y="1539126"/>
                    <a:ext cx="5744690" cy="3025999"/>
                  </a:xfrm>
                  <a:prstGeom prst="rect">
                    <a:avLst/>
                  </a:prstGeom>
                  <a:solidFill>
                    <a:srgbClr val="FEC382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endParaRPr>
                  </a:p>
                </p:txBody>
              </p:sp>
              <p:sp>
                <p:nvSpPr>
                  <p:cNvPr id="573" name="사각형: 둥근 모서리 572">
                    <a:extLst>
                      <a:ext uri="{FF2B5EF4-FFF2-40B4-BE49-F238E27FC236}">
                        <a16:creationId xmlns:a16="http://schemas.microsoft.com/office/drawing/2014/main" id="{48DFC854-60C3-ED3F-4BAF-24CF34EA39CB}"/>
                      </a:ext>
                    </a:extLst>
                  </p:cNvPr>
                  <p:cNvSpPr/>
                  <p:nvPr/>
                </p:nvSpPr>
                <p:spPr>
                  <a:xfrm>
                    <a:off x="768255" y="2228286"/>
                    <a:ext cx="717330" cy="37428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방 만들기</a:t>
                    </a:r>
                  </a:p>
                </p:txBody>
              </p:sp>
              <p:sp>
                <p:nvSpPr>
                  <p:cNvPr id="574" name="사각형: 둥근 모서리 573">
                    <a:extLst>
                      <a:ext uri="{FF2B5EF4-FFF2-40B4-BE49-F238E27FC236}">
                        <a16:creationId xmlns:a16="http://schemas.microsoft.com/office/drawing/2014/main" id="{C470448D-59CA-D5E6-9826-61EF1F5C2E8E}"/>
                      </a:ext>
                    </a:extLst>
                  </p:cNvPr>
                  <p:cNvSpPr/>
                  <p:nvPr/>
                </p:nvSpPr>
                <p:spPr>
                  <a:xfrm>
                    <a:off x="768255" y="3078869"/>
                    <a:ext cx="1030807" cy="2742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빠른 시작</a:t>
                    </a:r>
                  </a:p>
                </p:txBody>
              </p:sp>
              <p:sp>
                <p:nvSpPr>
                  <p:cNvPr id="575" name="사각형: 둥근 모서리 574">
                    <a:extLst>
                      <a:ext uri="{FF2B5EF4-FFF2-40B4-BE49-F238E27FC236}">
                        <a16:creationId xmlns:a16="http://schemas.microsoft.com/office/drawing/2014/main" id="{04C4EE9D-898F-C2CF-8266-A21561FCE655}"/>
                      </a:ext>
                    </a:extLst>
                  </p:cNvPr>
                  <p:cNvSpPr/>
                  <p:nvPr/>
                </p:nvSpPr>
                <p:spPr>
                  <a:xfrm>
                    <a:off x="768255" y="3402977"/>
                    <a:ext cx="1030807" cy="17182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빠른 시작 </a:t>
                    </a:r>
                    <a:r>
                      <a:rPr lang="en-US" altLang="ko-KR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- </a:t>
                    </a:r>
                    <a:r>
                      <a:rPr lang="ko-KR" altLang="en-US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설정</a:t>
                    </a:r>
                  </a:p>
                </p:txBody>
              </p:sp>
              <p:sp>
                <p:nvSpPr>
                  <p:cNvPr id="576" name="사각형: 둥근 모서리 575">
                    <a:extLst>
                      <a:ext uri="{FF2B5EF4-FFF2-40B4-BE49-F238E27FC236}">
                        <a16:creationId xmlns:a16="http://schemas.microsoft.com/office/drawing/2014/main" id="{FEDF348B-C769-19CF-27A7-9C47DE7B7D75}"/>
                      </a:ext>
                    </a:extLst>
                  </p:cNvPr>
                  <p:cNvSpPr/>
                  <p:nvPr/>
                </p:nvSpPr>
                <p:spPr>
                  <a:xfrm>
                    <a:off x="5597886" y="1639552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공지사항</a:t>
                    </a:r>
                  </a:p>
                </p:txBody>
              </p:sp>
              <p:sp>
                <p:nvSpPr>
                  <p:cNvPr id="577" name="타원 576">
                    <a:extLst>
                      <a:ext uri="{FF2B5EF4-FFF2-40B4-BE49-F238E27FC236}">
                        <a16:creationId xmlns:a16="http://schemas.microsoft.com/office/drawing/2014/main" id="{556BBC6F-F7AF-ADAE-F150-BB3C3632E233}"/>
                      </a:ext>
                    </a:extLst>
                  </p:cNvPr>
                  <p:cNvSpPr/>
                  <p:nvPr/>
                </p:nvSpPr>
                <p:spPr>
                  <a:xfrm>
                    <a:off x="2619914" y="1978036"/>
                    <a:ext cx="1805658" cy="220529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578" name="사각형: 둥근 모서리 577">
                    <a:extLst>
                      <a:ext uri="{FF2B5EF4-FFF2-40B4-BE49-F238E27FC236}">
                        <a16:creationId xmlns:a16="http://schemas.microsoft.com/office/drawing/2014/main" id="{FD45584A-2241-0C6F-67F2-56C7FF001AA2}"/>
                      </a:ext>
                    </a:extLst>
                  </p:cNvPr>
                  <p:cNvSpPr/>
                  <p:nvPr/>
                </p:nvSpPr>
                <p:spPr>
                  <a:xfrm>
                    <a:off x="5597886" y="2029497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설정</a:t>
                    </a:r>
                  </a:p>
                </p:txBody>
              </p:sp>
              <p:sp>
                <p:nvSpPr>
                  <p:cNvPr id="579" name="사각형: 둥근 모서리 578">
                    <a:extLst>
                      <a:ext uri="{FF2B5EF4-FFF2-40B4-BE49-F238E27FC236}">
                        <a16:creationId xmlns:a16="http://schemas.microsoft.com/office/drawing/2014/main" id="{B1DA77E8-4AF7-6744-31B3-B81DED5BAF24}"/>
                      </a:ext>
                    </a:extLst>
                  </p:cNvPr>
                  <p:cNvSpPr/>
                  <p:nvPr/>
                </p:nvSpPr>
                <p:spPr>
                  <a:xfrm>
                    <a:off x="5597886" y="2419442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친구목록</a:t>
                    </a:r>
                  </a:p>
                </p:txBody>
              </p:sp>
              <p:grpSp>
                <p:nvGrpSpPr>
                  <p:cNvPr id="580" name="그룹 579">
                    <a:extLst>
                      <a:ext uri="{FF2B5EF4-FFF2-40B4-BE49-F238E27FC236}">
                        <a16:creationId xmlns:a16="http://schemas.microsoft.com/office/drawing/2014/main" id="{A4AE9772-225F-B569-07E4-C9F86BAF4031}"/>
                      </a:ext>
                    </a:extLst>
                  </p:cNvPr>
                  <p:cNvGrpSpPr/>
                  <p:nvPr/>
                </p:nvGrpSpPr>
                <p:grpSpPr>
                  <a:xfrm>
                    <a:off x="768254" y="1666874"/>
                    <a:ext cx="717329" cy="459006"/>
                    <a:chOff x="783096" y="1656387"/>
                    <a:chExt cx="690432" cy="459006"/>
                  </a:xfrm>
                </p:grpSpPr>
                <p:sp>
                  <p:nvSpPr>
                    <p:cNvPr id="641" name="사각형: 둥근 모서리 640">
                      <a:extLst>
                        <a:ext uri="{FF2B5EF4-FFF2-40B4-BE49-F238E27FC236}">
                          <a16:creationId xmlns:a16="http://schemas.microsoft.com/office/drawing/2014/main" id="{562BB3B9-B1AA-D54F-90DF-E19FE5C99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096" y="1895104"/>
                      <a:ext cx="690432" cy="2202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입장</a:t>
                      </a:r>
                    </a:p>
                  </p:txBody>
                </p:sp>
                <p:sp>
                  <p:nvSpPr>
                    <p:cNvPr id="642" name="사각형: 둥근 모서리 641">
                      <a:extLst>
                        <a:ext uri="{FF2B5EF4-FFF2-40B4-BE49-F238E27FC236}">
                          <a16:creationId xmlns:a16="http://schemas.microsoft.com/office/drawing/2014/main" id="{EFE41537-8023-BC9F-B015-77F0ED75C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096" y="1656387"/>
                      <a:ext cx="690432" cy="2202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방 코드</a:t>
                      </a:r>
                    </a:p>
                  </p:txBody>
                </p:sp>
              </p:grpSp>
              <p:sp>
                <p:nvSpPr>
                  <p:cNvPr id="581" name="사각형: 둥근 모서리 580">
                    <a:extLst>
                      <a:ext uri="{FF2B5EF4-FFF2-40B4-BE49-F238E27FC236}">
                        <a16:creationId xmlns:a16="http://schemas.microsoft.com/office/drawing/2014/main" id="{11BA1FC3-EE1F-3033-130F-031A9B9CE9A8}"/>
                      </a:ext>
                    </a:extLst>
                  </p:cNvPr>
                  <p:cNvSpPr/>
                  <p:nvPr/>
                </p:nvSpPr>
                <p:spPr>
                  <a:xfrm>
                    <a:off x="5599452" y="4133249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종료</a:t>
                    </a:r>
                  </a:p>
                </p:txBody>
              </p:sp>
              <p:sp>
                <p:nvSpPr>
                  <p:cNvPr id="582" name="사각형: 둥근 모서리 581">
                    <a:extLst>
                      <a:ext uri="{FF2B5EF4-FFF2-40B4-BE49-F238E27FC236}">
                        <a16:creationId xmlns:a16="http://schemas.microsoft.com/office/drawing/2014/main" id="{7535841B-FD50-DCB1-FAC9-8744C3A9D6DC}"/>
                      </a:ext>
                    </a:extLst>
                  </p:cNvPr>
                  <p:cNvSpPr/>
                  <p:nvPr/>
                </p:nvSpPr>
                <p:spPr>
                  <a:xfrm>
                    <a:off x="768256" y="3574805"/>
                    <a:ext cx="1030806" cy="1533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게임 모드</a:t>
                    </a:r>
                  </a:p>
                </p:txBody>
              </p:sp>
              <p:sp>
                <p:nvSpPr>
                  <p:cNvPr id="583" name="사각형: 둥근 모서리 582">
                    <a:extLst>
                      <a:ext uri="{FF2B5EF4-FFF2-40B4-BE49-F238E27FC236}">
                        <a16:creationId xmlns:a16="http://schemas.microsoft.com/office/drawing/2014/main" id="{DE3DECFF-11FC-CF6F-8244-D53C457E52A0}"/>
                      </a:ext>
                    </a:extLst>
                  </p:cNvPr>
                  <p:cNvSpPr/>
                  <p:nvPr/>
                </p:nvSpPr>
                <p:spPr>
                  <a:xfrm>
                    <a:off x="765591" y="3727026"/>
                    <a:ext cx="1030807" cy="163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무작위</a:t>
                    </a:r>
                  </a:p>
                </p:txBody>
              </p:sp>
              <p:sp>
                <p:nvSpPr>
                  <p:cNvPr id="584" name="사각형: 둥근 모서리 583">
                    <a:extLst>
                      <a:ext uri="{FF2B5EF4-FFF2-40B4-BE49-F238E27FC236}">
                        <a16:creationId xmlns:a16="http://schemas.microsoft.com/office/drawing/2014/main" id="{F5AC8937-8232-3C6A-4F93-AD21EA2893F0}"/>
                      </a:ext>
                    </a:extLst>
                  </p:cNvPr>
                  <p:cNvSpPr/>
                  <p:nvPr/>
                </p:nvSpPr>
                <p:spPr>
                  <a:xfrm>
                    <a:off x="765591" y="2704979"/>
                    <a:ext cx="1030806" cy="2742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닉네임</a:t>
                    </a:r>
                  </a:p>
                </p:txBody>
              </p:sp>
              <p:sp>
                <p:nvSpPr>
                  <p:cNvPr id="587" name="사각형: 둥근 모서리 586">
                    <a:extLst>
                      <a:ext uri="{FF2B5EF4-FFF2-40B4-BE49-F238E27FC236}">
                        <a16:creationId xmlns:a16="http://schemas.microsoft.com/office/drawing/2014/main" id="{7DD7FE20-3D95-49CE-0A71-9C6C13FE0C69}"/>
                      </a:ext>
                    </a:extLst>
                  </p:cNvPr>
                  <p:cNvSpPr/>
                  <p:nvPr/>
                </p:nvSpPr>
                <p:spPr>
                  <a:xfrm>
                    <a:off x="2096389" y="1465439"/>
                    <a:ext cx="2843710" cy="224550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prstTxWarp prst="textArchUp">
                      <a:avLst>
                        <a:gd name="adj" fmla="val 11090498"/>
                      </a:avLst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orld </a:t>
                    </a:r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ord </a:t>
                    </a:r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onder</a:t>
                    </a:r>
                    <a:endParaRPr lang="ko-KR" altLang="en-US" sz="11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endParaRPr>
                  </a:p>
                </p:txBody>
              </p:sp>
              <p:sp>
                <p:nvSpPr>
                  <p:cNvPr id="588" name="사각형: 둥근 모서리 587">
                    <a:extLst>
                      <a:ext uri="{FF2B5EF4-FFF2-40B4-BE49-F238E27FC236}">
                        <a16:creationId xmlns:a16="http://schemas.microsoft.com/office/drawing/2014/main" id="{1440616B-F85B-F3FF-F97E-A3EEA49E66CA}"/>
                      </a:ext>
                    </a:extLst>
                  </p:cNvPr>
                  <p:cNvSpPr/>
                  <p:nvPr/>
                </p:nvSpPr>
                <p:spPr>
                  <a:xfrm>
                    <a:off x="2218972" y="4325241"/>
                    <a:ext cx="2613424" cy="18903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에러 메시지 출력하는 공간</a:t>
                    </a:r>
                  </a:p>
                </p:txBody>
              </p:sp>
              <p:sp>
                <p:nvSpPr>
                  <p:cNvPr id="592" name="이등변 삼각형 591">
                    <a:extLst>
                      <a:ext uri="{FF2B5EF4-FFF2-40B4-BE49-F238E27FC236}">
                        <a16:creationId xmlns:a16="http://schemas.microsoft.com/office/drawing/2014/main" id="{BE65A703-A934-C795-96C4-6ECCA60CF37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436497" y="3134831"/>
                    <a:ext cx="180696" cy="128887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593" name="사각형: 둥근 모서리 592">
                    <a:extLst>
                      <a:ext uri="{FF2B5EF4-FFF2-40B4-BE49-F238E27FC236}">
                        <a16:creationId xmlns:a16="http://schemas.microsoft.com/office/drawing/2014/main" id="{90498C0F-9F46-6A4A-F681-7CB99379A756}"/>
                      </a:ext>
                    </a:extLst>
                  </p:cNvPr>
                  <p:cNvSpPr/>
                  <p:nvPr/>
                </p:nvSpPr>
                <p:spPr>
                  <a:xfrm>
                    <a:off x="3506008" y="3264984"/>
                    <a:ext cx="50894" cy="85132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594" name="직각 삼각형 107">
                    <a:extLst>
                      <a:ext uri="{FF2B5EF4-FFF2-40B4-BE49-F238E27FC236}">
                        <a16:creationId xmlns:a16="http://schemas.microsoft.com/office/drawing/2014/main" id="{6DC94EBC-CA18-DEEC-1BFA-1794D2D84B65}"/>
                      </a:ext>
                    </a:extLst>
                  </p:cNvPr>
                  <p:cNvSpPr/>
                  <p:nvPr/>
                </p:nvSpPr>
                <p:spPr>
                  <a:xfrm>
                    <a:off x="3419849" y="3151976"/>
                    <a:ext cx="108688" cy="152526"/>
                  </a:xfrm>
                  <a:custGeom>
                    <a:avLst/>
                    <a:gdLst>
                      <a:gd name="connsiteX0" fmla="*/ 0 w 97258"/>
                      <a:gd name="connsiteY0" fmla="*/ 131571 h 131571"/>
                      <a:gd name="connsiteX1" fmla="*/ 0 w 97258"/>
                      <a:gd name="connsiteY1" fmla="*/ 0 h 131571"/>
                      <a:gd name="connsiteX2" fmla="*/ 97258 w 97258"/>
                      <a:gd name="connsiteY2" fmla="*/ 131571 h 131571"/>
                      <a:gd name="connsiteX3" fmla="*/ 0 w 97258"/>
                      <a:gd name="connsiteY3" fmla="*/ 131571 h 131571"/>
                      <a:gd name="connsiteX0" fmla="*/ 0 w 108688"/>
                      <a:gd name="connsiteY0" fmla="*/ 169671 h 169671"/>
                      <a:gd name="connsiteX1" fmla="*/ 11430 w 108688"/>
                      <a:gd name="connsiteY1" fmla="*/ 0 h 169671"/>
                      <a:gd name="connsiteX2" fmla="*/ 108688 w 108688"/>
                      <a:gd name="connsiteY2" fmla="*/ 131571 h 169671"/>
                      <a:gd name="connsiteX3" fmla="*/ 0 w 108688"/>
                      <a:gd name="connsiteY3" fmla="*/ 169671 h 169671"/>
                      <a:gd name="connsiteX0" fmla="*/ 0 w 108688"/>
                      <a:gd name="connsiteY0" fmla="*/ 152526 h 152526"/>
                      <a:gd name="connsiteX1" fmla="*/ 22860 w 108688"/>
                      <a:gd name="connsiteY1" fmla="*/ 0 h 152526"/>
                      <a:gd name="connsiteX2" fmla="*/ 108688 w 108688"/>
                      <a:gd name="connsiteY2" fmla="*/ 114426 h 152526"/>
                      <a:gd name="connsiteX3" fmla="*/ 0 w 108688"/>
                      <a:gd name="connsiteY3" fmla="*/ 152526 h 152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88" h="152526">
                        <a:moveTo>
                          <a:pt x="0" y="152526"/>
                        </a:moveTo>
                        <a:lnTo>
                          <a:pt x="22860" y="0"/>
                        </a:lnTo>
                        <a:lnTo>
                          <a:pt x="108688" y="114426"/>
                        </a:lnTo>
                        <a:lnTo>
                          <a:pt x="0" y="152526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595" name="직각 삼각형 108">
                    <a:extLst>
                      <a:ext uri="{FF2B5EF4-FFF2-40B4-BE49-F238E27FC236}">
                        <a16:creationId xmlns:a16="http://schemas.microsoft.com/office/drawing/2014/main" id="{848424F6-1B14-5260-CFF5-E796A82395B3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755" y="3146261"/>
                    <a:ext cx="108203" cy="167766"/>
                  </a:xfrm>
                  <a:custGeom>
                    <a:avLst/>
                    <a:gdLst>
                      <a:gd name="connsiteX0" fmla="*/ 0 w 96773"/>
                      <a:gd name="connsiteY0" fmla="*/ 131571 h 131571"/>
                      <a:gd name="connsiteX1" fmla="*/ 0 w 96773"/>
                      <a:gd name="connsiteY1" fmla="*/ 0 h 131571"/>
                      <a:gd name="connsiteX2" fmla="*/ 96773 w 96773"/>
                      <a:gd name="connsiteY2" fmla="*/ 131571 h 131571"/>
                      <a:gd name="connsiteX3" fmla="*/ 0 w 96773"/>
                      <a:gd name="connsiteY3" fmla="*/ 131571 h 131571"/>
                      <a:gd name="connsiteX0" fmla="*/ 0 w 108203"/>
                      <a:gd name="connsiteY0" fmla="*/ 179196 h 179196"/>
                      <a:gd name="connsiteX1" fmla="*/ 11430 w 108203"/>
                      <a:gd name="connsiteY1" fmla="*/ 0 h 179196"/>
                      <a:gd name="connsiteX2" fmla="*/ 108203 w 108203"/>
                      <a:gd name="connsiteY2" fmla="*/ 131571 h 179196"/>
                      <a:gd name="connsiteX3" fmla="*/ 0 w 108203"/>
                      <a:gd name="connsiteY3" fmla="*/ 179196 h 179196"/>
                      <a:gd name="connsiteX0" fmla="*/ 0 w 108203"/>
                      <a:gd name="connsiteY0" fmla="*/ 167766 h 167766"/>
                      <a:gd name="connsiteX1" fmla="*/ 13335 w 108203"/>
                      <a:gd name="connsiteY1" fmla="*/ 0 h 167766"/>
                      <a:gd name="connsiteX2" fmla="*/ 108203 w 108203"/>
                      <a:gd name="connsiteY2" fmla="*/ 120141 h 167766"/>
                      <a:gd name="connsiteX3" fmla="*/ 0 w 108203"/>
                      <a:gd name="connsiteY3" fmla="*/ 167766 h 1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203" h="167766">
                        <a:moveTo>
                          <a:pt x="0" y="167766"/>
                        </a:moveTo>
                        <a:lnTo>
                          <a:pt x="13335" y="0"/>
                        </a:lnTo>
                        <a:lnTo>
                          <a:pt x="108203" y="120141"/>
                        </a:lnTo>
                        <a:lnTo>
                          <a:pt x="0" y="167766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596" name="사각형: 둥근 모서리 595">
                    <a:extLst>
                      <a:ext uri="{FF2B5EF4-FFF2-40B4-BE49-F238E27FC236}">
                        <a16:creationId xmlns:a16="http://schemas.microsoft.com/office/drawing/2014/main" id="{B5B4EE04-7E4B-D48A-05B9-2D05B6ECE84D}"/>
                      </a:ext>
                    </a:extLst>
                  </p:cNvPr>
                  <p:cNvSpPr/>
                  <p:nvPr/>
                </p:nvSpPr>
                <p:spPr>
                  <a:xfrm>
                    <a:off x="3153879" y="2180041"/>
                    <a:ext cx="728727" cy="17611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597" name="사각형: 둥근 모서리 596">
                    <a:extLst>
                      <a:ext uri="{FF2B5EF4-FFF2-40B4-BE49-F238E27FC236}">
                        <a16:creationId xmlns:a16="http://schemas.microsoft.com/office/drawing/2014/main" id="{112FF965-B493-3260-CCB1-6719F0BDE40D}"/>
                      </a:ext>
                    </a:extLst>
                  </p:cNvPr>
                  <p:cNvSpPr/>
                  <p:nvPr/>
                </p:nvSpPr>
                <p:spPr>
                  <a:xfrm>
                    <a:off x="3217858" y="2532108"/>
                    <a:ext cx="612268" cy="731157"/>
                  </a:xfrm>
                  <a:prstGeom prst="roundRect">
                    <a:avLst>
                      <a:gd name="adj" fmla="val 13740"/>
                    </a:avLst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598" name="사각형: 둥근 모서리 37">
                    <a:extLst>
                      <a:ext uri="{FF2B5EF4-FFF2-40B4-BE49-F238E27FC236}">
                        <a16:creationId xmlns:a16="http://schemas.microsoft.com/office/drawing/2014/main" id="{656EE5DC-C2A2-6F3D-0F5E-B430100BEA46}"/>
                      </a:ext>
                    </a:extLst>
                  </p:cNvPr>
                  <p:cNvSpPr/>
                  <p:nvPr/>
                </p:nvSpPr>
                <p:spPr>
                  <a:xfrm>
                    <a:off x="3641720" y="3074420"/>
                    <a:ext cx="298649" cy="1108913"/>
                  </a:xfrm>
                  <a:custGeom>
                    <a:avLst/>
                    <a:gdLst>
                      <a:gd name="connsiteX0" fmla="*/ 0 w 564373"/>
                      <a:gd name="connsiteY0" fmla="*/ 282187 h 1712764"/>
                      <a:gd name="connsiteX1" fmla="*/ 282187 w 564373"/>
                      <a:gd name="connsiteY1" fmla="*/ 0 h 1712764"/>
                      <a:gd name="connsiteX2" fmla="*/ 282187 w 564373"/>
                      <a:gd name="connsiteY2" fmla="*/ 0 h 1712764"/>
                      <a:gd name="connsiteX3" fmla="*/ 564374 w 564373"/>
                      <a:gd name="connsiteY3" fmla="*/ 282187 h 1712764"/>
                      <a:gd name="connsiteX4" fmla="*/ 564373 w 564373"/>
                      <a:gd name="connsiteY4" fmla="*/ 1430578 h 1712764"/>
                      <a:gd name="connsiteX5" fmla="*/ 282186 w 564373"/>
                      <a:gd name="connsiteY5" fmla="*/ 1712765 h 1712764"/>
                      <a:gd name="connsiteX6" fmla="*/ 282187 w 564373"/>
                      <a:gd name="connsiteY6" fmla="*/ 1712764 h 1712764"/>
                      <a:gd name="connsiteX7" fmla="*/ 0 w 564373"/>
                      <a:gd name="connsiteY7" fmla="*/ 1430577 h 1712764"/>
                      <a:gd name="connsiteX8" fmla="*/ 0 w 564373"/>
                      <a:gd name="connsiteY8" fmla="*/ 282187 h 1712764"/>
                      <a:gd name="connsiteX0" fmla="*/ 89152 w 653526"/>
                      <a:gd name="connsiteY0" fmla="*/ 382982 h 1813560"/>
                      <a:gd name="connsiteX1" fmla="*/ 371339 w 653526"/>
                      <a:gd name="connsiteY1" fmla="*/ 100795 h 1813560"/>
                      <a:gd name="connsiteX2" fmla="*/ 371339 w 653526"/>
                      <a:gd name="connsiteY2" fmla="*/ 100795 h 1813560"/>
                      <a:gd name="connsiteX3" fmla="*/ 653526 w 653526"/>
                      <a:gd name="connsiteY3" fmla="*/ 382982 h 1813560"/>
                      <a:gd name="connsiteX4" fmla="*/ 653525 w 653526"/>
                      <a:gd name="connsiteY4" fmla="*/ 1531373 h 1813560"/>
                      <a:gd name="connsiteX5" fmla="*/ 371338 w 653526"/>
                      <a:gd name="connsiteY5" fmla="*/ 1813560 h 1813560"/>
                      <a:gd name="connsiteX6" fmla="*/ 371339 w 653526"/>
                      <a:gd name="connsiteY6" fmla="*/ 1813559 h 1813560"/>
                      <a:gd name="connsiteX7" fmla="*/ 89152 w 653526"/>
                      <a:gd name="connsiteY7" fmla="*/ 1531372 h 1813560"/>
                      <a:gd name="connsiteX8" fmla="*/ 89152 w 653526"/>
                      <a:gd name="connsiteY8" fmla="*/ 382982 h 1813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3526" h="1813560">
                        <a:moveTo>
                          <a:pt x="89152" y="382982"/>
                        </a:moveTo>
                        <a:cubicBezTo>
                          <a:pt x="89152" y="227134"/>
                          <a:pt x="-241709" y="-190670"/>
                          <a:pt x="371339" y="100795"/>
                        </a:cubicBezTo>
                        <a:lnTo>
                          <a:pt x="371339" y="100795"/>
                        </a:lnTo>
                        <a:cubicBezTo>
                          <a:pt x="527187" y="100795"/>
                          <a:pt x="653526" y="227134"/>
                          <a:pt x="653526" y="382982"/>
                        </a:cubicBezTo>
                        <a:cubicBezTo>
                          <a:pt x="653526" y="765779"/>
                          <a:pt x="653525" y="1148576"/>
                          <a:pt x="653525" y="1531373"/>
                        </a:cubicBezTo>
                        <a:cubicBezTo>
                          <a:pt x="653525" y="1687221"/>
                          <a:pt x="527186" y="1813560"/>
                          <a:pt x="371338" y="1813560"/>
                        </a:cubicBezTo>
                        <a:lnTo>
                          <a:pt x="371339" y="1813559"/>
                        </a:lnTo>
                        <a:cubicBezTo>
                          <a:pt x="215491" y="1813559"/>
                          <a:pt x="89152" y="1687220"/>
                          <a:pt x="89152" y="1531372"/>
                        </a:cubicBezTo>
                        <a:lnTo>
                          <a:pt x="89152" y="382982"/>
                        </a:lnTo>
                        <a:close/>
                      </a:path>
                    </a:pathLst>
                  </a:custGeom>
                  <a:solidFill>
                    <a:srgbClr val="960000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599" name="사각형: 둥근 모서리 37">
                    <a:extLst>
                      <a:ext uri="{FF2B5EF4-FFF2-40B4-BE49-F238E27FC236}">
                        <a16:creationId xmlns:a16="http://schemas.microsoft.com/office/drawing/2014/main" id="{C31A317B-296E-8554-1365-2529D3E51DE9}"/>
                      </a:ext>
                    </a:extLst>
                  </p:cNvPr>
                  <p:cNvSpPr/>
                  <p:nvPr/>
                </p:nvSpPr>
                <p:spPr>
                  <a:xfrm flipH="1">
                    <a:off x="3109375" y="3080848"/>
                    <a:ext cx="296313" cy="1116018"/>
                  </a:xfrm>
                  <a:custGeom>
                    <a:avLst/>
                    <a:gdLst>
                      <a:gd name="connsiteX0" fmla="*/ 0 w 564373"/>
                      <a:gd name="connsiteY0" fmla="*/ 282187 h 1712764"/>
                      <a:gd name="connsiteX1" fmla="*/ 282187 w 564373"/>
                      <a:gd name="connsiteY1" fmla="*/ 0 h 1712764"/>
                      <a:gd name="connsiteX2" fmla="*/ 282187 w 564373"/>
                      <a:gd name="connsiteY2" fmla="*/ 0 h 1712764"/>
                      <a:gd name="connsiteX3" fmla="*/ 564374 w 564373"/>
                      <a:gd name="connsiteY3" fmla="*/ 282187 h 1712764"/>
                      <a:gd name="connsiteX4" fmla="*/ 564373 w 564373"/>
                      <a:gd name="connsiteY4" fmla="*/ 1430578 h 1712764"/>
                      <a:gd name="connsiteX5" fmla="*/ 282186 w 564373"/>
                      <a:gd name="connsiteY5" fmla="*/ 1712765 h 1712764"/>
                      <a:gd name="connsiteX6" fmla="*/ 282187 w 564373"/>
                      <a:gd name="connsiteY6" fmla="*/ 1712764 h 1712764"/>
                      <a:gd name="connsiteX7" fmla="*/ 0 w 564373"/>
                      <a:gd name="connsiteY7" fmla="*/ 1430577 h 1712764"/>
                      <a:gd name="connsiteX8" fmla="*/ 0 w 564373"/>
                      <a:gd name="connsiteY8" fmla="*/ 282187 h 1712764"/>
                      <a:gd name="connsiteX0" fmla="*/ 89152 w 653526"/>
                      <a:gd name="connsiteY0" fmla="*/ 382982 h 1813560"/>
                      <a:gd name="connsiteX1" fmla="*/ 371339 w 653526"/>
                      <a:gd name="connsiteY1" fmla="*/ 100795 h 1813560"/>
                      <a:gd name="connsiteX2" fmla="*/ 371339 w 653526"/>
                      <a:gd name="connsiteY2" fmla="*/ 100795 h 1813560"/>
                      <a:gd name="connsiteX3" fmla="*/ 653526 w 653526"/>
                      <a:gd name="connsiteY3" fmla="*/ 382982 h 1813560"/>
                      <a:gd name="connsiteX4" fmla="*/ 653525 w 653526"/>
                      <a:gd name="connsiteY4" fmla="*/ 1531373 h 1813560"/>
                      <a:gd name="connsiteX5" fmla="*/ 371338 w 653526"/>
                      <a:gd name="connsiteY5" fmla="*/ 1813560 h 1813560"/>
                      <a:gd name="connsiteX6" fmla="*/ 371339 w 653526"/>
                      <a:gd name="connsiteY6" fmla="*/ 1813559 h 1813560"/>
                      <a:gd name="connsiteX7" fmla="*/ 89152 w 653526"/>
                      <a:gd name="connsiteY7" fmla="*/ 1531372 h 1813560"/>
                      <a:gd name="connsiteX8" fmla="*/ 89152 w 653526"/>
                      <a:gd name="connsiteY8" fmla="*/ 382982 h 1813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3526" h="1813560">
                        <a:moveTo>
                          <a:pt x="89152" y="382982"/>
                        </a:moveTo>
                        <a:cubicBezTo>
                          <a:pt x="89152" y="227134"/>
                          <a:pt x="-241709" y="-190670"/>
                          <a:pt x="371339" y="100795"/>
                        </a:cubicBezTo>
                        <a:lnTo>
                          <a:pt x="371339" y="100795"/>
                        </a:lnTo>
                        <a:cubicBezTo>
                          <a:pt x="527187" y="100795"/>
                          <a:pt x="653526" y="227134"/>
                          <a:pt x="653526" y="382982"/>
                        </a:cubicBezTo>
                        <a:cubicBezTo>
                          <a:pt x="653526" y="765779"/>
                          <a:pt x="653525" y="1148576"/>
                          <a:pt x="653525" y="1531373"/>
                        </a:cubicBezTo>
                        <a:cubicBezTo>
                          <a:pt x="653525" y="1687221"/>
                          <a:pt x="527186" y="1813560"/>
                          <a:pt x="371338" y="1813560"/>
                        </a:cubicBezTo>
                        <a:lnTo>
                          <a:pt x="371339" y="1813559"/>
                        </a:lnTo>
                        <a:cubicBezTo>
                          <a:pt x="215491" y="1813559"/>
                          <a:pt x="89152" y="1687220"/>
                          <a:pt x="89152" y="1531372"/>
                        </a:cubicBezTo>
                        <a:lnTo>
                          <a:pt x="89152" y="382982"/>
                        </a:lnTo>
                        <a:close/>
                      </a:path>
                    </a:pathLst>
                  </a:custGeom>
                  <a:solidFill>
                    <a:srgbClr val="960000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00" name="사각형: 둥근 모서리 599">
                    <a:extLst>
                      <a:ext uri="{FF2B5EF4-FFF2-40B4-BE49-F238E27FC236}">
                        <a16:creationId xmlns:a16="http://schemas.microsoft.com/office/drawing/2014/main" id="{A8CE412C-A0DE-F6C8-F488-9DD80265A862}"/>
                      </a:ext>
                    </a:extLst>
                  </p:cNvPr>
                  <p:cNvSpPr/>
                  <p:nvPr/>
                </p:nvSpPr>
                <p:spPr>
                  <a:xfrm>
                    <a:off x="3450155" y="2765382"/>
                    <a:ext cx="150282" cy="31486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1" name="타원 100">
                    <a:extLst>
                      <a:ext uri="{FF2B5EF4-FFF2-40B4-BE49-F238E27FC236}">
                        <a16:creationId xmlns:a16="http://schemas.microsoft.com/office/drawing/2014/main" id="{A7FE5762-5638-16F5-5776-693D0A90BED1}"/>
                      </a:ext>
                    </a:extLst>
                  </p:cNvPr>
                  <p:cNvSpPr/>
                  <p:nvPr/>
                </p:nvSpPr>
                <p:spPr>
                  <a:xfrm>
                    <a:off x="3188385" y="2313744"/>
                    <a:ext cx="657740" cy="660134"/>
                  </a:xfrm>
                  <a:custGeom>
                    <a:avLst/>
                    <a:gdLst>
                      <a:gd name="connsiteX0" fmla="*/ 0 w 794777"/>
                      <a:gd name="connsiteY0" fmla="*/ 368337 h 736673"/>
                      <a:gd name="connsiteX1" fmla="*/ 397389 w 794777"/>
                      <a:gd name="connsiteY1" fmla="*/ 0 h 736673"/>
                      <a:gd name="connsiteX2" fmla="*/ 794778 w 794777"/>
                      <a:gd name="connsiteY2" fmla="*/ 368337 h 736673"/>
                      <a:gd name="connsiteX3" fmla="*/ 397389 w 794777"/>
                      <a:gd name="connsiteY3" fmla="*/ 736674 h 736673"/>
                      <a:gd name="connsiteX4" fmla="*/ 0 w 794777"/>
                      <a:gd name="connsiteY4" fmla="*/ 368337 h 736673"/>
                      <a:gd name="connsiteX0" fmla="*/ 0 w 794778"/>
                      <a:gd name="connsiteY0" fmla="*/ 368337 h 790014"/>
                      <a:gd name="connsiteX1" fmla="*/ 397389 w 794778"/>
                      <a:gd name="connsiteY1" fmla="*/ 0 h 790014"/>
                      <a:gd name="connsiteX2" fmla="*/ 794778 w 794778"/>
                      <a:gd name="connsiteY2" fmla="*/ 368337 h 790014"/>
                      <a:gd name="connsiteX3" fmla="*/ 397389 w 794778"/>
                      <a:gd name="connsiteY3" fmla="*/ 790014 h 790014"/>
                      <a:gd name="connsiteX4" fmla="*/ 0 w 794778"/>
                      <a:gd name="connsiteY4" fmla="*/ 368337 h 790014"/>
                      <a:gd name="connsiteX0" fmla="*/ 0 w 777633"/>
                      <a:gd name="connsiteY0" fmla="*/ 368348 h 790031"/>
                      <a:gd name="connsiteX1" fmla="*/ 397389 w 777633"/>
                      <a:gd name="connsiteY1" fmla="*/ 11 h 790031"/>
                      <a:gd name="connsiteX2" fmla="*/ 777633 w 777633"/>
                      <a:gd name="connsiteY2" fmla="*/ 358823 h 790031"/>
                      <a:gd name="connsiteX3" fmla="*/ 397389 w 777633"/>
                      <a:gd name="connsiteY3" fmla="*/ 790025 h 790031"/>
                      <a:gd name="connsiteX4" fmla="*/ 0 w 777633"/>
                      <a:gd name="connsiteY4" fmla="*/ 368348 h 790031"/>
                      <a:gd name="connsiteX0" fmla="*/ 0 w 778261"/>
                      <a:gd name="connsiteY0" fmla="*/ 368348 h 790031"/>
                      <a:gd name="connsiteX1" fmla="*/ 397389 w 778261"/>
                      <a:gd name="connsiteY1" fmla="*/ 11 h 790031"/>
                      <a:gd name="connsiteX2" fmla="*/ 777633 w 778261"/>
                      <a:gd name="connsiteY2" fmla="*/ 358823 h 790031"/>
                      <a:gd name="connsiteX3" fmla="*/ 397389 w 778261"/>
                      <a:gd name="connsiteY3" fmla="*/ 790025 h 790031"/>
                      <a:gd name="connsiteX4" fmla="*/ 0 w 778261"/>
                      <a:gd name="connsiteY4" fmla="*/ 368348 h 790031"/>
                      <a:gd name="connsiteX0" fmla="*/ 0 w 783978"/>
                      <a:gd name="connsiteY0" fmla="*/ 366440 h 790026"/>
                      <a:gd name="connsiteX1" fmla="*/ 403104 w 783978"/>
                      <a:gd name="connsiteY1" fmla="*/ 8 h 790026"/>
                      <a:gd name="connsiteX2" fmla="*/ 783348 w 783978"/>
                      <a:gd name="connsiteY2" fmla="*/ 358820 h 790026"/>
                      <a:gd name="connsiteX3" fmla="*/ 403104 w 783978"/>
                      <a:gd name="connsiteY3" fmla="*/ 790022 h 790026"/>
                      <a:gd name="connsiteX4" fmla="*/ 0 w 783978"/>
                      <a:gd name="connsiteY4" fmla="*/ 366440 h 790026"/>
                      <a:gd name="connsiteX0" fmla="*/ 3814 w 787792"/>
                      <a:gd name="connsiteY0" fmla="*/ 366440 h 790027"/>
                      <a:gd name="connsiteX1" fmla="*/ 406918 w 787792"/>
                      <a:gd name="connsiteY1" fmla="*/ 8 h 790027"/>
                      <a:gd name="connsiteX2" fmla="*/ 787162 w 787792"/>
                      <a:gd name="connsiteY2" fmla="*/ 358820 h 790027"/>
                      <a:gd name="connsiteX3" fmla="*/ 406918 w 787792"/>
                      <a:gd name="connsiteY3" fmla="*/ 790022 h 790027"/>
                      <a:gd name="connsiteX4" fmla="*/ 3814 w 787792"/>
                      <a:gd name="connsiteY4" fmla="*/ 366440 h 790027"/>
                      <a:gd name="connsiteX0" fmla="*/ 3814 w 787162"/>
                      <a:gd name="connsiteY0" fmla="*/ 366440 h 790027"/>
                      <a:gd name="connsiteX1" fmla="*/ 406918 w 787162"/>
                      <a:gd name="connsiteY1" fmla="*/ 8 h 790027"/>
                      <a:gd name="connsiteX2" fmla="*/ 787162 w 787162"/>
                      <a:gd name="connsiteY2" fmla="*/ 358820 h 790027"/>
                      <a:gd name="connsiteX3" fmla="*/ 406918 w 787162"/>
                      <a:gd name="connsiteY3" fmla="*/ 790022 h 790027"/>
                      <a:gd name="connsiteX4" fmla="*/ 3814 w 787162"/>
                      <a:gd name="connsiteY4" fmla="*/ 366440 h 790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7162" h="790027">
                        <a:moveTo>
                          <a:pt x="3814" y="366440"/>
                        </a:moveTo>
                        <a:cubicBezTo>
                          <a:pt x="45724" y="181431"/>
                          <a:pt x="276360" y="1278"/>
                          <a:pt x="406918" y="8"/>
                        </a:cubicBezTo>
                        <a:cubicBezTo>
                          <a:pt x="537476" y="-1262"/>
                          <a:pt x="787162" y="155393"/>
                          <a:pt x="787162" y="358820"/>
                        </a:cubicBezTo>
                        <a:cubicBezTo>
                          <a:pt x="785257" y="579392"/>
                          <a:pt x="537476" y="788752"/>
                          <a:pt x="406918" y="790022"/>
                        </a:cubicBezTo>
                        <a:cubicBezTo>
                          <a:pt x="276360" y="791292"/>
                          <a:pt x="-38096" y="551449"/>
                          <a:pt x="3814" y="36644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02" name="타원 601">
                    <a:extLst>
                      <a:ext uri="{FF2B5EF4-FFF2-40B4-BE49-F238E27FC236}">
                        <a16:creationId xmlns:a16="http://schemas.microsoft.com/office/drawing/2014/main" id="{6AF52373-16B6-C96E-A723-C298CC4DCD90}"/>
                      </a:ext>
                    </a:extLst>
                  </p:cNvPr>
                  <p:cNvSpPr/>
                  <p:nvPr/>
                </p:nvSpPr>
                <p:spPr>
                  <a:xfrm>
                    <a:off x="3373521" y="2650498"/>
                    <a:ext cx="65704" cy="72335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3" name="타원 602">
                    <a:extLst>
                      <a:ext uri="{FF2B5EF4-FFF2-40B4-BE49-F238E27FC236}">
                        <a16:creationId xmlns:a16="http://schemas.microsoft.com/office/drawing/2014/main" id="{0F6D9F2E-A0E3-ED0C-800D-704A938ABCE5}"/>
                      </a:ext>
                    </a:extLst>
                  </p:cNvPr>
                  <p:cNvSpPr/>
                  <p:nvPr/>
                </p:nvSpPr>
                <p:spPr>
                  <a:xfrm>
                    <a:off x="3615434" y="2650498"/>
                    <a:ext cx="65704" cy="72335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4" name="막힌 원호 603">
                    <a:extLst>
                      <a:ext uri="{FF2B5EF4-FFF2-40B4-BE49-F238E27FC236}">
                        <a16:creationId xmlns:a16="http://schemas.microsoft.com/office/drawing/2014/main" id="{270680A1-6302-12B0-F8E2-36DC50D6D7DD}"/>
                      </a:ext>
                    </a:extLst>
                  </p:cNvPr>
                  <p:cNvSpPr/>
                  <p:nvPr/>
                </p:nvSpPr>
                <p:spPr>
                  <a:xfrm>
                    <a:off x="3464841" y="2845329"/>
                    <a:ext cx="119757" cy="69091"/>
                  </a:xfrm>
                  <a:prstGeom prst="blockArc">
                    <a:avLst>
                      <a:gd name="adj1" fmla="val 11957155"/>
                      <a:gd name="adj2" fmla="val 21063610"/>
                      <a:gd name="adj3" fmla="val 0"/>
                    </a:avLst>
                  </a:prstGeom>
                  <a:ln>
                    <a:solidFill>
                      <a:srgbClr val="FFC1C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5" name="자유형: 도형 604">
                    <a:extLst>
                      <a:ext uri="{FF2B5EF4-FFF2-40B4-BE49-F238E27FC236}">
                        <a16:creationId xmlns:a16="http://schemas.microsoft.com/office/drawing/2014/main" id="{DCD949CA-1570-A78D-984D-1CFA4BB95D2D}"/>
                      </a:ext>
                    </a:extLst>
                  </p:cNvPr>
                  <p:cNvSpPr/>
                  <p:nvPr/>
                </p:nvSpPr>
                <p:spPr>
                  <a:xfrm>
                    <a:off x="3143630" y="3046804"/>
                    <a:ext cx="768430" cy="1144402"/>
                  </a:xfrm>
                  <a:custGeom>
                    <a:avLst/>
                    <a:gdLst>
                      <a:gd name="connsiteX0" fmla="*/ 307252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7252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68430" h="1144402">
                        <a:moveTo>
                          <a:pt x="309157" y="0"/>
                        </a:moveTo>
                        <a:lnTo>
                          <a:pt x="468395" y="0"/>
                        </a:lnTo>
                        <a:cubicBezTo>
                          <a:pt x="524559" y="30480"/>
                          <a:pt x="559741" y="40897"/>
                          <a:pt x="559741" y="91346"/>
                        </a:cubicBezTo>
                        <a:lnTo>
                          <a:pt x="558080" y="99572"/>
                        </a:lnTo>
                        <a:lnTo>
                          <a:pt x="559049" y="99730"/>
                        </a:lnTo>
                        <a:cubicBezTo>
                          <a:pt x="616812" y="120427"/>
                          <a:pt x="633411" y="167161"/>
                          <a:pt x="671636" y="233780"/>
                        </a:cubicBezTo>
                        <a:lnTo>
                          <a:pt x="674478" y="268559"/>
                        </a:lnTo>
                        <a:lnTo>
                          <a:pt x="730582" y="318312"/>
                        </a:lnTo>
                        <a:cubicBezTo>
                          <a:pt x="775019" y="377800"/>
                          <a:pt x="782171" y="461227"/>
                          <a:pt x="742180" y="530607"/>
                        </a:cubicBezTo>
                        <a:cubicBezTo>
                          <a:pt x="728850" y="553734"/>
                          <a:pt x="711543" y="573110"/>
                          <a:pt x="691662" y="588347"/>
                        </a:cubicBezTo>
                        <a:lnTo>
                          <a:pt x="669004" y="599648"/>
                        </a:lnTo>
                        <a:lnTo>
                          <a:pt x="631006" y="914887"/>
                        </a:lnTo>
                        <a:cubicBezTo>
                          <a:pt x="629251" y="1016747"/>
                          <a:pt x="687303" y="1142580"/>
                          <a:pt x="587476" y="1144335"/>
                        </a:cubicBezTo>
                        <a:cubicBezTo>
                          <a:pt x="514470" y="1145618"/>
                          <a:pt x="240961" y="1128273"/>
                          <a:pt x="167955" y="1129556"/>
                        </a:cubicBezTo>
                        <a:cubicBezTo>
                          <a:pt x="68128" y="1131312"/>
                          <a:pt x="119693" y="1003553"/>
                          <a:pt x="121447" y="901693"/>
                        </a:cubicBezTo>
                        <a:lnTo>
                          <a:pt x="88527" y="607194"/>
                        </a:lnTo>
                        <a:lnTo>
                          <a:pt x="81427" y="604102"/>
                        </a:lnTo>
                        <a:cubicBezTo>
                          <a:pt x="61242" y="590025"/>
                          <a:pt x="43460" y="571600"/>
                          <a:pt x="29476" y="549128"/>
                        </a:cubicBezTo>
                        <a:cubicBezTo>
                          <a:pt x="-26459" y="459245"/>
                          <a:pt x="-433" y="338658"/>
                          <a:pt x="87607" y="279791"/>
                        </a:cubicBezTo>
                        <a:lnTo>
                          <a:pt x="94858" y="274944"/>
                        </a:lnTo>
                        <a:lnTo>
                          <a:pt x="98458" y="243856"/>
                        </a:lnTo>
                        <a:cubicBezTo>
                          <a:pt x="114090" y="216797"/>
                          <a:pt x="157222" y="128507"/>
                          <a:pt x="215733" y="105765"/>
                        </a:cubicBezTo>
                        <a:lnTo>
                          <a:pt x="218699" y="105180"/>
                        </a:lnTo>
                        <a:lnTo>
                          <a:pt x="215906" y="91346"/>
                        </a:lnTo>
                        <a:cubicBezTo>
                          <a:pt x="215906" y="40897"/>
                          <a:pt x="251088" y="22860"/>
                          <a:pt x="309157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6" name="이등변 삼각형 605">
                    <a:extLst>
                      <a:ext uri="{FF2B5EF4-FFF2-40B4-BE49-F238E27FC236}">
                        <a16:creationId xmlns:a16="http://schemas.microsoft.com/office/drawing/2014/main" id="{B3C297FA-12A6-9BB2-FCB8-114AD152456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449451" y="3026918"/>
                    <a:ext cx="150987" cy="107696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07" name="사각형: 둥근 모서리 606">
                    <a:extLst>
                      <a:ext uri="{FF2B5EF4-FFF2-40B4-BE49-F238E27FC236}">
                        <a16:creationId xmlns:a16="http://schemas.microsoft.com/office/drawing/2014/main" id="{0E640089-7654-5EF9-B8E8-EBF55BD787C8}"/>
                      </a:ext>
                    </a:extLst>
                  </p:cNvPr>
                  <p:cNvSpPr/>
                  <p:nvPr/>
                </p:nvSpPr>
                <p:spPr>
                  <a:xfrm>
                    <a:off x="3507533" y="3135669"/>
                    <a:ext cx="42526" cy="71135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8" name="직각 삼각형 107">
                    <a:extLst>
                      <a:ext uri="{FF2B5EF4-FFF2-40B4-BE49-F238E27FC236}">
                        <a16:creationId xmlns:a16="http://schemas.microsoft.com/office/drawing/2014/main" id="{254B8B19-D85C-A13A-7406-707C54C5A031}"/>
                      </a:ext>
                    </a:extLst>
                  </p:cNvPr>
                  <p:cNvSpPr/>
                  <p:nvPr/>
                </p:nvSpPr>
                <p:spPr>
                  <a:xfrm>
                    <a:off x="3435539" y="3041242"/>
                    <a:ext cx="90818" cy="127448"/>
                  </a:xfrm>
                  <a:custGeom>
                    <a:avLst/>
                    <a:gdLst>
                      <a:gd name="connsiteX0" fmla="*/ 0 w 97258"/>
                      <a:gd name="connsiteY0" fmla="*/ 131571 h 131571"/>
                      <a:gd name="connsiteX1" fmla="*/ 0 w 97258"/>
                      <a:gd name="connsiteY1" fmla="*/ 0 h 131571"/>
                      <a:gd name="connsiteX2" fmla="*/ 97258 w 97258"/>
                      <a:gd name="connsiteY2" fmla="*/ 131571 h 131571"/>
                      <a:gd name="connsiteX3" fmla="*/ 0 w 97258"/>
                      <a:gd name="connsiteY3" fmla="*/ 131571 h 131571"/>
                      <a:gd name="connsiteX0" fmla="*/ 0 w 108688"/>
                      <a:gd name="connsiteY0" fmla="*/ 169671 h 169671"/>
                      <a:gd name="connsiteX1" fmla="*/ 11430 w 108688"/>
                      <a:gd name="connsiteY1" fmla="*/ 0 h 169671"/>
                      <a:gd name="connsiteX2" fmla="*/ 108688 w 108688"/>
                      <a:gd name="connsiteY2" fmla="*/ 131571 h 169671"/>
                      <a:gd name="connsiteX3" fmla="*/ 0 w 108688"/>
                      <a:gd name="connsiteY3" fmla="*/ 169671 h 169671"/>
                      <a:gd name="connsiteX0" fmla="*/ 0 w 108688"/>
                      <a:gd name="connsiteY0" fmla="*/ 152526 h 152526"/>
                      <a:gd name="connsiteX1" fmla="*/ 22860 w 108688"/>
                      <a:gd name="connsiteY1" fmla="*/ 0 h 152526"/>
                      <a:gd name="connsiteX2" fmla="*/ 108688 w 108688"/>
                      <a:gd name="connsiteY2" fmla="*/ 114426 h 152526"/>
                      <a:gd name="connsiteX3" fmla="*/ 0 w 108688"/>
                      <a:gd name="connsiteY3" fmla="*/ 152526 h 152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88" h="152526">
                        <a:moveTo>
                          <a:pt x="0" y="152526"/>
                        </a:moveTo>
                        <a:lnTo>
                          <a:pt x="22860" y="0"/>
                        </a:lnTo>
                        <a:lnTo>
                          <a:pt x="108688" y="114426"/>
                        </a:lnTo>
                        <a:lnTo>
                          <a:pt x="0" y="15252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09" name="직각 삼각형 108">
                    <a:extLst>
                      <a:ext uri="{FF2B5EF4-FFF2-40B4-BE49-F238E27FC236}">
                        <a16:creationId xmlns:a16="http://schemas.microsoft.com/office/drawing/2014/main" id="{8156A5D6-9CBD-633A-BFAE-497BF2930C50}"/>
                      </a:ext>
                    </a:extLst>
                  </p:cNvPr>
                  <p:cNvSpPr/>
                  <p:nvPr/>
                </p:nvSpPr>
                <p:spPr>
                  <a:xfrm flipH="1">
                    <a:off x="3524034" y="3036466"/>
                    <a:ext cx="90413" cy="140183"/>
                  </a:xfrm>
                  <a:custGeom>
                    <a:avLst/>
                    <a:gdLst>
                      <a:gd name="connsiteX0" fmla="*/ 0 w 96773"/>
                      <a:gd name="connsiteY0" fmla="*/ 131571 h 131571"/>
                      <a:gd name="connsiteX1" fmla="*/ 0 w 96773"/>
                      <a:gd name="connsiteY1" fmla="*/ 0 h 131571"/>
                      <a:gd name="connsiteX2" fmla="*/ 96773 w 96773"/>
                      <a:gd name="connsiteY2" fmla="*/ 131571 h 131571"/>
                      <a:gd name="connsiteX3" fmla="*/ 0 w 96773"/>
                      <a:gd name="connsiteY3" fmla="*/ 131571 h 131571"/>
                      <a:gd name="connsiteX0" fmla="*/ 0 w 108203"/>
                      <a:gd name="connsiteY0" fmla="*/ 179196 h 179196"/>
                      <a:gd name="connsiteX1" fmla="*/ 11430 w 108203"/>
                      <a:gd name="connsiteY1" fmla="*/ 0 h 179196"/>
                      <a:gd name="connsiteX2" fmla="*/ 108203 w 108203"/>
                      <a:gd name="connsiteY2" fmla="*/ 131571 h 179196"/>
                      <a:gd name="connsiteX3" fmla="*/ 0 w 108203"/>
                      <a:gd name="connsiteY3" fmla="*/ 179196 h 179196"/>
                      <a:gd name="connsiteX0" fmla="*/ 0 w 108203"/>
                      <a:gd name="connsiteY0" fmla="*/ 167766 h 167766"/>
                      <a:gd name="connsiteX1" fmla="*/ 13335 w 108203"/>
                      <a:gd name="connsiteY1" fmla="*/ 0 h 167766"/>
                      <a:gd name="connsiteX2" fmla="*/ 108203 w 108203"/>
                      <a:gd name="connsiteY2" fmla="*/ 120141 h 167766"/>
                      <a:gd name="connsiteX3" fmla="*/ 0 w 108203"/>
                      <a:gd name="connsiteY3" fmla="*/ 167766 h 1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203" h="167766">
                        <a:moveTo>
                          <a:pt x="0" y="167766"/>
                        </a:moveTo>
                        <a:lnTo>
                          <a:pt x="13335" y="0"/>
                        </a:lnTo>
                        <a:lnTo>
                          <a:pt x="108203" y="120141"/>
                        </a:lnTo>
                        <a:lnTo>
                          <a:pt x="0" y="16776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10" name="타원 609">
                    <a:extLst>
                      <a:ext uri="{FF2B5EF4-FFF2-40B4-BE49-F238E27FC236}">
                        <a16:creationId xmlns:a16="http://schemas.microsoft.com/office/drawing/2014/main" id="{2D232418-6CFC-8F90-50E4-B4A95A368CCA}"/>
                      </a:ext>
                    </a:extLst>
                  </p:cNvPr>
                  <p:cNvSpPr/>
                  <p:nvPr/>
                </p:nvSpPr>
                <p:spPr>
                  <a:xfrm>
                    <a:off x="3381730" y="2650773"/>
                    <a:ext cx="50580" cy="58005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11" name="타원 610">
                    <a:extLst>
                      <a:ext uri="{FF2B5EF4-FFF2-40B4-BE49-F238E27FC236}">
                        <a16:creationId xmlns:a16="http://schemas.microsoft.com/office/drawing/2014/main" id="{DECF5959-ECF5-ACF1-1E11-430BF842DC64}"/>
                      </a:ext>
                    </a:extLst>
                  </p:cNvPr>
                  <p:cNvSpPr/>
                  <p:nvPr/>
                </p:nvSpPr>
                <p:spPr>
                  <a:xfrm>
                    <a:off x="3621727" y="2653851"/>
                    <a:ext cx="50580" cy="58005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12" name="타원 611">
                    <a:extLst>
                      <a:ext uri="{FF2B5EF4-FFF2-40B4-BE49-F238E27FC236}">
                        <a16:creationId xmlns:a16="http://schemas.microsoft.com/office/drawing/2014/main" id="{3FC3675F-DF4F-FDBB-7B43-E930296F25B5}"/>
                      </a:ext>
                    </a:extLst>
                  </p:cNvPr>
                  <p:cNvSpPr/>
                  <p:nvPr/>
                </p:nvSpPr>
                <p:spPr>
                  <a:xfrm>
                    <a:off x="3387919" y="2671951"/>
                    <a:ext cx="38202" cy="38202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63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13" name="타원 612">
                    <a:extLst>
                      <a:ext uri="{FF2B5EF4-FFF2-40B4-BE49-F238E27FC236}">
                        <a16:creationId xmlns:a16="http://schemas.microsoft.com/office/drawing/2014/main" id="{4260F920-BC47-24CC-CAA0-3504622DF407}"/>
                      </a:ext>
                    </a:extLst>
                  </p:cNvPr>
                  <p:cNvSpPr/>
                  <p:nvPr/>
                </p:nvSpPr>
                <p:spPr>
                  <a:xfrm>
                    <a:off x="3629011" y="2671508"/>
                    <a:ext cx="38202" cy="38202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63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14" name="타원 613">
                    <a:extLst>
                      <a:ext uri="{FF2B5EF4-FFF2-40B4-BE49-F238E27FC236}">
                        <a16:creationId xmlns:a16="http://schemas.microsoft.com/office/drawing/2014/main" id="{699A6C53-989B-7627-ACD9-C4B13EB989ED}"/>
                      </a:ext>
                    </a:extLst>
                  </p:cNvPr>
                  <p:cNvSpPr/>
                  <p:nvPr/>
                </p:nvSpPr>
                <p:spPr>
                  <a:xfrm flipH="1">
                    <a:off x="3622633" y="2653851"/>
                    <a:ext cx="38202" cy="382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15" name="타원 614">
                    <a:extLst>
                      <a:ext uri="{FF2B5EF4-FFF2-40B4-BE49-F238E27FC236}">
                        <a16:creationId xmlns:a16="http://schemas.microsoft.com/office/drawing/2014/main" id="{48CE22D0-14FD-B44A-3BFC-5DA7F66FA0D2}"/>
                      </a:ext>
                    </a:extLst>
                  </p:cNvPr>
                  <p:cNvSpPr/>
                  <p:nvPr/>
                </p:nvSpPr>
                <p:spPr>
                  <a:xfrm>
                    <a:off x="3378901" y="2657728"/>
                    <a:ext cx="38202" cy="382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16" name="이등변 삼각형 85">
                    <a:extLst>
                      <a:ext uri="{FF2B5EF4-FFF2-40B4-BE49-F238E27FC236}">
                        <a16:creationId xmlns:a16="http://schemas.microsoft.com/office/drawing/2014/main" id="{CB5A126B-981F-8A74-E829-023C8A968B96}"/>
                      </a:ext>
                    </a:extLst>
                  </p:cNvPr>
                  <p:cNvSpPr/>
                  <p:nvPr/>
                </p:nvSpPr>
                <p:spPr>
                  <a:xfrm>
                    <a:off x="3526393" y="2677896"/>
                    <a:ext cx="20692" cy="128247"/>
                  </a:xfrm>
                  <a:custGeom>
                    <a:avLst/>
                    <a:gdLst>
                      <a:gd name="connsiteX0" fmla="*/ 0 w 45719"/>
                      <a:gd name="connsiteY0" fmla="*/ 113923 h 113923"/>
                      <a:gd name="connsiteX1" fmla="*/ 22860 w 45719"/>
                      <a:gd name="connsiteY1" fmla="*/ 0 h 113923"/>
                      <a:gd name="connsiteX2" fmla="*/ 45719 w 45719"/>
                      <a:gd name="connsiteY2" fmla="*/ 113923 h 113923"/>
                      <a:gd name="connsiteX3" fmla="*/ 0 w 45719"/>
                      <a:gd name="connsiteY3" fmla="*/ 113923 h 113923"/>
                      <a:gd name="connsiteX0" fmla="*/ 0 w 22859"/>
                      <a:gd name="connsiteY0" fmla="*/ 134878 h 134878"/>
                      <a:gd name="connsiteX1" fmla="*/ 0 w 22859"/>
                      <a:gd name="connsiteY1" fmla="*/ 0 h 134878"/>
                      <a:gd name="connsiteX2" fmla="*/ 22859 w 22859"/>
                      <a:gd name="connsiteY2" fmla="*/ 113923 h 134878"/>
                      <a:gd name="connsiteX3" fmla="*/ 0 w 22859"/>
                      <a:gd name="connsiteY3" fmla="*/ 134878 h 134878"/>
                      <a:gd name="connsiteX0" fmla="*/ 0 w 19049"/>
                      <a:gd name="connsiteY0" fmla="*/ 134878 h 134878"/>
                      <a:gd name="connsiteX1" fmla="*/ 0 w 19049"/>
                      <a:gd name="connsiteY1" fmla="*/ 0 h 134878"/>
                      <a:gd name="connsiteX2" fmla="*/ 19049 w 19049"/>
                      <a:gd name="connsiteY2" fmla="*/ 94873 h 134878"/>
                      <a:gd name="connsiteX3" fmla="*/ 0 w 19049"/>
                      <a:gd name="connsiteY3" fmla="*/ 134878 h 134878"/>
                      <a:gd name="connsiteX0" fmla="*/ 0 w 10318"/>
                      <a:gd name="connsiteY0" fmla="*/ 134878 h 134878"/>
                      <a:gd name="connsiteX1" fmla="*/ 0 w 10318"/>
                      <a:gd name="connsiteY1" fmla="*/ 0 h 134878"/>
                      <a:gd name="connsiteX2" fmla="*/ 10318 w 10318"/>
                      <a:gd name="connsiteY2" fmla="*/ 81480 h 134878"/>
                      <a:gd name="connsiteX3" fmla="*/ 0 w 10318"/>
                      <a:gd name="connsiteY3" fmla="*/ 134878 h 134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18" h="134878">
                        <a:moveTo>
                          <a:pt x="0" y="134878"/>
                        </a:moveTo>
                        <a:lnTo>
                          <a:pt x="0" y="0"/>
                        </a:lnTo>
                        <a:lnTo>
                          <a:pt x="10318" y="81480"/>
                        </a:lnTo>
                        <a:lnTo>
                          <a:pt x="0" y="13487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17" name="자유형: 도형 616">
                    <a:extLst>
                      <a:ext uri="{FF2B5EF4-FFF2-40B4-BE49-F238E27FC236}">
                        <a16:creationId xmlns:a16="http://schemas.microsoft.com/office/drawing/2014/main" id="{F2A6F395-9F40-A453-5A67-FECD6CF8CEFF}"/>
                      </a:ext>
                    </a:extLst>
                  </p:cNvPr>
                  <p:cNvSpPr/>
                  <p:nvPr/>
                </p:nvSpPr>
                <p:spPr>
                  <a:xfrm>
                    <a:off x="3168905" y="2271045"/>
                    <a:ext cx="703224" cy="947934"/>
                  </a:xfrm>
                  <a:custGeom>
                    <a:avLst/>
                    <a:gdLst>
                      <a:gd name="connsiteX0" fmla="*/ 159172 w 1801076"/>
                      <a:gd name="connsiteY0" fmla="*/ 0 h 2321622"/>
                      <a:gd name="connsiteX1" fmla="*/ 241950 w 1801076"/>
                      <a:gd name="connsiteY1" fmla="*/ 0 h 2321622"/>
                      <a:gd name="connsiteX2" fmla="*/ 280828 w 1801076"/>
                      <a:gd name="connsiteY2" fmla="*/ 7849 h 2321622"/>
                      <a:gd name="connsiteX3" fmla="*/ 282920 w 1801076"/>
                      <a:gd name="connsiteY3" fmla="*/ 7200 h 2321622"/>
                      <a:gd name="connsiteX4" fmla="*/ 354330 w 1801076"/>
                      <a:gd name="connsiteY4" fmla="*/ 1 h 2321622"/>
                      <a:gd name="connsiteX5" fmla="*/ 1446746 w 1801076"/>
                      <a:gd name="connsiteY5" fmla="*/ 1 h 2321622"/>
                      <a:gd name="connsiteX6" fmla="*/ 1518156 w 1801076"/>
                      <a:gd name="connsiteY6" fmla="*/ 7200 h 2321622"/>
                      <a:gd name="connsiteX7" fmla="*/ 1518207 w 1801076"/>
                      <a:gd name="connsiteY7" fmla="*/ 7216 h 2321622"/>
                      <a:gd name="connsiteX8" fmla="*/ 1553947 w 1801076"/>
                      <a:gd name="connsiteY8" fmla="*/ 0 h 2321622"/>
                      <a:gd name="connsiteX9" fmla="*/ 1636725 w 1801076"/>
                      <a:gd name="connsiteY9" fmla="*/ 0 h 2321622"/>
                      <a:gd name="connsiteX10" fmla="*/ 1786070 w 1801076"/>
                      <a:gd name="connsiteY10" fmla="*/ 149345 h 2321622"/>
                      <a:gd name="connsiteX11" fmla="*/ 1786070 w 1801076"/>
                      <a:gd name="connsiteY11" fmla="*/ 257770 h 2321622"/>
                      <a:gd name="connsiteX12" fmla="*/ 1793877 w 1801076"/>
                      <a:gd name="connsiteY12" fmla="*/ 282921 h 2321622"/>
                      <a:gd name="connsiteX13" fmla="*/ 1801076 w 1801076"/>
                      <a:gd name="connsiteY13" fmla="*/ 354331 h 2321622"/>
                      <a:gd name="connsiteX14" fmla="*/ 1793877 w 1801076"/>
                      <a:gd name="connsiteY14" fmla="*/ 425741 h 2321622"/>
                      <a:gd name="connsiteX15" fmla="*/ 1786070 w 1801076"/>
                      <a:gd name="connsiteY15" fmla="*/ 450892 h 2321622"/>
                      <a:gd name="connsiteX16" fmla="*/ 1786070 w 1801076"/>
                      <a:gd name="connsiteY16" fmla="*/ 2172277 h 2321622"/>
                      <a:gd name="connsiteX17" fmla="*/ 1636725 w 1801076"/>
                      <a:gd name="connsiteY17" fmla="*/ 2321622 h 2321622"/>
                      <a:gd name="connsiteX18" fmla="*/ 1553947 w 1801076"/>
                      <a:gd name="connsiteY18" fmla="*/ 2321622 h 2321622"/>
                      <a:gd name="connsiteX19" fmla="*/ 1404602 w 1801076"/>
                      <a:gd name="connsiteY19" fmla="*/ 2172277 h 2321622"/>
                      <a:gd name="connsiteX20" fmla="*/ 1404602 w 1801076"/>
                      <a:gd name="connsiteY20" fmla="*/ 707893 h 2321622"/>
                      <a:gd name="connsiteX21" fmla="*/ 1383577 w 1801076"/>
                      <a:gd name="connsiteY21" fmla="*/ 707510 h 2321622"/>
                      <a:gd name="connsiteX22" fmla="*/ 490751 w 1801076"/>
                      <a:gd name="connsiteY22" fmla="*/ 692339 h 2321622"/>
                      <a:gd name="connsiteX23" fmla="*/ 391295 w 1801076"/>
                      <a:gd name="connsiteY23" fmla="*/ 704238 h 2321622"/>
                      <a:gd name="connsiteX24" fmla="*/ 391295 w 1801076"/>
                      <a:gd name="connsiteY24" fmla="*/ 2172276 h 2321622"/>
                      <a:gd name="connsiteX25" fmla="*/ 241950 w 1801076"/>
                      <a:gd name="connsiteY25" fmla="*/ 2321621 h 2321622"/>
                      <a:gd name="connsiteX26" fmla="*/ 159172 w 1801076"/>
                      <a:gd name="connsiteY26" fmla="*/ 2321621 h 2321622"/>
                      <a:gd name="connsiteX27" fmla="*/ 9827 w 1801076"/>
                      <a:gd name="connsiteY27" fmla="*/ 2172276 h 2321622"/>
                      <a:gd name="connsiteX28" fmla="*/ 9827 w 1801076"/>
                      <a:gd name="connsiteY28" fmla="*/ 434208 h 2321622"/>
                      <a:gd name="connsiteX29" fmla="*/ 7199 w 1801076"/>
                      <a:gd name="connsiteY29" fmla="*/ 425741 h 2321622"/>
                      <a:gd name="connsiteX30" fmla="*/ 0 w 1801076"/>
                      <a:gd name="connsiteY30" fmla="*/ 354331 h 2321622"/>
                      <a:gd name="connsiteX31" fmla="*/ 7199 w 1801076"/>
                      <a:gd name="connsiteY31" fmla="*/ 282921 h 2321622"/>
                      <a:gd name="connsiteX32" fmla="*/ 9827 w 1801076"/>
                      <a:gd name="connsiteY32" fmla="*/ 274454 h 2321622"/>
                      <a:gd name="connsiteX33" fmla="*/ 9827 w 1801076"/>
                      <a:gd name="connsiteY33" fmla="*/ 149345 h 2321622"/>
                      <a:gd name="connsiteX34" fmla="*/ 159172 w 1801076"/>
                      <a:gd name="connsiteY34" fmla="*/ 0 h 2321622"/>
                      <a:gd name="connsiteX0" fmla="*/ 159172 w 1801076"/>
                      <a:gd name="connsiteY0" fmla="*/ 0 h 2321622"/>
                      <a:gd name="connsiteX1" fmla="*/ 241950 w 1801076"/>
                      <a:gd name="connsiteY1" fmla="*/ 0 h 2321622"/>
                      <a:gd name="connsiteX2" fmla="*/ 280828 w 1801076"/>
                      <a:gd name="connsiteY2" fmla="*/ 7849 h 2321622"/>
                      <a:gd name="connsiteX3" fmla="*/ 282920 w 1801076"/>
                      <a:gd name="connsiteY3" fmla="*/ 7200 h 2321622"/>
                      <a:gd name="connsiteX4" fmla="*/ 354330 w 1801076"/>
                      <a:gd name="connsiteY4" fmla="*/ 1 h 2321622"/>
                      <a:gd name="connsiteX5" fmla="*/ 1446746 w 1801076"/>
                      <a:gd name="connsiteY5" fmla="*/ 1 h 2321622"/>
                      <a:gd name="connsiteX6" fmla="*/ 1518156 w 1801076"/>
                      <a:gd name="connsiteY6" fmla="*/ 7200 h 2321622"/>
                      <a:gd name="connsiteX7" fmla="*/ 1518207 w 1801076"/>
                      <a:gd name="connsiteY7" fmla="*/ 7216 h 2321622"/>
                      <a:gd name="connsiteX8" fmla="*/ 1553947 w 1801076"/>
                      <a:gd name="connsiteY8" fmla="*/ 0 h 2321622"/>
                      <a:gd name="connsiteX9" fmla="*/ 1636725 w 1801076"/>
                      <a:gd name="connsiteY9" fmla="*/ 0 h 2321622"/>
                      <a:gd name="connsiteX10" fmla="*/ 1786070 w 1801076"/>
                      <a:gd name="connsiteY10" fmla="*/ 149345 h 2321622"/>
                      <a:gd name="connsiteX11" fmla="*/ 1786070 w 1801076"/>
                      <a:gd name="connsiteY11" fmla="*/ 257770 h 2321622"/>
                      <a:gd name="connsiteX12" fmla="*/ 1793877 w 1801076"/>
                      <a:gd name="connsiteY12" fmla="*/ 282921 h 2321622"/>
                      <a:gd name="connsiteX13" fmla="*/ 1801076 w 1801076"/>
                      <a:gd name="connsiteY13" fmla="*/ 354331 h 2321622"/>
                      <a:gd name="connsiteX14" fmla="*/ 1793877 w 1801076"/>
                      <a:gd name="connsiteY14" fmla="*/ 425741 h 2321622"/>
                      <a:gd name="connsiteX15" fmla="*/ 1786070 w 1801076"/>
                      <a:gd name="connsiteY15" fmla="*/ 450892 h 2321622"/>
                      <a:gd name="connsiteX16" fmla="*/ 1786070 w 1801076"/>
                      <a:gd name="connsiteY16" fmla="*/ 2172277 h 2321622"/>
                      <a:gd name="connsiteX17" fmla="*/ 1636725 w 1801076"/>
                      <a:gd name="connsiteY17" fmla="*/ 2321622 h 2321622"/>
                      <a:gd name="connsiteX18" fmla="*/ 1553947 w 1801076"/>
                      <a:gd name="connsiteY18" fmla="*/ 2321622 h 2321622"/>
                      <a:gd name="connsiteX19" fmla="*/ 1404602 w 1801076"/>
                      <a:gd name="connsiteY19" fmla="*/ 2172277 h 2321622"/>
                      <a:gd name="connsiteX20" fmla="*/ 1404602 w 1801076"/>
                      <a:gd name="connsiteY20" fmla="*/ 707893 h 2321622"/>
                      <a:gd name="connsiteX21" fmla="*/ 1383577 w 1801076"/>
                      <a:gd name="connsiteY21" fmla="*/ 707510 h 2321622"/>
                      <a:gd name="connsiteX22" fmla="*/ 490751 w 1801076"/>
                      <a:gd name="connsiteY22" fmla="*/ 692339 h 2321622"/>
                      <a:gd name="connsiteX23" fmla="*/ 391295 w 1801076"/>
                      <a:gd name="connsiteY23" fmla="*/ 704238 h 2321622"/>
                      <a:gd name="connsiteX24" fmla="*/ 391295 w 1801076"/>
                      <a:gd name="connsiteY24" fmla="*/ 2172276 h 2321622"/>
                      <a:gd name="connsiteX25" fmla="*/ 241950 w 1801076"/>
                      <a:gd name="connsiteY25" fmla="*/ 2321621 h 2321622"/>
                      <a:gd name="connsiteX26" fmla="*/ 159172 w 1801076"/>
                      <a:gd name="connsiteY26" fmla="*/ 2321621 h 2321622"/>
                      <a:gd name="connsiteX27" fmla="*/ 9827 w 1801076"/>
                      <a:gd name="connsiteY27" fmla="*/ 2172276 h 2321622"/>
                      <a:gd name="connsiteX28" fmla="*/ 9827 w 1801076"/>
                      <a:gd name="connsiteY28" fmla="*/ 434208 h 2321622"/>
                      <a:gd name="connsiteX29" fmla="*/ 7199 w 1801076"/>
                      <a:gd name="connsiteY29" fmla="*/ 425741 h 2321622"/>
                      <a:gd name="connsiteX30" fmla="*/ 0 w 1801076"/>
                      <a:gd name="connsiteY30" fmla="*/ 354331 h 2321622"/>
                      <a:gd name="connsiteX31" fmla="*/ 7199 w 1801076"/>
                      <a:gd name="connsiteY31" fmla="*/ 282921 h 2321622"/>
                      <a:gd name="connsiteX32" fmla="*/ 9827 w 1801076"/>
                      <a:gd name="connsiteY32" fmla="*/ 274454 h 2321622"/>
                      <a:gd name="connsiteX33" fmla="*/ 9827 w 1801076"/>
                      <a:gd name="connsiteY33" fmla="*/ 149345 h 2321622"/>
                      <a:gd name="connsiteX34" fmla="*/ 159172 w 1801076"/>
                      <a:gd name="connsiteY34" fmla="*/ 0 h 2321622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54330 w 1801076"/>
                      <a:gd name="connsiteY4" fmla="*/ 22479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78607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84810 w 1801076"/>
                      <a:gd name="connsiteY4" fmla="*/ 381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78607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84810 w 1801076"/>
                      <a:gd name="connsiteY4" fmla="*/ 381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61081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9934"/>
                      <a:gd name="connsiteY0" fmla="*/ 224789 h 2546411"/>
                      <a:gd name="connsiteX1" fmla="*/ 241950 w 1809934"/>
                      <a:gd name="connsiteY1" fmla="*/ 224789 h 2546411"/>
                      <a:gd name="connsiteX2" fmla="*/ 280828 w 1809934"/>
                      <a:gd name="connsiteY2" fmla="*/ 232638 h 2546411"/>
                      <a:gd name="connsiteX3" fmla="*/ 282920 w 1809934"/>
                      <a:gd name="connsiteY3" fmla="*/ 231989 h 2546411"/>
                      <a:gd name="connsiteX4" fmla="*/ 384810 w 1809934"/>
                      <a:gd name="connsiteY4" fmla="*/ 3810 h 2546411"/>
                      <a:gd name="connsiteX5" fmla="*/ 1275296 w 1809934"/>
                      <a:gd name="connsiteY5" fmla="*/ 0 h 2546411"/>
                      <a:gd name="connsiteX6" fmla="*/ 1518156 w 1809934"/>
                      <a:gd name="connsiteY6" fmla="*/ 231989 h 2546411"/>
                      <a:gd name="connsiteX7" fmla="*/ 1518207 w 1809934"/>
                      <a:gd name="connsiteY7" fmla="*/ 232005 h 2546411"/>
                      <a:gd name="connsiteX8" fmla="*/ 1553947 w 1809934"/>
                      <a:gd name="connsiteY8" fmla="*/ 224789 h 2546411"/>
                      <a:gd name="connsiteX9" fmla="*/ 1636725 w 1809934"/>
                      <a:gd name="connsiteY9" fmla="*/ 224789 h 2546411"/>
                      <a:gd name="connsiteX10" fmla="*/ 1610810 w 1809934"/>
                      <a:gd name="connsiteY10" fmla="*/ 374134 h 2546411"/>
                      <a:gd name="connsiteX11" fmla="*/ 1786070 w 1809934"/>
                      <a:gd name="connsiteY11" fmla="*/ 482559 h 2546411"/>
                      <a:gd name="connsiteX12" fmla="*/ 1664337 w 1809934"/>
                      <a:gd name="connsiteY12" fmla="*/ 538190 h 2546411"/>
                      <a:gd name="connsiteX13" fmla="*/ 1801076 w 1809934"/>
                      <a:gd name="connsiteY13" fmla="*/ 579120 h 2546411"/>
                      <a:gd name="connsiteX14" fmla="*/ 1793877 w 1809934"/>
                      <a:gd name="connsiteY14" fmla="*/ 650530 h 2546411"/>
                      <a:gd name="connsiteX15" fmla="*/ 1786070 w 1809934"/>
                      <a:gd name="connsiteY15" fmla="*/ 675681 h 2546411"/>
                      <a:gd name="connsiteX16" fmla="*/ 1786070 w 1809934"/>
                      <a:gd name="connsiteY16" fmla="*/ 2397066 h 2546411"/>
                      <a:gd name="connsiteX17" fmla="*/ 1636725 w 1809934"/>
                      <a:gd name="connsiteY17" fmla="*/ 2546411 h 2546411"/>
                      <a:gd name="connsiteX18" fmla="*/ 1553947 w 1809934"/>
                      <a:gd name="connsiteY18" fmla="*/ 2546411 h 2546411"/>
                      <a:gd name="connsiteX19" fmla="*/ 1404602 w 1809934"/>
                      <a:gd name="connsiteY19" fmla="*/ 2397066 h 2546411"/>
                      <a:gd name="connsiteX20" fmla="*/ 1404602 w 1809934"/>
                      <a:gd name="connsiteY20" fmla="*/ 932682 h 2546411"/>
                      <a:gd name="connsiteX21" fmla="*/ 1383577 w 1809934"/>
                      <a:gd name="connsiteY21" fmla="*/ 932299 h 2546411"/>
                      <a:gd name="connsiteX22" fmla="*/ 490751 w 1809934"/>
                      <a:gd name="connsiteY22" fmla="*/ 917128 h 2546411"/>
                      <a:gd name="connsiteX23" fmla="*/ 391295 w 1809934"/>
                      <a:gd name="connsiteY23" fmla="*/ 929027 h 2546411"/>
                      <a:gd name="connsiteX24" fmla="*/ 391295 w 1809934"/>
                      <a:gd name="connsiteY24" fmla="*/ 2397065 h 2546411"/>
                      <a:gd name="connsiteX25" fmla="*/ 241950 w 1809934"/>
                      <a:gd name="connsiteY25" fmla="*/ 2546410 h 2546411"/>
                      <a:gd name="connsiteX26" fmla="*/ 159172 w 1809934"/>
                      <a:gd name="connsiteY26" fmla="*/ 2546410 h 2546411"/>
                      <a:gd name="connsiteX27" fmla="*/ 9827 w 1809934"/>
                      <a:gd name="connsiteY27" fmla="*/ 2397065 h 2546411"/>
                      <a:gd name="connsiteX28" fmla="*/ 9827 w 1809934"/>
                      <a:gd name="connsiteY28" fmla="*/ 658997 h 2546411"/>
                      <a:gd name="connsiteX29" fmla="*/ 7199 w 1809934"/>
                      <a:gd name="connsiteY29" fmla="*/ 650530 h 2546411"/>
                      <a:gd name="connsiteX30" fmla="*/ 0 w 1809934"/>
                      <a:gd name="connsiteY30" fmla="*/ 579120 h 2546411"/>
                      <a:gd name="connsiteX31" fmla="*/ 7199 w 1809934"/>
                      <a:gd name="connsiteY31" fmla="*/ 507710 h 2546411"/>
                      <a:gd name="connsiteX32" fmla="*/ 9827 w 1809934"/>
                      <a:gd name="connsiteY32" fmla="*/ 499243 h 2546411"/>
                      <a:gd name="connsiteX33" fmla="*/ 9827 w 1809934"/>
                      <a:gd name="connsiteY33" fmla="*/ 374134 h 2546411"/>
                      <a:gd name="connsiteX34" fmla="*/ 159172 w 1809934"/>
                      <a:gd name="connsiteY34" fmla="*/ 224789 h 2546411"/>
                      <a:gd name="connsiteX0" fmla="*/ 159172 w 1794331"/>
                      <a:gd name="connsiteY0" fmla="*/ 224789 h 2546411"/>
                      <a:gd name="connsiteX1" fmla="*/ 241950 w 1794331"/>
                      <a:gd name="connsiteY1" fmla="*/ 224789 h 2546411"/>
                      <a:gd name="connsiteX2" fmla="*/ 280828 w 1794331"/>
                      <a:gd name="connsiteY2" fmla="*/ 232638 h 2546411"/>
                      <a:gd name="connsiteX3" fmla="*/ 282920 w 1794331"/>
                      <a:gd name="connsiteY3" fmla="*/ 231989 h 2546411"/>
                      <a:gd name="connsiteX4" fmla="*/ 384810 w 1794331"/>
                      <a:gd name="connsiteY4" fmla="*/ 3810 h 2546411"/>
                      <a:gd name="connsiteX5" fmla="*/ 1275296 w 1794331"/>
                      <a:gd name="connsiteY5" fmla="*/ 0 h 2546411"/>
                      <a:gd name="connsiteX6" fmla="*/ 1518156 w 1794331"/>
                      <a:gd name="connsiteY6" fmla="*/ 231989 h 2546411"/>
                      <a:gd name="connsiteX7" fmla="*/ 1518207 w 1794331"/>
                      <a:gd name="connsiteY7" fmla="*/ 232005 h 2546411"/>
                      <a:gd name="connsiteX8" fmla="*/ 1553947 w 1794331"/>
                      <a:gd name="connsiteY8" fmla="*/ 224789 h 2546411"/>
                      <a:gd name="connsiteX9" fmla="*/ 1636725 w 1794331"/>
                      <a:gd name="connsiteY9" fmla="*/ 224789 h 2546411"/>
                      <a:gd name="connsiteX10" fmla="*/ 1610810 w 1794331"/>
                      <a:gd name="connsiteY10" fmla="*/ 374134 h 2546411"/>
                      <a:gd name="connsiteX11" fmla="*/ 1786070 w 1794331"/>
                      <a:gd name="connsiteY11" fmla="*/ 482559 h 2546411"/>
                      <a:gd name="connsiteX12" fmla="*/ 1664337 w 1794331"/>
                      <a:gd name="connsiteY12" fmla="*/ 538190 h 2546411"/>
                      <a:gd name="connsiteX13" fmla="*/ 1743926 w 1794331"/>
                      <a:gd name="connsiteY13" fmla="*/ 605790 h 2546411"/>
                      <a:gd name="connsiteX14" fmla="*/ 1793877 w 1794331"/>
                      <a:gd name="connsiteY14" fmla="*/ 650530 h 2546411"/>
                      <a:gd name="connsiteX15" fmla="*/ 1786070 w 1794331"/>
                      <a:gd name="connsiteY15" fmla="*/ 675681 h 2546411"/>
                      <a:gd name="connsiteX16" fmla="*/ 1786070 w 1794331"/>
                      <a:gd name="connsiteY16" fmla="*/ 2397066 h 2546411"/>
                      <a:gd name="connsiteX17" fmla="*/ 1636725 w 1794331"/>
                      <a:gd name="connsiteY17" fmla="*/ 2546411 h 2546411"/>
                      <a:gd name="connsiteX18" fmla="*/ 1553947 w 1794331"/>
                      <a:gd name="connsiteY18" fmla="*/ 2546411 h 2546411"/>
                      <a:gd name="connsiteX19" fmla="*/ 1404602 w 1794331"/>
                      <a:gd name="connsiteY19" fmla="*/ 2397066 h 2546411"/>
                      <a:gd name="connsiteX20" fmla="*/ 1404602 w 1794331"/>
                      <a:gd name="connsiteY20" fmla="*/ 932682 h 2546411"/>
                      <a:gd name="connsiteX21" fmla="*/ 1383577 w 1794331"/>
                      <a:gd name="connsiteY21" fmla="*/ 932299 h 2546411"/>
                      <a:gd name="connsiteX22" fmla="*/ 490751 w 1794331"/>
                      <a:gd name="connsiteY22" fmla="*/ 917128 h 2546411"/>
                      <a:gd name="connsiteX23" fmla="*/ 391295 w 1794331"/>
                      <a:gd name="connsiteY23" fmla="*/ 929027 h 2546411"/>
                      <a:gd name="connsiteX24" fmla="*/ 391295 w 1794331"/>
                      <a:gd name="connsiteY24" fmla="*/ 2397065 h 2546411"/>
                      <a:gd name="connsiteX25" fmla="*/ 241950 w 1794331"/>
                      <a:gd name="connsiteY25" fmla="*/ 2546410 h 2546411"/>
                      <a:gd name="connsiteX26" fmla="*/ 159172 w 1794331"/>
                      <a:gd name="connsiteY26" fmla="*/ 2546410 h 2546411"/>
                      <a:gd name="connsiteX27" fmla="*/ 9827 w 1794331"/>
                      <a:gd name="connsiteY27" fmla="*/ 2397065 h 2546411"/>
                      <a:gd name="connsiteX28" fmla="*/ 9827 w 1794331"/>
                      <a:gd name="connsiteY28" fmla="*/ 658997 h 2546411"/>
                      <a:gd name="connsiteX29" fmla="*/ 7199 w 1794331"/>
                      <a:gd name="connsiteY29" fmla="*/ 650530 h 2546411"/>
                      <a:gd name="connsiteX30" fmla="*/ 0 w 1794331"/>
                      <a:gd name="connsiteY30" fmla="*/ 579120 h 2546411"/>
                      <a:gd name="connsiteX31" fmla="*/ 7199 w 1794331"/>
                      <a:gd name="connsiteY31" fmla="*/ 507710 h 2546411"/>
                      <a:gd name="connsiteX32" fmla="*/ 9827 w 1794331"/>
                      <a:gd name="connsiteY32" fmla="*/ 499243 h 2546411"/>
                      <a:gd name="connsiteX33" fmla="*/ 9827 w 1794331"/>
                      <a:gd name="connsiteY33" fmla="*/ 374134 h 2546411"/>
                      <a:gd name="connsiteX34" fmla="*/ 159172 w 1794331"/>
                      <a:gd name="connsiteY34" fmla="*/ 224789 h 2546411"/>
                      <a:gd name="connsiteX0" fmla="*/ 159172 w 1794331"/>
                      <a:gd name="connsiteY0" fmla="*/ 224789 h 2546411"/>
                      <a:gd name="connsiteX1" fmla="*/ 241950 w 1794331"/>
                      <a:gd name="connsiteY1" fmla="*/ 224789 h 2546411"/>
                      <a:gd name="connsiteX2" fmla="*/ 280828 w 1794331"/>
                      <a:gd name="connsiteY2" fmla="*/ 232638 h 2546411"/>
                      <a:gd name="connsiteX3" fmla="*/ 282920 w 1794331"/>
                      <a:gd name="connsiteY3" fmla="*/ 231989 h 2546411"/>
                      <a:gd name="connsiteX4" fmla="*/ 384810 w 1794331"/>
                      <a:gd name="connsiteY4" fmla="*/ 3810 h 2546411"/>
                      <a:gd name="connsiteX5" fmla="*/ 1275296 w 1794331"/>
                      <a:gd name="connsiteY5" fmla="*/ 0 h 2546411"/>
                      <a:gd name="connsiteX6" fmla="*/ 1518156 w 1794331"/>
                      <a:gd name="connsiteY6" fmla="*/ 231989 h 2546411"/>
                      <a:gd name="connsiteX7" fmla="*/ 1518207 w 1794331"/>
                      <a:gd name="connsiteY7" fmla="*/ 232005 h 2546411"/>
                      <a:gd name="connsiteX8" fmla="*/ 1553947 w 1794331"/>
                      <a:gd name="connsiteY8" fmla="*/ 224789 h 2546411"/>
                      <a:gd name="connsiteX9" fmla="*/ 1636725 w 1794331"/>
                      <a:gd name="connsiteY9" fmla="*/ 224789 h 2546411"/>
                      <a:gd name="connsiteX10" fmla="*/ 1610810 w 1794331"/>
                      <a:gd name="connsiteY10" fmla="*/ 374134 h 2546411"/>
                      <a:gd name="connsiteX11" fmla="*/ 1786070 w 1794331"/>
                      <a:gd name="connsiteY11" fmla="*/ 482559 h 2546411"/>
                      <a:gd name="connsiteX12" fmla="*/ 1664337 w 1794331"/>
                      <a:gd name="connsiteY12" fmla="*/ 538190 h 2546411"/>
                      <a:gd name="connsiteX13" fmla="*/ 1743926 w 1794331"/>
                      <a:gd name="connsiteY13" fmla="*/ 605790 h 2546411"/>
                      <a:gd name="connsiteX14" fmla="*/ 1793877 w 1794331"/>
                      <a:gd name="connsiteY14" fmla="*/ 650530 h 2546411"/>
                      <a:gd name="connsiteX15" fmla="*/ 1786070 w 1794331"/>
                      <a:gd name="connsiteY15" fmla="*/ 675681 h 2546411"/>
                      <a:gd name="connsiteX16" fmla="*/ 1786070 w 1794331"/>
                      <a:gd name="connsiteY16" fmla="*/ 2397066 h 2546411"/>
                      <a:gd name="connsiteX17" fmla="*/ 1636725 w 1794331"/>
                      <a:gd name="connsiteY17" fmla="*/ 2546411 h 2546411"/>
                      <a:gd name="connsiteX18" fmla="*/ 1553947 w 1794331"/>
                      <a:gd name="connsiteY18" fmla="*/ 2546411 h 2546411"/>
                      <a:gd name="connsiteX19" fmla="*/ 1404602 w 1794331"/>
                      <a:gd name="connsiteY19" fmla="*/ 2397066 h 2546411"/>
                      <a:gd name="connsiteX20" fmla="*/ 1404602 w 1794331"/>
                      <a:gd name="connsiteY20" fmla="*/ 932682 h 2546411"/>
                      <a:gd name="connsiteX21" fmla="*/ 1383577 w 1794331"/>
                      <a:gd name="connsiteY21" fmla="*/ 932299 h 2546411"/>
                      <a:gd name="connsiteX22" fmla="*/ 490751 w 1794331"/>
                      <a:gd name="connsiteY22" fmla="*/ 917128 h 2546411"/>
                      <a:gd name="connsiteX23" fmla="*/ 391295 w 1794331"/>
                      <a:gd name="connsiteY23" fmla="*/ 929027 h 2546411"/>
                      <a:gd name="connsiteX24" fmla="*/ 391295 w 1794331"/>
                      <a:gd name="connsiteY24" fmla="*/ 2397065 h 2546411"/>
                      <a:gd name="connsiteX25" fmla="*/ 241950 w 1794331"/>
                      <a:gd name="connsiteY25" fmla="*/ 2546410 h 2546411"/>
                      <a:gd name="connsiteX26" fmla="*/ 159172 w 1794331"/>
                      <a:gd name="connsiteY26" fmla="*/ 2546410 h 2546411"/>
                      <a:gd name="connsiteX27" fmla="*/ 9827 w 1794331"/>
                      <a:gd name="connsiteY27" fmla="*/ 2397065 h 2546411"/>
                      <a:gd name="connsiteX28" fmla="*/ 9827 w 1794331"/>
                      <a:gd name="connsiteY28" fmla="*/ 658997 h 2546411"/>
                      <a:gd name="connsiteX29" fmla="*/ 7199 w 1794331"/>
                      <a:gd name="connsiteY29" fmla="*/ 650530 h 2546411"/>
                      <a:gd name="connsiteX30" fmla="*/ 0 w 1794331"/>
                      <a:gd name="connsiteY30" fmla="*/ 579120 h 2546411"/>
                      <a:gd name="connsiteX31" fmla="*/ 7199 w 1794331"/>
                      <a:gd name="connsiteY31" fmla="*/ 507710 h 2546411"/>
                      <a:gd name="connsiteX32" fmla="*/ 9827 w 1794331"/>
                      <a:gd name="connsiteY32" fmla="*/ 499243 h 2546411"/>
                      <a:gd name="connsiteX33" fmla="*/ 70787 w 1794331"/>
                      <a:gd name="connsiteY33" fmla="*/ 385564 h 2546411"/>
                      <a:gd name="connsiteX34" fmla="*/ 159172 w 1794331"/>
                      <a:gd name="connsiteY34" fmla="*/ 224789 h 2546411"/>
                      <a:gd name="connsiteX0" fmla="*/ 159172 w 1794213"/>
                      <a:gd name="connsiteY0" fmla="*/ 224789 h 2546411"/>
                      <a:gd name="connsiteX1" fmla="*/ 241950 w 1794213"/>
                      <a:gd name="connsiteY1" fmla="*/ 224789 h 2546411"/>
                      <a:gd name="connsiteX2" fmla="*/ 280828 w 1794213"/>
                      <a:gd name="connsiteY2" fmla="*/ 232638 h 2546411"/>
                      <a:gd name="connsiteX3" fmla="*/ 282920 w 1794213"/>
                      <a:gd name="connsiteY3" fmla="*/ 231989 h 2546411"/>
                      <a:gd name="connsiteX4" fmla="*/ 384810 w 1794213"/>
                      <a:gd name="connsiteY4" fmla="*/ 3810 h 2546411"/>
                      <a:gd name="connsiteX5" fmla="*/ 1275296 w 1794213"/>
                      <a:gd name="connsiteY5" fmla="*/ 0 h 2546411"/>
                      <a:gd name="connsiteX6" fmla="*/ 1518156 w 1794213"/>
                      <a:gd name="connsiteY6" fmla="*/ 231989 h 2546411"/>
                      <a:gd name="connsiteX7" fmla="*/ 1518207 w 1794213"/>
                      <a:gd name="connsiteY7" fmla="*/ 232005 h 2546411"/>
                      <a:gd name="connsiteX8" fmla="*/ 1553947 w 1794213"/>
                      <a:gd name="connsiteY8" fmla="*/ 224789 h 2546411"/>
                      <a:gd name="connsiteX9" fmla="*/ 1636725 w 1794213"/>
                      <a:gd name="connsiteY9" fmla="*/ 224789 h 2546411"/>
                      <a:gd name="connsiteX10" fmla="*/ 1610810 w 1794213"/>
                      <a:gd name="connsiteY10" fmla="*/ 374134 h 2546411"/>
                      <a:gd name="connsiteX11" fmla="*/ 1786070 w 1794213"/>
                      <a:gd name="connsiteY11" fmla="*/ 482559 h 2546411"/>
                      <a:gd name="connsiteX12" fmla="*/ 1742967 w 1794213"/>
                      <a:gd name="connsiteY12" fmla="*/ 560267 h 2546411"/>
                      <a:gd name="connsiteX13" fmla="*/ 1743926 w 1794213"/>
                      <a:gd name="connsiteY13" fmla="*/ 605790 h 2546411"/>
                      <a:gd name="connsiteX14" fmla="*/ 1793877 w 1794213"/>
                      <a:gd name="connsiteY14" fmla="*/ 650530 h 2546411"/>
                      <a:gd name="connsiteX15" fmla="*/ 1786070 w 1794213"/>
                      <a:gd name="connsiteY15" fmla="*/ 675681 h 2546411"/>
                      <a:gd name="connsiteX16" fmla="*/ 1786070 w 1794213"/>
                      <a:gd name="connsiteY16" fmla="*/ 2397066 h 2546411"/>
                      <a:gd name="connsiteX17" fmla="*/ 1636725 w 1794213"/>
                      <a:gd name="connsiteY17" fmla="*/ 2546411 h 2546411"/>
                      <a:gd name="connsiteX18" fmla="*/ 1553947 w 1794213"/>
                      <a:gd name="connsiteY18" fmla="*/ 2546411 h 2546411"/>
                      <a:gd name="connsiteX19" fmla="*/ 1404602 w 1794213"/>
                      <a:gd name="connsiteY19" fmla="*/ 2397066 h 2546411"/>
                      <a:gd name="connsiteX20" fmla="*/ 1404602 w 1794213"/>
                      <a:gd name="connsiteY20" fmla="*/ 932682 h 2546411"/>
                      <a:gd name="connsiteX21" fmla="*/ 1383577 w 1794213"/>
                      <a:gd name="connsiteY21" fmla="*/ 932299 h 2546411"/>
                      <a:gd name="connsiteX22" fmla="*/ 490751 w 1794213"/>
                      <a:gd name="connsiteY22" fmla="*/ 917128 h 2546411"/>
                      <a:gd name="connsiteX23" fmla="*/ 391295 w 1794213"/>
                      <a:gd name="connsiteY23" fmla="*/ 929027 h 2546411"/>
                      <a:gd name="connsiteX24" fmla="*/ 391295 w 1794213"/>
                      <a:gd name="connsiteY24" fmla="*/ 2397065 h 2546411"/>
                      <a:gd name="connsiteX25" fmla="*/ 241950 w 1794213"/>
                      <a:gd name="connsiteY25" fmla="*/ 2546410 h 2546411"/>
                      <a:gd name="connsiteX26" fmla="*/ 159172 w 1794213"/>
                      <a:gd name="connsiteY26" fmla="*/ 2546410 h 2546411"/>
                      <a:gd name="connsiteX27" fmla="*/ 9827 w 1794213"/>
                      <a:gd name="connsiteY27" fmla="*/ 2397065 h 2546411"/>
                      <a:gd name="connsiteX28" fmla="*/ 9827 w 1794213"/>
                      <a:gd name="connsiteY28" fmla="*/ 658997 h 2546411"/>
                      <a:gd name="connsiteX29" fmla="*/ 7199 w 1794213"/>
                      <a:gd name="connsiteY29" fmla="*/ 650530 h 2546411"/>
                      <a:gd name="connsiteX30" fmla="*/ 0 w 1794213"/>
                      <a:gd name="connsiteY30" fmla="*/ 579120 h 2546411"/>
                      <a:gd name="connsiteX31" fmla="*/ 7199 w 1794213"/>
                      <a:gd name="connsiteY31" fmla="*/ 507710 h 2546411"/>
                      <a:gd name="connsiteX32" fmla="*/ 9827 w 1794213"/>
                      <a:gd name="connsiteY32" fmla="*/ 499243 h 2546411"/>
                      <a:gd name="connsiteX33" fmla="*/ 70787 w 1794213"/>
                      <a:gd name="connsiteY33" fmla="*/ 385564 h 2546411"/>
                      <a:gd name="connsiteX34" fmla="*/ 159172 w 1794213"/>
                      <a:gd name="connsiteY34" fmla="*/ 224789 h 2546411"/>
                      <a:gd name="connsiteX0" fmla="*/ 159172 w 1794213"/>
                      <a:gd name="connsiteY0" fmla="*/ 224789 h 2546411"/>
                      <a:gd name="connsiteX1" fmla="*/ 241950 w 1794213"/>
                      <a:gd name="connsiteY1" fmla="*/ 224789 h 2546411"/>
                      <a:gd name="connsiteX2" fmla="*/ 280828 w 1794213"/>
                      <a:gd name="connsiteY2" fmla="*/ 232638 h 2546411"/>
                      <a:gd name="connsiteX3" fmla="*/ 282920 w 1794213"/>
                      <a:gd name="connsiteY3" fmla="*/ 231989 h 2546411"/>
                      <a:gd name="connsiteX4" fmla="*/ 384810 w 1794213"/>
                      <a:gd name="connsiteY4" fmla="*/ 3810 h 2546411"/>
                      <a:gd name="connsiteX5" fmla="*/ 1275296 w 1794213"/>
                      <a:gd name="connsiteY5" fmla="*/ 0 h 2546411"/>
                      <a:gd name="connsiteX6" fmla="*/ 1518156 w 1794213"/>
                      <a:gd name="connsiteY6" fmla="*/ 231989 h 2546411"/>
                      <a:gd name="connsiteX7" fmla="*/ 1518207 w 1794213"/>
                      <a:gd name="connsiteY7" fmla="*/ 232005 h 2546411"/>
                      <a:gd name="connsiteX8" fmla="*/ 1553947 w 1794213"/>
                      <a:gd name="connsiteY8" fmla="*/ 224789 h 2546411"/>
                      <a:gd name="connsiteX9" fmla="*/ 1636725 w 1794213"/>
                      <a:gd name="connsiteY9" fmla="*/ 224789 h 2546411"/>
                      <a:gd name="connsiteX10" fmla="*/ 1610810 w 1794213"/>
                      <a:gd name="connsiteY10" fmla="*/ 374134 h 2546411"/>
                      <a:gd name="connsiteX11" fmla="*/ 1738892 w 1794213"/>
                      <a:gd name="connsiteY11" fmla="*/ 477039 h 2546411"/>
                      <a:gd name="connsiteX12" fmla="*/ 1742967 w 1794213"/>
                      <a:gd name="connsiteY12" fmla="*/ 560267 h 2546411"/>
                      <a:gd name="connsiteX13" fmla="*/ 1743926 w 1794213"/>
                      <a:gd name="connsiteY13" fmla="*/ 605790 h 2546411"/>
                      <a:gd name="connsiteX14" fmla="*/ 1793877 w 1794213"/>
                      <a:gd name="connsiteY14" fmla="*/ 650530 h 2546411"/>
                      <a:gd name="connsiteX15" fmla="*/ 1786070 w 1794213"/>
                      <a:gd name="connsiteY15" fmla="*/ 675681 h 2546411"/>
                      <a:gd name="connsiteX16" fmla="*/ 1786070 w 1794213"/>
                      <a:gd name="connsiteY16" fmla="*/ 2397066 h 2546411"/>
                      <a:gd name="connsiteX17" fmla="*/ 1636725 w 1794213"/>
                      <a:gd name="connsiteY17" fmla="*/ 2546411 h 2546411"/>
                      <a:gd name="connsiteX18" fmla="*/ 1553947 w 1794213"/>
                      <a:gd name="connsiteY18" fmla="*/ 2546411 h 2546411"/>
                      <a:gd name="connsiteX19" fmla="*/ 1404602 w 1794213"/>
                      <a:gd name="connsiteY19" fmla="*/ 2397066 h 2546411"/>
                      <a:gd name="connsiteX20" fmla="*/ 1404602 w 1794213"/>
                      <a:gd name="connsiteY20" fmla="*/ 932682 h 2546411"/>
                      <a:gd name="connsiteX21" fmla="*/ 1383577 w 1794213"/>
                      <a:gd name="connsiteY21" fmla="*/ 932299 h 2546411"/>
                      <a:gd name="connsiteX22" fmla="*/ 490751 w 1794213"/>
                      <a:gd name="connsiteY22" fmla="*/ 917128 h 2546411"/>
                      <a:gd name="connsiteX23" fmla="*/ 391295 w 1794213"/>
                      <a:gd name="connsiteY23" fmla="*/ 929027 h 2546411"/>
                      <a:gd name="connsiteX24" fmla="*/ 391295 w 1794213"/>
                      <a:gd name="connsiteY24" fmla="*/ 2397065 h 2546411"/>
                      <a:gd name="connsiteX25" fmla="*/ 241950 w 1794213"/>
                      <a:gd name="connsiteY25" fmla="*/ 2546410 h 2546411"/>
                      <a:gd name="connsiteX26" fmla="*/ 159172 w 1794213"/>
                      <a:gd name="connsiteY26" fmla="*/ 2546410 h 2546411"/>
                      <a:gd name="connsiteX27" fmla="*/ 9827 w 1794213"/>
                      <a:gd name="connsiteY27" fmla="*/ 2397065 h 2546411"/>
                      <a:gd name="connsiteX28" fmla="*/ 9827 w 1794213"/>
                      <a:gd name="connsiteY28" fmla="*/ 658997 h 2546411"/>
                      <a:gd name="connsiteX29" fmla="*/ 7199 w 1794213"/>
                      <a:gd name="connsiteY29" fmla="*/ 650530 h 2546411"/>
                      <a:gd name="connsiteX30" fmla="*/ 0 w 1794213"/>
                      <a:gd name="connsiteY30" fmla="*/ 579120 h 2546411"/>
                      <a:gd name="connsiteX31" fmla="*/ 7199 w 1794213"/>
                      <a:gd name="connsiteY31" fmla="*/ 507710 h 2546411"/>
                      <a:gd name="connsiteX32" fmla="*/ 9827 w 1794213"/>
                      <a:gd name="connsiteY32" fmla="*/ 499243 h 2546411"/>
                      <a:gd name="connsiteX33" fmla="*/ 70787 w 1794213"/>
                      <a:gd name="connsiteY33" fmla="*/ 385564 h 2546411"/>
                      <a:gd name="connsiteX34" fmla="*/ 159172 w 1794213"/>
                      <a:gd name="connsiteY34" fmla="*/ 224789 h 254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794213" h="2546411">
                        <a:moveTo>
                          <a:pt x="159172" y="224789"/>
                        </a:moveTo>
                        <a:lnTo>
                          <a:pt x="241950" y="224789"/>
                        </a:lnTo>
                        <a:lnTo>
                          <a:pt x="280828" y="232638"/>
                        </a:lnTo>
                        <a:lnTo>
                          <a:pt x="282920" y="231989"/>
                        </a:lnTo>
                        <a:cubicBezTo>
                          <a:pt x="305986" y="227269"/>
                          <a:pt x="360349" y="3810"/>
                          <a:pt x="384810" y="3810"/>
                        </a:cubicBezTo>
                        <a:lnTo>
                          <a:pt x="1275296" y="0"/>
                        </a:lnTo>
                        <a:cubicBezTo>
                          <a:pt x="1299757" y="0"/>
                          <a:pt x="1495090" y="227269"/>
                          <a:pt x="1518156" y="231989"/>
                        </a:cubicBezTo>
                        <a:cubicBezTo>
                          <a:pt x="1518173" y="231994"/>
                          <a:pt x="1518190" y="232000"/>
                          <a:pt x="1518207" y="232005"/>
                        </a:cubicBezTo>
                        <a:lnTo>
                          <a:pt x="1553947" y="224789"/>
                        </a:lnTo>
                        <a:lnTo>
                          <a:pt x="1636725" y="224789"/>
                        </a:lnTo>
                        <a:cubicBezTo>
                          <a:pt x="1719206" y="224789"/>
                          <a:pt x="1610810" y="291653"/>
                          <a:pt x="1610810" y="374134"/>
                        </a:cubicBezTo>
                        <a:lnTo>
                          <a:pt x="1738892" y="477039"/>
                        </a:lnTo>
                        <a:lnTo>
                          <a:pt x="1742967" y="560267"/>
                        </a:lnTo>
                        <a:cubicBezTo>
                          <a:pt x="1747687" y="583333"/>
                          <a:pt x="1735441" y="590746"/>
                          <a:pt x="1743926" y="605790"/>
                        </a:cubicBezTo>
                        <a:cubicBezTo>
                          <a:pt x="1752411" y="620834"/>
                          <a:pt x="1798597" y="627464"/>
                          <a:pt x="1793877" y="650530"/>
                        </a:cubicBezTo>
                        <a:lnTo>
                          <a:pt x="1786070" y="675681"/>
                        </a:lnTo>
                        <a:lnTo>
                          <a:pt x="1786070" y="2397066"/>
                        </a:lnTo>
                        <a:cubicBezTo>
                          <a:pt x="1786070" y="2479547"/>
                          <a:pt x="1719206" y="2546411"/>
                          <a:pt x="1636725" y="2546411"/>
                        </a:cubicBezTo>
                        <a:lnTo>
                          <a:pt x="1553947" y="2546411"/>
                        </a:lnTo>
                        <a:cubicBezTo>
                          <a:pt x="1471466" y="2546411"/>
                          <a:pt x="1404602" y="2479547"/>
                          <a:pt x="1404602" y="2397066"/>
                        </a:cubicBezTo>
                        <a:lnTo>
                          <a:pt x="1404602" y="932682"/>
                        </a:lnTo>
                        <a:lnTo>
                          <a:pt x="1383577" y="932299"/>
                        </a:lnTo>
                        <a:cubicBezTo>
                          <a:pt x="1109812" y="921867"/>
                          <a:pt x="1127786" y="845675"/>
                          <a:pt x="490751" y="917128"/>
                        </a:cubicBezTo>
                        <a:lnTo>
                          <a:pt x="391295" y="929027"/>
                        </a:lnTo>
                        <a:lnTo>
                          <a:pt x="391295" y="2397065"/>
                        </a:lnTo>
                        <a:cubicBezTo>
                          <a:pt x="391295" y="2479546"/>
                          <a:pt x="324431" y="2546410"/>
                          <a:pt x="241950" y="2546410"/>
                        </a:cubicBezTo>
                        <a:lnTo>
                          <a:pt x="159172" y="2546410"/>
                        </a:lnTo>
                        <a:cubicBezTo>
                          <a:pt x="76691" y="2546410"/>
                          <a:pt x="9827" y="2479546"/>
                          <a:pt x="9827" y="2397065"/>
                        </a:cubicBezTo>
                        <a:lnTo>
                          <a:pt x="9827" y="658997"/>
                        </a:lnTo>
                        <a:lnTo>
                          <a:pt x="7199" y="650530"/>
                        </a:lnTo>
                        <a:cubicBezTo>
                          <a:pt x="2479" y="627464"/>
                          <a:pt x="0" y="603581"/>
                          <a:pt x="0" y="579120"/>
                        </a:cubicBezTo>
                        <a:cubicBezTo>
                          <a:pt x="0" y="554659"/>
                          <a:pt x="2479" y="530776"/>
                          <a:pt x="7199" y="507710"/>
                        </a:cubicBezTo>
                        <a:lnTo>
                          <a:pt x="9827" y="499243"/>
                        </a:lnTo>
                        <a:lnTo>
                          <a:pt x="70787" y="385564"/>
                        </a:lnTo>
                        <a:cubicBezTo>
                          <a:pt x="154607" y="322133"/>
                          <a:pt x="76691" y="224789"/>
                          <a:pt x="159172" y="224789"/>
                        </a:cubicBezTo>
                        <a:close/>
                      </a:path>
                    </a:pathLst>
                  </a:cu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18" name="이등변 삼각형 617">
                    <a:extLst>
                      <a:ext uri="{FF2B5EF4-FFF2-40B4-BE49-F238E27FC236}">
                        <a16:creationId xmlns:a16="http://schemas.microsoft.com/office/drawing/2014/main" id="{AB32F763-D1AF-92D1-9214-8F05A941591C}"/>
                      </a:ext>
                    </a:extLst>
                  </p:cNvPr>
                  <p:cNvSpPr/>
                  <p:nvPr/>
                </p:nvSpPr>
                <p:spPr>
                  <a:xfrm rot="174507">
                    <a:off x="3656519" y="2505360"/>
                    <a:ext cx="38202" cy="128342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19" name="이등변 삼각형 618">
                    <a:extLst>
                      <a:ext uri="{FF2B5EF4-FFF2-40B4-BE49-F238E27FC236}">
                        <a16:creationId xmlns:a16="http://schemas.microsoft.com/office/drawing/2014/main" id="{4DFC7A49-3692-19D1-CB9F-0C82DE9205D7}"/>
                      </a:ext>
                    </a:extLst>
                  </p:cNvPr>
                  <p:cNvSpPr/>
                  <p:nvPr/>
                </p:nvSpPr>
                <p:spPr>
                  <a:xfrm>
                    <a:off x="3361845" y="2524885"/>
                    <a:ext cx="38202" cy="128342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0" name="타원 619">
                    <a:extLst>
                      <a:ext uri="{FF2B5EF4-FFF2-40B4-BE49-F238E27FC236}">
                        <a16:creationId xmlns:a16="http://schemas.microsoft.com/office/drawing/2014/main" id="{47672C6F-A023-FD2C-50FF-8F0C7B5D4AE0}"/>
                      </a:ext>
                    </a:extLst>
                  </p:cNvPr>
                  <p:cNvSpPr/>
                  <p:nvPr/>
                </p:nvSpPr>
                <p:spPr>
                  <a:xfrm>
                    <a:off x="3663372" y="2285395"/>
                    <a:ext cx="107608" cy="109975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1" name="타원 620">
                    <a:extLst>
                      <a:ext uri="{FF2B5EF4-FFF2-40B4-BE49-F238E27FC236}">
                        <a16:creationId xmlns:a16="http://schemas.microsoft.com/office/drawing/2014/main" id="{84B597B6-29BA-EC16-4A8B-B899C3299FD2}"/>
                      </a:ext>
                    </a:extLst>
                  </p:cNvPr>
                  <p:cNvSpPr/>
                  <p:nvPr/>
                </p:nvSpPr>
                <p:spPr>
                  <a:xfrm>
                    <a:off x="3582921" y="2347772"/>
                    <a:ext cx="72215" cy="70553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2" name="타원 621">
                    <a:extLst>
                      <a:ext uri="{FF2B5EF4-FFF2-40B4-BE49-F238E27FC236}">
                        <a16:creationId xmlns:a16="http://schemas.microsoft.com/office/drawing/2014/main" id="{761C173F-8417-E85D-D22B-244A4A077B11}"/>
                      </a:ext>
                    </a:extLst>
                  </p:cNvPr>
                  <p:cNvSpPr/>
                  <p:nvPr/>
                </p:nvSpPr>
                <p:spPr>
                  <a:xfrm>
                    <a:off x="3524747" y="2367343"/>
                    <a:ext cx="38202" cy="38202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3" name="막힌 원호 622">
                    <a:extLst>
                      <a:ext uri="{FF2B5EF4-FFF2-40B4-BE49-F238E27FC236}">
                        <a16:creationId xmlns:a16="http://schemas.microsoft.com/office/drawing/2014/main" id="{D3C58B92-5EB8-1E3B-B8B5-CAA2BC3E910E}"/>
                      </a:ext>
                    </a:extLst>
                  </p:cNvPr>
                  <p:cNvSpPr/>
                  <p:nvPr/>
                </p:nvSpPr>
                <p:spPr>
                  <a:xfrm>
                    <a:off x="3306980" y="2636406"/>
                    <a:ext cx="157864" cy="78273"/>
                  </a:xfrm>
                  <a:prstGeom prst="blockArc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4" name="막힌 원호 623">
                    <a:extLst>
                      <a:ext uri="{FF2B5EF4-FFF2-40B4-BE49-F238E27FC236}">
                        <a16:creationId xmlns:a16="http://schemas.microsoft.com/office/drawing/2014/main" id="{97698265-062B-A1D5-8070-D2BF3598AC5A}"/>
                      </a:ext>
                    </a:extLst>
                  </p:cNvPr>
                  <p:cNvSpPr/>
                  <p:nvPr/>
                </p:nvSpPr>
                <p:spPr>
                  <a:xfrm>
                    <a:off x="3588287" y="2636107"/>
                    <a:ext cx="157864" cy="78273"/>
                  </a:xfrm>
                  <a:prstGeom prst="blockArc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5" name="자유형: 도형 624">
                    <a:extLst>
                      <a:ext uri="{FF2B5EF4-FFF2-40B4-BE49-F238E27FC236}">
                        <a16:creationId xmlns:a16="http://schemas.microsoft.com/office/drawing/2014/main" id="{D04C2992-54A2-F398-F428-D13B1A17AC51}"/>
                      </a:ext>
                    </a:extLst>
                  </p:cNvPr>
                  <p:cNvSpPr/>
                  <p:nvPr/>
                </p:nvSpPr>
                <p:spPr>
                  <a:xfrm>
                    <a:off x="2534537" y="1883116"/>
                    <a:ext cx="1976696" cy="2391505"/>
                  </a:xfrm>
                  <a:custGeom>
                    <a:avLst/>
                    <a:gdLst>
                      <a:gd name="connsiteX0" fmla="*/ 2072934 w 4145870"/>
                      <a:gd name="connsiteY0" fmla="*/ 194568 h 5015886"/>
                      <a:gd name="connsiteX1" fmla="*/ 185596 w 4145870"/>
                      <a:gd name="connsiteY1" fmla="*/ 2507942 h 5015886"/>
                      <a:gd name="connsiteX2" fmla="*/ 2072934 w 4145870"/>
                      <a:gd name="connsiteY2" fmla="*/ 4821316 h 5015886"/>
                      <a:gd name="connsiteX3" fmla="*/ 3960272 w 4145870"/>
                      <a:gd name="connsiteY3" fmla="*/ 2507942 h 5015886"/>
                      <a:gd name="connsiteX4" fmla="*/ 2072934 w 4145870"/>
                      <a:gd name="connsiteY4" fmla="*/ 194568 h 5015886"/>
                      <a:gd name="connsiteX5" fmla="*/ 2072935 w 4145870"/>
                      <a:gd name="connsiteY5" fmla="*/ 0 h 5015886"/>
                      <a:gd name="connsiteX6" fmla="*/ 4145870 w 4145870"/>
                      <a:gd name="connsiteY6" fmla="*/ 2507943 h 5015886"/>
                      <a:gd name="connsiteX7" fmla="*/ 2072935 w 4145870"/>
                      <a:gd name="connsiteY7" fmla="*/ 5015886 h 5015886"/>
                      <a:gd name="connsiteX8" fmla="*/ 0 w 4145870"/>
                      <a:gd name="connsiteY8" fmla="*/ 2507943 h 5015886"/>
                      <a:gd name="connsiteX9" fmla="*/ 2072935 w 4145870"/>
                      <a:gd name="connsiteY9" fmla="*/ 0 h 5015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45870" h="5015886">
                        <a:moveTo>
                          <a:pt x="2072934" y="194568"/>
                        </a:moveTo>
                        <a:cubicBezTo>
                          <a:pt x="1030586" y="194568"/>
                          <a:pt x="185596" y="1230301"/>
                          <a:pt x="185596" y="2507942"/>
                        </a:cubicBezTo>
                        <a:cubicBezTo>
                          <a:pt x="185596" y="3785583"/>
                          <a:pt x="1030586" y="4821316"/>
                          <a:pt x="2072934" y="4821316"/>
                        </a:cubicBezTo>
                        <a:cubicBezTo>
                          <a:pt x="3115282" y="4821316"/>
                          <a:pt x="3960272" y="3785583"/>
                          <a:pt x="3960272" y="2507942"/>
                        </a:cubicBezTo>
                        <a:cubicBezTo>
                          <a:pt x="3960272" y="1230301"/>
                          <a:pt x="3115282" y="194568"/>
                          <a:pt x="2072934" y="194568"/>
                        </a:cubicBezTo>
                        <a:close/>
                        <a:moveTo>
                          <a:pt x="2072935" y="0"/>
                        </a:moveTo>
                        <a:cubicBezTo>
                          <a:pt x="3217785" y="0"/>
                          <a:pt x="4145870" y="1122844"/>
                          <a:pt x="4145870" y="2507943"/>
                        </a:cubicBezTo>
                        <a:cubicBezTo>
                          <a:pt x="4145870" y="3893042"/>
                          <a:pt x="3217785" y="5015886"/>
                          <a:pt x="2072935" y="5015886"/>
                        </a:cubicBezTo>
                        <a:cubicBezTo>
                          <a:pt x="928085" y="5015886"/>
                          <a:pt x="0" y="3893042"/>
                          <a:pt x="0" y="2507943"/>
                        </a:cubicBezTo>
                        <a:cubicBezTo>
                          <a:pt x="0" y="1122844"/>
                          <a:pt x="928085" y="0"/>
                          <a:pt x="207293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626" name="사각형: 둥근 모서리 625">
                    <a:extLst>
                      <a:ext uri="{FF2B5EF4-FFF2-40B4-BE49-F238E27FC236}">
                        <a16:creationId xmlns:a16="http://schemas.microsoft.com/office/drawing/2014/main" id="{CFC23A6A-91AA-E361-CCCA-D41D51ACDFFA}"/>
                      </a:ext>
                    </a:extLst>
                  </p:cNvPr>
                  <p:cNvSpPr/>
                  <p:nvPr/>
                </p:nvSpPr>
                <p:spPr>
                  <a:xfrm>
                    <a:off x="3719970" y="2963244"/>
                    <a:ext cx="143852" cy="271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7" name="사각형: 둥근 모서리 626">
                    <a:extLst>
                      <a:ext uri="{FF2B5EF4-FFF2-40B4-BE49-F238E27FC236}">
                        <a16:creationId xmlns:a16="http://schemas.microsoft.com/office/drawing/2014/main" id="{88DEE9D7-91D3-9E7A-A7BE-1202457655C5}"/>
                      </a:ext>
                    </a:extLst>
                  </p:cNvPr>
                  <p:cNvSpPr/>
                  <p:nvPr/>
                </p:nvSpPr>
                <p:spPr>
                  <a:xfrm>
                    <a:off x="3267994" y="2801564"/>
                    <a:ext cx="54167" cy="511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8" name="사각형: 둥근 모서리 627">
                    <a:extLst>
                      <a:ext uri="{FF2B5EF4-FFF2-40B4-BE49-F238E27FC236}">
                        <a16:creationId xmlns:a16="http://schemas.microsoft.com/office/drawing/2014/main" id="{8EB86DF7-E4A2-14B7-DFA4-8611BB120C3A}"/>
                      </a:ext>
                    </a:extLst>
                  </p:cNvPr>
                  <p:cNvSpPr/>
                  <p:nvPr/>
                </p:nvSpPr>
                <p:spPr>
                  <a:xfrm rot="1993445" flipH="1">
                    <a:off x="3343251" y="2714926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29" name="사각형: 둥근 모서리 628">
                    <a:extLst>
                      <a:ext uri="{FF2B5EF4-FFF2-40B4-BE49-F238E27FC236}">
                        <a16:creationId xmlns:a16="http://schemas.microsoft.com/office/drawing/2014/main" id="{017173D9-A5E7-D024-1ABA-40E6952759F5}"/>
                      </a:ext>
                    </a:extLst>
                  </p:cNvPr>
                  <p:cNvSpPr/>
                  <p:nvPr/>
                </p:nvSpPr>
                <p:spPr>
                  <a:xfrm rot="2739364" flipH="1">
                    <a:off x="3326886" y="2704000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0" name="사각형: 둥근 모서리 629">
                    <a:extLst>
                      <a:ext uri="{FF2B5EF4-FFF2-40B4-BE49-F238E27FC236}">
                        <a16:creationId xmlns:a16="http://schemas.microsoft.com/office/drawing/2014/main" id="{6D24D9D1-6568-FF73-B2B3-9686E8CB8B4B}"/>
                      </a:ext>
                    </a:extLst>
                  </p:cNvPr>
                  <p:cNvSpPr/>
                  <p:nvPr/>
                </p:nvSpPr>
                <p:spPr>
                  <a:xfrm rot="19101728" flipH="1">
                    <a:off x="3715211" y="2710028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1" name="사각형: 둥근 모서리 630">
                    <a:extLst>
                      <a:ext uri="{FF2B5EF4-FFF2-40B4-BE49-F238E27FC236}">
                        <a16:creationId xmlns:a16="http://schemas.microsoft.com/office/drawing/2014/main" id="{A7D42AAE-8799-5E1D-8D44-CCD696E4CB5A}"/>
                      </a:ext>
                    </a:extLst>
                  </p:cNvPr>
                  <p:cNvSpPr/>
                  <p:nvPr/>
                </p:nvSpPr>
                <p:spPr>
                  <a:xfrm rot="18873126" flipH="1">
                    <a:off x="3700966" y="2716835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2" name="하트 631">
                    <a:extLst>
                      <a:ext uri="{FF2B5EF4-FFF2-40B4-BE49-F238E27FC236}">
                        <a16:creationId xmlns:a16="http://schemas.microsoft.com/office/drawing/2014/main" id="{3A90471C-34EF-939F-4DBC-EC4EFD08ED40}"/>
                      </a:ext>
                    </a:extLst>
                  </p:cNvPr>
                  <p:cNvSpPr/>
                  <p:nvPr/>
                </p:nvSpPr>
                <p:spPr>
                  <a:xfrm>
                    <a:off x="3269979" y="3573128"/>
                    <a:ext cx="494552" cy="187677"/>
                  </a:xfrm>
                  <a:prstGeom prst="heart">
                    <a:avLst/>
                  </a:prstGeom>
                  <a:solidFill>
                    <a:srgbClr val="AC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3" name="직각 삼각형 632">
                    <a:extLst>
                      <a:ext uri="{FF2B5EF4-FFF2-40B4-BE49-F238E27FC236}">
                        <a16:creationId xmlns:a16="http://schemas.microsoft.com/office/drawing/2014/main" id="{83F1E033-96D9-D2F3-8C33-FC2ED73AFED3}"/>
                      </a:ext>
                    </a:extLst>
                  </p:cNvPr>
                  <p:cNvSpPr/>
                  <p:nvPr/>
                </p:nvSpPr>
                <p:spPr>
                  <a:xfrm flipH="1">
                    <a:off x="3222275" y="2405545"/>
                    <a:ext cx="45719" cy="813434"/>
                  </a:xfrm>
                  <a:prstGeom prst="rtTriangle">
                    <a:avLst/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4" name="현 633">
                    <a:extLst>
                      <a:ext uri="{FF2B5EF4-FFF2-40B4-BE49-F238E27FC236}">
                        <a16:creationId xmlns:a16="http://schemas.microsoft.com/office/drawing/2014/main" id="{F380756A-6BCD-7FB4-60AC-B271F5820618}"/>
                      </a:ext>
                    </a:extLst>
                  </p:cNvPr>
                  <p:cNvSpPr/>
                  <p:nvPr/>
                </p:nvSpPr>
                <p:spPr>
                  <a:xfrm rot="848639">
                    <a:off x="3178180" y="2648169"/>
                    <a:ext cx="131873" cy="149323"/>
                  </a:xfrm>
                  <a:prstGeom prst="chord">
                    <a:avLst>
                      <a:gd name="adj1" fmla="val 3763936"/>
                      <a:gd name="adj2" fmla="val 1601671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5" name="직각 삼각형 634">
                    <a:extLst>
                      <a:ext uri="{FF2B5EF4-FFF2-40B4-BE49-F238E27FC236}">
                        <a16:creationId xmlns:a16="http://schemas.microsoft.com/office/drawing/2014/main" id="{9EB87C68-8A1F-3C90-7AE4-65A075066958}"/>
                      </a:ext>
                    </a:extLst>
                  </p:cNvPr>
                  <p:cNvSpPr/>
                  <p:nvPr/>
                </p:nvSpPr>
                <p:spPr>
                  <a:xfrm rot="682163" flipH="1">
                    <a:off x="3625374" y="2459680"/>
                    <a:ext cx="45719" cy="147094"/>
                  </a:xfrm>
                  <a:prstGeom prst="rtTriangle">
                    <a:avLst/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6" name="현 635">
                    <a:extLst>
                      <a:ext uri="{FF2B5EF4-FFF2-40B4-BE49-F238E27FC236}">
                        <a16:creationId xmlns:a16="http://schemas.microsoft.com/office/drawing/2014/main" id="{572B4B1F-A519-4494-3063-8C9FC95917D1}"/>
                      </a:ext>
                    </a:extLst>
                  </p:cNvPr>
                  <p:cNvSpPr/>
                  <p:nvPr/>
                </p:nvSpPr>
                <p:spPr>
                  <a:xfrm rot="848639">
                    <a:off x="3201650" y="2668159"/>
                    <a:ext cx="93306" cy="105653"/>
                  </a:xfrm>
                  <a:prstGeom prst="chord">
                    <a:avLst>
                      <a:gd name="adj1" fmla="val 3763936"/>
                      <a:gd name="adj2" fmla="val 1601671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637" name="막힌 원호 636">
                    <a:extLst>
                      <a:ext uri="{FF2B5EF4-FFF2-40B4-BE49-F238E27FC236}">
                        <a16:creationId xmlns:a16="http://schemas.microsoft.com/office/drawing/2014/main" id="{DFDB8FD5-0867-88D4-4A67-63C747C52AF2}"/>
                      </a:ext>
                    </a:extLst>
                  </p:cNvPr>
                  <p:cNvSpPr/>
                  <p:nvPr/>
                </p:nvSpPr>
                <p:spPr>
                  <a:xfrm>
                    <a:off x="3482674" y="2864105"/>
                    <a:ext cx="82583" cy="94427"/>
                  </a:xfrm>
                  <a:prstGeom prst="blockArc">
                    <a:avLst>
                      <a:gd name="adj1" fmla="val 14952635"/>
                      <a:gd name="adj2" fmla="val 17687614"/>
                      <a:gd name="adj3" fmla="val 5812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막힌 원호 637">
                    <a:extLst>
                      <a:ext uri="{FF2B5EF4-FFF2-40B4-BE49-F238E27FC236}">
                        <a16:creationId xmlns:a16="http://schemas.microsoft.com/office/drawing/2014/main" id="{CF4BEF9C-BB0E-E857-1FF2-8405640FD3A8}"/>
                      </a:ext>
                    </a:extLst>
                  </p:cNvPr>
                  <p:cNvSpPr/>
                  <p:nvPr/>
                </p:nvSpPr>
                <p:spPr>
                  <a:xfrm>
                    <a:off x="3295077" y="2608640"/>
                    <a:ext cx="157864" cy="45719"/>
                  </a:xfrm>
                  <a:prstGeom prst="blockArc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9" name="막힌 원호 638">
                    <a:extLst>
                      <a:ext uri="{FF2B5EF4-FFF2-40B4-BE49-F238E27FC236}">
                        <a16:creationId xmlns:a16="http://schemas.microsoft.com/office/drawing/2014/main" id="{649F5BCF-F6FF-D516-BEA9-F668B4BCF954}"/>
                      </a:ext>
                    </a:extLst>
                  </p:cNvPr>
                  <p:cNvSpPr/>
                  <p:nvPr/>
                </p:nvSpPr>
                <p:spPr>
                  <a:xfrm>
                    <a:off x="3582780" y="2611493"/>
                    <a:ext cx="157864" cy="45719"/>
                  </a:xfrm>
                  <a:prstGeom prst="blockArc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0" name="이등변 삼각형 639">
                    <a:extLst>
                      <a:ext uri="{FF2B5EF4-FFF2-40B4-BE49-F238E27FC236}">
                        <a16:creationId xmlns:a16="http://schemas.microsoft.com/office/drawing/2014/main" id="{324FC98D-9D8E-2080-A79C-CC2468F76BA4}"/>
                      </a:ext>
                    </a:extLst>
                  </p:cNvPr>
                  <p:cNvSpPr/>
                  <p:nvPr/>
                </p:nvSpPr>
                <p:spPr>
                  <a:xfrm>
                    <a:off x="1661914" y="3762114"/>
                    <a:ext cx="114286" cy="88254"/>
                  </a:xfrm>
                  <a:prstGeom prst="triangl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sp>
              <p:nvSpPr>
                <p:cNvPr id="571" name="사각형: 둥근 모서리 570">
                  <a:extLst>
                    <a:ext uri="{FF2B5EF4-FFF2-40B4-BE49-F238E27FC236}">
                      <a16:creationId xmlns:a16="http://schemas.microsoft.com/office/drawing/2014/main" id="{BBF39627-5DCC-152F-B1E0-0D102AA2CD46}"/>
                    </a:ext>
                  </a:extLst>
                </p:cNvPr>
                <p:cNvSpPr/>
                <p:nvPr/>
              </p:nvSpPr>
              <p:spPr>
                <a:xfrm>
                  <a:off x="5232260" y="2825401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우편함</a:t>
                  </a:r>
                </a:p>
              </p:txBody>
            </p:sp>
          </p:grpSp>
          <p:sp>
            <p:nvSpPr>
              <p:cNvPr id="569" name="사각형: 둥근 모서리 568">
                <a:extLst>
                  <a:ext uri="{FF2B5EF4-FFF2-40B4-BE49-F238E27FC236}">
                    <a16:creationId xmlns:a16="http://schemas.microsoft.com/office/drawing/2014/main" id="{FD9C2D9D-9F8F-E527-4B8D-F91B1C9C4665}"/>
                  </a:ext>
                </a:extLst>
              </p:cNvPr>
              <p:cNvSpPr/>
              <p:nvPr/>
            </p:nvSpPr>
            <p:spPr>
              <a:xfrm>
                <a:off x="5091073" y="3095117"/>
                <a:ext cx="600137" cy="251691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출석체크</a:t>
                </a:r>
              </a:p>
            </p:txBody>
          </p:sp>
        </p:grp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E60FF3DE-CE59-A5CD-493F-739259843461}"/>
                </a:ext>
              </a:extLst>
            </p:cNvPr>
            <p:cNvSpPr/>
            <p:nvPr/>
          </p:nvSpPr>
          <p:spPr>
            <a:xfrm>
              <a:off x="10702304" y="2934281"/>
              <a:ext cx="746899" cy="388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9" name="연결선: 꺾임 698">
              <a:extLst>
                <a:ext uri="{FF2B5EF4-FFF2-40B4-BE49-F238E27FC236}">
                  <a16:creationId xmlns:a16="http://schemas.microsoft.com/office/drawing/2014/main" id="{7137560C-4972-2B20-F79D-F12AADDD2DB3}"/>
                </a:ext>
              </a:extLst>
            </p:cNvPr>
            <p:cNvCxnSpPr>
              <a:cxnSpLocks/>
              <a:stCxn id="696" idx="3"/>
              <a:endCxn id="703" idx="2"/>
            </p:cNvCxnSpPr>
            <p:nvPr/>
          </p:nvCxnSpPr>
          <p:spPr>
            <a:xfrm flipV="1">
              <a:off x="11449203" y="2767852"/>
              <a:ext cx="421144" cy="360841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A8F941A1-5C9E-65C5-7BB3-C04C6ABCE4F6}"/>
                </a:ext>
              </a:extLst>
            </p:cNvPr>
            <p:cNvSpPr txBox="1"/>
            <p:nvPr/>
          </p:nvSpPr>
          <p:spPr>
            <a:xfrm>
              <a:off x="11542227" y="2444687"/>
              <a:ext cx="656240" cy="32316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클릭</a:t>
              </a:r>
              <a:r>
                <a: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!</a:t>
              </a:r>
              <a:endPara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01662E4-86C6-6A07-8C9F-512B98412266}"/>
                </a:ext>
              </a:extLst>
            </p:cNvPr>
            <p:cNvSpPr/>
            <p:nvPr/>
          </p:nvSpPr>
          <p:spPr>
            <a:xfrm>
              <a:off x="6576394" y="3666010"/>
              <a:ext cx="895997" cy="23835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주간 순위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46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E710D7EB-FBBF-CF4A-2BA9-BF5DCB59B0D5}"/>
              </a:ext>
            </a:extLst>
          </p:cNvPr>
          <p:cNvSpPr/>
          <p:nvPr/>
        </p:nvSpPr>
        <p:spPr>
          <a:xfrm>
            <a:off x="1681804" y="4982202"/>
            <a:ext cx="2602442" cy="351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출석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73403"/>
              </p:ext>
            </p:extLst>
          </p:nvPr>
        </p:nvGraphicFramePr>
        <p:xfrm>
          <a:off x="6880294" y="950423"/>
          <a:ext cx="5051652" cy="5708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358518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930186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자정을 기준으로 출석부 갱신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우측 하단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보상 받기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버튼을 클릭하는 것으로 그 날의 출석 체크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/>
                        <a:t>출석 </a:t>
                      </a:r>
                      <a:r>
                        <a:rPr lang="en-US" altLang="ko-KR" sz="1200" b="1" dirty="0"/>
                        <a:t>UI </a:t>
                      </a:r>
                      <a:r>
                        <a:rPr lang="ko-KR" altLang="en-US" sz="1200" b="1" dirty="0"/>
                        <a:t>비활성화 방법 </a:t>
                      </a:r>
                      <a:r>
                        <a:rPr lang="en-US" altLang="ko-KR" sz="1200" dirty="0"/>
                        <a:t>: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나가기 버튼 클릭</a:t>
                      </a:r>
                      <a:r>
                        <a:rPr lang="en-US" altLang="ko-KR" sz="1200" dirty="0"/>
                        <a:t>, ESC</a:t>
                      </a:r>
                      <a:r>
                        <a:rPr lang="ko-KR" altLang="en-US" sz="1200" dirty="0"/>
                        <a:t>키 클릭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출석을 받은 일자의 경우 </a:t>
                      </a:r>
                      <a:r>
                        <a:rPr lang="en-US" altLang="ko-KR" sz="1200" dirty="0"/>
                        <a:t>: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그림자 배경 표시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상단에 붉은색 체크 표시 출력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출석을 받지 않은 일자의 경우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상단에 푸른색 체크 표시 출력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아직 출석일자가 아닐 경우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상단에 아무것도 출력하지 않음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출석 체크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각 칸마다 해당 일자의 보상 이미지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출석 체크 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만약 해당일 출석 체크를 하지 않았다면</a:t>
                      </a:r>
                      <a:br>
                        <a:rPr lang="en-US" altLang="ko-KR" sz="1100" dirty="0"/>
                      </a:br>
                      <a:r>
                        <a:rPr lang="en-US" altLang="ko-KR" sz="1050" dirty="0"/>
                        <a:t>‘</a:t>
                      </a:r>
                      <a:r>
                        <a:rPr lang="ko-KR" altLang="en-US" sz="1050" dirty="0"/>
                        <a:t>아직 출석 체크가 완료되지 않았습니다</a:t>
                      </a:r>
                      <a:r>
                        <a:rPr lang="en-US" altLang="ko-KR" sz="1050" dirty="0"/>
                        <a:t>‘ </a:t>
                      </a:r>
                      <a:br>
                        <a:rPr lang="en-US" altLang="ko-KR" sz="1050" dirty="0"/>
                      </a:br>
                      <a:r>
                        <a:rPr lang="ko-KR" altLang="en-US" sz="1100" dirty="0"/>
                        <a:t>메시지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해당일 출석 체크를 했다면</a:t>
                      </a:r>
                      <a:br>
                        <a:rPr lang="en-US" altLang="ko-KR" sz="1100" dirty="0"/>
                      </a:br>
                      <a:r>
                        <a:rPr lang="en-US" altLang="ko-KR" sz="1000" dirty="0"/>
                        <a:t>‘N</a:t>
                      </a:r>
                      <a:r>
                        <a:rPr lang="ko-KR" altLang="en-US" sz="1000" dirty="0"/>
                        <a:t>일차 보상이 우편함으로 발송되었습니다</a:t>
                      </a:r>
                      <a:r>
                        <a:rPr lang="en-US" altLang="ko-KR" sz="1000" dirty="0"/>
                        <a:t>!’ </a:t>
                      </a:r>
                      <a:r>
                        <a:rPr lang="ko-KR" altLang="en-US" sz="1100" dirty="0"/>
                        <a:t>메시지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출석 체크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해당 일자의 보상 수령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보상을 수령했다면 </a:t>
                      </a: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완료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버튼으로 전환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완료</a:t>
                      </a:r>
                      <a:r>
                        <a:rPr lang="en-US" altLang="ko-KR" sz="1100" dirty="0"/>
                        <a:t>’ </a:t>
                      </a:r>
                      <a:r>
                        <a:rPr lang="ko-KR" altLang="en-US" sz="1100" dirty="0"/>
                        <a:t>버튼은 클릭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나가기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출석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9026"/>
                  </a:ext>
                </a:extLst>
              </a:tr>
            </a:tbl>
          </a:graphicData>
        </a:graphic>
      </p:graphicFrame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791BCCEE-A409-2008-7824-D2314ABC1271}"/>
              </a:ext>
            </a:extLst>
          </p:cNvPr>
          <p:cNvSpPr/>
          <p:nvPr/>
        </p:nvSpPr>
        <p:spPr>
          <a:xfrm>
            <a:off x="285515" y="1553654"/>
            <a:ext cx="5395022" cy="3034276"/>
          </a:xfrm>
          <a:prstGeom prst="rect">
            <a:avLst/>
          </a:prstGeom>
          <a:solidFill>
            <a:schemeClr val="tx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E7B4A6CB-A8FF-4D15-153E-AEBE33CA108F}"/>
              </a:ext>
            </a:extLst>
          </p:cNvPr>
          <p:cNvGrpSpPr/>
          <p:nvPr/>
        </p:nvGrpSpPr>
        <p:grpSpPr>
          <a:xfrm>
            <a:off x="1681804" y="1952424"/>
            <a:ext cx="2602442" cy="2236312"/>
            <a:chOff x="1212638" y="1954803"/>
            <a:chExt cx="2602442" cy="2236312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1425B75-97B7-0438-B2BE-6F62B7B59503}"/>
                </a:ext>
              </a:extLst>
            </p:cNvPr>
            <p:cNvSpPr/>
            <p:nvPr/>
          </p:nvSpPr>
          <p:spPr>
            <a:xfrm>
              <a:off x="1212638" y="1954803"/>
              <a:ext cx="2602442" cy="2236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F7E6EBFF-DE0F-2064-BD55-C3128B638FF4}"/>
                </a:ext>
              </a:extLst>
            </p:cNvPr>
            <p:cNvGrpSpPr/>
            <p:nvPr/>
          </p:nvGrpSpPr>
          <p:grpSpPr>
            <a:xfrm>
              <a:off x="1400869" y="2345057"/>
              <a:ext cx="2208490" cy="233236"/>
              <a:chOff x="1602317" y="2398776"/>
              <a:chExt cx="3780811" cy="39928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680E53F-E28E-5C3B-2D12-879CAB091F8E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E042B6A-63B7-9DFE-74D5-AEEEFD7D9958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2079DCDE-8627-2435-7C87-194ECA3ABB01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4B387567-0ED8-B3DB-D523-EB5BA6C4BC81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9EC93DA0-87BF-7D22-1A85-E8CF39826F4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B880157-8AA4-4896-16F2-DCD12090E55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D548139-7218-3A48-F85B-C2A762D5635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42E5D33-B0EC-3C1A-3715-17D87FF48055}"/>
                </a:ext>
              </a:extLst>
            </p:cNvPr>
            <p:cNvSpPr/>
            <p:nvPr/>
          </p:nvSpPr>
          <p:spPr>
            <a:xfrm>
              <a:off x="1338675" y="2259322"/>
              <a:ext cx="2332879" cy="16225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5A6AF2C6-ECE9-D410-BBA4-164910C1D37E}"/>
                </a:ext>
              </a:extLst>
            </p:cNvPr>
            <p:cNvGrpSpPr/>
            <p:nvPr/>
          </p:nvGrpSpPr>
          <p:grpSpPr>
            <a:xfrm>
              <a:off x="1400869" y="2652286"/>
              <a:ext cx="2208490" cy="233236"/>
              <a:chOff x="1602317" y="2398776"/>
              <a:chExt cx="3780811" cy="399288"/>
            </a:xfrm>
          </p:grpSpPr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019C7D0C-7687-F5A5-4F36-6D7EB8B9AD69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7ED8C692-ECD6-0FDE-88CB-AAA2EB07847F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65CECED-9754-FBC6-08D2-35B87D0F7446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6170461F-9ABD-1F6A-5654-50AA32E9106B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228EDD7C-1E36-B3A5-1480-94E92303B8D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69C031F0-E50A-BA70-23F1-D7D820DE4A43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3DB039A0-0C1D-11FD-CDC6-E98C411E2A43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4CD3E1A-67EA-D3BD-94C1-32FD617ECEA4}"/>
                </a:ext>
              </a:extLst>
            </p:cNvPr>
            <p:cNvGrpSpPr/>
            <p:nvPr/>
          </p:nvGrpSpPr>
          <p:grpSpPr>
            <a:xfrm>
              <a:off x="1400869" y="2959515"/>
              <a:ext cx="2208490" cy="233236"/>
              <a:chOff x="1602317" y="2398776"/>
              <a:chExt cx="3780811" cy="399288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4AC7D58-31E5-2D44-0753-4535BBADA89F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31E214E-492D-F4B9-5012-E9A55DB2640E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AF121BD-6AB1-3BD0-A67D-2C49F33AFD07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B37D922B-1554-BC2F-52FD-A1B9DB4A1ECD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7F9C6222-4B93-87F0-D317-C848997D2641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DF23B4B-B556-C86A-A352-2A10A9EE9D6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E3FF4C5-421E-466A-BA5D-4E50912A467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D10F078A-AFDA-A926-2DA1-FA57218AFBD5}"/>
                </a:ext>
              </a:extLst>
            </p:cNvPr>
            <p:cNvGrpSpPr/>
            <p:nvPr/>
          </p:nvGrpSpPr>
          <p:grpSpPr>
            <a:xfrm>
              <a:off x="1400869" y="3266744"/>
              <a:ext cx="2208490" cy="233236"/>
              <a:chOff x="1602317" y="2398776"/>
              <a:chExt cx="3780811" cy="399288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47065C8-17CC-BC6B-DD22-E15F8B1FBF82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2B69D5BD-84E0-F0C0-3B66-76A179DE1999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C036C71-4D17-2145-08B8-4594C03D3E62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B64DCE0-58AA-A359-1385-5074F4571688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5462E27-3545-A1BA-F9D7-5A1CCE6B88E3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FCAB4F66-0AC1-4211-6E74-6454F1759426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6D3F893-A61F-5060-291C-BA4CD725DF48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89787840-686D-1272-8F25-AA15087FEB66}"/>
                </a:ext>
              </a:extLst>
            </p:cNvPr>
            <p:cNvGrpSpPr/>
            <p:nvPr/>
          </p:nvGrpSpPr>
          <p:grpSpPr>
            <a:xfrm>
              <a:off x="1400869" y="3573974"/>
              <a:ext cx="907447" cy="233236"/>
              <a:chOff x="1602317" y="2398776"/>
              <a:chExt cx="1553499" cy="39928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1DD4A65-C90C-26E9-B0F1-C24313A3166B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6763498F-0859-656E-1B68-8BE70F456C51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C89B2A4-45A1-8650-C4A2-4FFC9E34CFF8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BC37BAA-8187-8DA5-A372-0CED69BFF188}"/>
                </a:ext>
              </a:extLst>
            </p:cNvPr>
            <p:cNvSpPr txBox="1"/>
            <p:nvPr/>
          </p:nvSpPr>
          <p:spPr>
            <a:xfrm>
              <a:off x="1212638" y="1977375"/>
              <a:ext cx="2602442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N</a:t>
              </a:r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월 출석부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02CBEFB2-0C95-DAA3-B275-75F12FDE91F7}"/>
                </a:ext>
              </a:extLst>
            </p:cNvPr>
            <p:cNvSpPr/>
            <p:nvPr/>
          </p:nvSpPr>
          <p:spPr>
            <a:xfrm>
              <a:off x="2987003" y="3923427"/>
              <a:ext cx="682703" cy="22714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보상 받기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C98D0DC-A381-B33D-336F-EF609ECB9E19}"/>
                </a:ext>
              </a:extLst>
            </p:cNvPr>
            <p:cNvSpPr txBox="1"/>
            <p:nvPr/>
          </p:nvSpPr>
          <p:spPr>
            <a:xfrm>
              <a:off x="1338675" y="3902050"/>
              <a:ext cx="2185656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아직 출석 체크가 완료되지 않았습니다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62495A6B-E9F0-0943-BBA3-8878B7618F85}"/>
                </a:ext>
              </a:extLst>
            </p:cNvPr>
            <p:cNvGrpSpPr/>
            <p:nvPr/>
          </p:nvGrpSpPr>
          <p:grpSpPr>
            <a:xfrm>
              <a:off x="1436610" y="2364689"/>
              <a:ext cx="183443" cy="189353"/>
              <a:chOff x="1734817" y="2524626"/>
              <a:chExt cx="235024" cy="242595"/>
            </a:xfrm>
            <a:solidFill>
              <a:srgbClr val="FF0000"/>
            </a:solidFill>
          </p:grpSpPr>
          <p:sp>
            <p:nvSpPr>
              <p:cNvPr id="238" name="원형: 비어 있음 237">
                <a:extLst>
                  <a:ext uri="{FF2B5EF4-FFF2-40B4-BE49-F238E27FC236}">
                    <a16:creationId xmlns:a16="http://schemas.microsoft.com/office/drawing/2014/main" id="{0C1A4404-AC26-79EB-F772-F9F73703C9AE}"/>
                  </a:ext>
                </a:extLst>
              </p:cNvPr>
              <p:cNvSpPr/>
              <p:nvPr/>
            </p:nvSpPr>
            <p:spPr>
              <a:xfrm>
                <a:off x="1734817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화살표: 갈매기형 수장 238">
                <a:extLst>
                  <a:ext uri="{FF2B5EF4-FFF2-40B4-BE49-F238E27FC236}">
                    <a16:creationId xmlns:a16="http://schemas.microsoft.com/office/drawing/2014/main" id="{8C071533-533A-1316-228B-209D6275A014}"/>
                  </a:ext>
                </a:extLst>
              </p:cNvPr>
              <p:cNvSpPr/>
              <p:nvPr/>
            </p:nvSpPr>
            <p:spPr>
              <a:xfrm rot="5400000">
                <a:off x="1799783" y="2615306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ADC2B7D-9405-764E-8548-A25A510B1481}"/>
                </a:ext>
              </a:extLst>
            </p:cNvPr>
            <p:cNvGrpSpPr/>
            <p:nvPr/>
          </p:nvGrpSpPr>
          <p:grpSpPr>
            <a:xfrm>
              <a:off x="1761255" y="2364689"/>
              <a:ext cx="183443" cy="189353"/>
              <a:chOff x="2150746" y="2524626"/>
              <a:chExt cx="235024" cy="242595"/>
            </a:xfrm>
            <a:solidFill>
              <a:srgbClr val="FF0000"/>
            </a:solidFill>
          </p:grpSpPr>
          <p:sp>
            <p:nvSpPr>
              <p:cNvPr id="236" name="원형: 비어 있음 235">
                <a:extLst>
                  <a:ext uri="{FF2B5EF4-FFF2-40B4-BE49-F238E27FC236}">
                    <a16:creationId xmlns:a16="http://schemas.microsoft.com/office/drawing/2014/main" id="{69F54850-5DB3-C005-FE1A-8709C73286C9}"/>
                  </a:ext>
                </a:extLst>
              </p:cNvPr>
              <p:cNvSpPr/>
              <p:nvPr/>
            </p:nvSpPr>
            <p:spPr>
              <a:xfrm>
                <a:off x="2150746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화살표: 갈매기형 수장 236">
                <a:extLst>
                  <a:ext uri="{FF2B5EF4-FFF2-40B4-BE49-F238E27FC236}">
                    <a16:creationId xmlns:a16="http://schemas.microsoft.com/office/drawing/2014/main" id="{C051268D-83A4-0008-1DC7-D8F682D355A3}"/>
                  </a:ext>
                </a:extLst>
              </p:cNvPr>
              <p:cNvSpPr/>
              <p:nvPr/>
            </p:nvSpPr>
            <p:spPr>
              <a:xfrm rot="5400000">
                <a:off x="2211148" y="261730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6BA5BBEA-52B2-270E-5383-BF4B61CD9DF3}"/>
                </a:ext>
              </a:extLst>
            </p:cNvPr>
            <p:cNvGrpSpPr/>
            <p:nvPr/>
          </p:nvGrpSpPr>
          <p:grpSpPr>
            <a:xfrm>
              <a:off x="2088131" y="2364689"/>
              <a:ext cx="183443" cy="189353"/>
              <a:chOff x="2569533" y="2524626"/>
              <a:chExt cx="235024" cy="2425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4" name="원형: 비어 있음 233">
                <a:extLst>
                  <a:ext uri="{FF2B5EF4-FFF2-40B4-BE49-F238E27FC236}">
                    <a16:creationId xmlns:a16="http://schemas.microsoft.com/office/drawing/2014/main" id="{3B383D4D-6B0D-BB80-D0C1-38DD374ADC3F}"/>
                  </a:ext>
                </a:extLst>
              </p:cNvPr>
              <p:cNvSpPr/>
              <p:nvPr/>
            </p:nvSpPr>
            <p:spPr>
              <a:xfrm>
                <a:off x="2569533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화살표: 갈매기형 수장 234">
                <a:extLst>
                  <a:ext uri="{FF2B5EF4-FFF2-40B4-BE49-F238E27FC236}">
                    <a16:creationId xmlns:a16="http://schemas.microsoft.com/office/drawing/2014/main" id="{79022DD9-E61D-C4FD-F8EF-E8CF56C64C7D}"/>
                  </a:ext>
                </a:extLst>
              </p:cNvPr>
              <p:cNvSpPr/>
              <p:nvPr/>
            </p:nvSpPr>
            <p:spPr>
              <a:xfrm rot="5400000">
                <a:off x="2627866" y="261787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444F89A9-1615-AEB9-E718-1B5BDDCE9137}"/>
              </a:ext>
            </a:extLst>
          </p:cNvPr>
          <p:cNvSpPr txBox="1"/>
          <p:nvPr/>
        </p:nvSpPr>
        <p:spPr>
          <a:xfrm>
            <a:off x="1807841" y="5009290"/>
            <a:ext cx="2185656" cy="307777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일차 보상이 우편함으로 </a:t>
            </a:r>
            <a:endParaRPr lang="en-US" altLang="ko-KR" sz="7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발송되었습니다</a:t>
            </a:r>
            <a:r>
              <a:rPr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89EFA6E-1FF5-600B-7A6F-587F10F3D154}"/>
              </a:ext>
            </a:extLst>
          </p:cNvPr>
          <p:cNvSpPr/>
          <p:nvPr/>
        </p:nvSpPr>
        <p:spPr>
          <a:xfrm>
            <a:off x="3456169" y="5036760"/>
            <a:ext cx="682703" cy="2271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</a:t>
            </a:r>
          </a:p>
        </p:txBody>
      </p: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52A7AB48-0E03-DE7D-448D-CBD931977F7C}"/>
              </a:ext>
            </a:extLst>
          </p:cNvPr>
          <p:cNvCxnSpPr>
            <a:cxnSpLocks/>
            <a:stCxn id="230" idx="1"/>
            <a:endCxn id="328" idx="1"/>
          </p:cNvCxnSpPr>
          <p:nvPr/>
        </p:nvCxnSpPr>
        <p:spPr>
          <a:xfrm rot="10800000" flipV="1">
            <a:off x="1681805" y="3999698"/>
            <a:ext cx="126037" cy="1158153"/>
          </a:xfrm>
          <a:prstGeom prst="bentConnector3">
            <a:avLst>
              <a:gd name="adj1" fmla="val 2813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A616638A-03FE-E818-9AA1-B55B781A19CA}"/>
              </a:ext>
            </a:extLst>
          </p:cNvPr>
          <p:cNvSpPr/>
          <p:nvPr/>
        </p:nvSpPr>
        <p:spPr>
          <a:xfrm>
            <a:off x="1741572" y="2222604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85F0A9A6-5D5E-E5AE-E6A3-B0CE3771AF3A}"/>
              </a:ext>
            </a:extLst>
          </p:cNvPr>
          <p:cNvSpPr/>
          <p:nvPr/>
        </p:nvSpPr>
        <p:spPr>
          <a:xfrm>
            <a:off x="1579286" y="3776275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E5649691-682A-B2C5-E673-7C5E4CC0C85E}"/>
              </a:ext>
            </a:extLst>
          </p:cNvPr>
          <p:cNvSpPr/>
          <p:nvPr/>
        </p:nvSpPr>
        <p:spPr>
          <a:xfrm>
            <a:off x="3310795" y="3776275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FF28AB7-7116-910A-01D8-68CAE363A43D}"/>
              </a:ext>
            </a:extLst>
          </p:cNvPr>
          <p:cNvSpPr/>
          <p:nvPr/>
        </p:nvSpPr>
        <p:spPr>
          <a:xfrm>
            <a:off x="4037369" y="1995151"/>
            <a:ext cx="203005" cy="195925"/>
          </a:xfrm>
          <a:prstGeom prst="mathMultiply">
            <a:avLst>
              <a:gd name="adj1" fmla="val 20376"/>
            </a:avLst>
          </a:prstGeom>
          <a:solidFill>
            <a:schemeClr val="bg2">
              <a:lumMod val="2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B6A3-CEF3-5C64-0F7F-D613CE1AB899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A64486-9F1B-5DD2-57E6-5CC5A8D2282F}"/>
              </a:ext>
            </a:extLst>
          </p:cNvPr>
          <p:cNvSpPr/>
          <p:nvPr/>
        </p:nvSpPr>
        <p:spPr>
          <a:xfrm>
            <a:off x="3854986" y="1885727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9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출석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보상 이미지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4590"/>
              </p:ext>
            </p:extLst>
          </p:nvPr>
        </p:nvGraphicFramePr>
        <p:xfrm>
          <a:off x="6880294" y="1485000"/>
          <a:ext cx="5051652" cy="226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475912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812792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보상 받기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 누른 후 활성화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해당 유저 우편함에 보상 전송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출석 체크 보상 받은 후 받은 아이템 출력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확인 버튼 클릭 후 보상 이미지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비활성화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보상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해당 출석일자의 보상 이미지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확인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버튼 클릭 시 보상 이미지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E7B4A6CB-A8FF-4D15-153E-AEBE33CA108F}"/>
              </a:ext>
            </a:extLst>
          </p:cNvPr>
          <p:cNvGrpSpPr/>
          <p:nvPr/>
        </p:nvGrpSpPr>
        <p:grpSpPr>
          <a:xfrm>
            <a:off x="1681804" y="1952424"/>
            <a:ext cx="2602442" cy="2255024"/>
            <a:chOff x="1212638" y="1954803"/>
            <a:chExt cx="2602442" cy="2255024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1425B75-97B7-0438-B2BE-6F62B7B59503}"/>
                </a:ext>
              </a:extLst>
            </p:cNvPr>
            <p:cNvSpPr/>
            <p:nvPr/>
          </p:nvSpPr>
          <p:spPr>
            <a:xfrm>
              <a:off x="1212638" y="1954803"/>
              <a:ext cx="2602442" cy="2236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F7E6EBFF-DE0F-2064-BD55-C3128B638FF4}"/>
                </a:ext>
              </a:extLst>
            </p:cNvPr>
            <p:cNvGrpSpPr/>
            <p:nvPr/>
          </p:nvGrpSpPr>
          <p:grpSpPr>
            <a:xfrm>
              <a:off x="1400869" y="2345057"/>
              <a:ext cx="2208490" cy="233236"/>
              <a:chOff x="1602317" y="2398776"/>
              <a:chExt cx="3780811" cy="39928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680E53F-E28E-5C3B-2D12-879CAB091F8E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E042B6A-63B7-9DFE-74D5-AEEEFD7D9958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2079DCDE-8627-2435-7C87-194ECA3ABB01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4B387567-0ED8-B3DB-D523-EB5BA6C4BC81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9EC93DA0-87BF-7D22-1A85-E8CF39826F4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B880157-8AA4-4896-16F2-DCD12090E55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D548139-7218-3A48-F85B-C2A762D5635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42E5D33-B0EC-3C1A-3715-17D87FF48055}"/>
                </a:ext>
              </a:extLst>
            </p:cNvPr>
            <p:cNvSpPr/>
            <p:nvPr/>
          </p:nvSpPr>
          <p:spPr>
            <a:xfrm>
              <a:off x="1338675" y="2259322"/>
              <a:ext cx="2332879" cy="16225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5A6AF2C6-ECE9-D410-BBA4-164910C1D37E}"/>
                </a:ext>
              </a:extLst>
            </p:cNvPr>
            <p:cNvGrpSpPr/>
            <p:nvPr/>
          </p:nvGrpSpPr>
          <p:grpSpPr>
            <a:xfrm>
              <a:off x="1400869" y="2652286"/>
              <a:ext cx="2208490" cy="233236"/>
              <a:chOff x="1602317" y="2398776"/>
              <a:chExt cx="3780811" cy="399288"/>
            </a:xfrm>
          </p:grpSpPr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019C7D0C-7687-F5A5-4F36-6D7EB8B9AD69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7ED8C692-ECD6-0FDE-88CB-AAA2EB07847F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65CECED-9754-FBC6-08D2-35B87D0F7446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6170461F-9ABD-1F6A-5654-50AA32E9106B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228EDD7C-1E36-B3A5-1480-94E92303B8D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69C031F0-E50A-BA70-23F1-D7D820DE4A43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3DB039A0-0C1D-11FD-CDC6-E98C411E2A43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4CD3E1A-67EA-D3BD-94C1-32FD617ECEA4}"/>
                </a:ext>
              </a:extLst>
            </p:cNvPr>
            <p:cNvGrpSpPr/>
            <p:nvPr/>
          </p:nvGrpSpPr>
          <p:grpSpPr>
            <a:xfrm>
              <a:off x="1400869" y="2959515"/>
              <a:ext cx="2208490" cy="233236"/>
              <a:chOff x="1602317" y="2398776"/>
              <a:chExt cx="3780811" cy="399288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4AC7D58-31E5-2D44-0753-4535BBADA89F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31E214E-492D-F4B9-5012-E9A55DB2640E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AF121BD-6AB1-3BD0-A67D-2C49F33AFD07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B37D922B-1554-BC2F-52FD-A1B9DB4A1ECD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7F9C6222-4B93-87F0-D317-C848997D2641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DF23B4B-B556-C86A-A352-2A10A9EE9D6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E3FF4C5-421E-466A-BA5D-4E50912A467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D10F078A-AFDA-A926-2DA1-FA57218AFBD5}"/>
                </a:ext>
              </a:extLst>
            </p:cNvPr>
            <p:cNvGrpSpPr/>
            <p:nvPr/>
          </p:nvGrpSpPr>
          <p:grpSpPr>
            <a:xfrm>
              <a:off x="1400869" y="3266744"/>
              <a:ext cx="2208490" cy="233236"/>
              <a:chOff x="1602317" y="2398776"/>
              <a:chExt cx="3780811" cy="399288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47065C8-17CC-BC6B-DD22-E15F8B1FBF82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2B69D5BD-84E0-F0C0-3B66-76A179DE1999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C036C71-4D17-2145-08B8-4594C03D3E62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B64DCE0-58AA-A359-1385-5074F4571688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5462E27-3545-A1BA-F9D7-5A1CCE6B88E3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FCAB4F66-0AC1-4211-6E74-6454F1759426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6D3F893-A61F-5060-291C-BA4CD725DF48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89787840-686D-1272-8F25-AA15087FEB66}"/>
                </a:ext>
              </a:extLst>
            </p:cNvPr>
            <p:cNvGrpSpPr/>
            <p:nvPr/>
          </p:nvGrpSpPr>
          <p:grpSpPr>
            <a:xfrm>
              <a:off x="1400869" y="3573974"/>
              <a:ext cx="907447" cy="233236"/>
              <a:chOff x="1602317" y="2398776"/>
              <a:chExt cx="1553499" cy="39928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1DD4A65-C90C-26E9-B0F1-C24313A3166B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6763498F-0859-656E-1B68-8BE70F456C51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C89B2A4-45A1-8650-C4A2-4FFC9E34CFF8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BC37BAA-8187-8DA5-A372-0CED69BFF188}"/>
                </a:ext>
              </a:extLst>
            </p:cNvPr>
            <p:cNvSpPr txBox="1"/>
            <p:nvPr/>
          </p:nvSpPr>
          <p:spPr>
            <a:xfrm>
              <a:off x="1212638" y="1977375"/>
              <a:ext cx="2602442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N</a:t>
              </a:r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월 출석부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C98D0DC-A381-B33D-336F-EF609ECB9E19}"/>
                </a:ext>
              </a:extLst>
            </p:cNvPr>
            <p:cNvSpPr txBox="1"/>
            <p:nvPr/>
          </p:nvSpPr>
          <p:spPr>
            <a:xfrm>
              <a:off x="1338675" y="3902050"/>
              <a:ext cx="2185656" cy="307777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N</a:t>
              </a:r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일차 보상이 우편함으로 </a:t>
              </a:r>
              <a:endParaRPr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발송되었습니다</a:t>
              </a:r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!</a:t>
              </a:r>
              <a:endParaRPr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62495A6B-E9F0-0943-BBA3-8878B7618F85}"/>
                </a:ext>
              </a:extLst>
            </p:cNvPr>
            <p:cNvGrpSpPr/>
            <p:nvPr/>
          </p:nvGrpSpPr>
          <p:grpSpPr>
            <a:xfrm>
              <a:off x="1436610" y="2364689"/>
              <a:ext cx="183443" cy="189353"/>
              <a:chOff x="1734817" y="2524626"/>
              <a:chExt cx="235024" cy="242595"/>
            </a:xfrm>
            <a:solidFill>
              <a:srgbClr val="FF0000"/>
            </a:solidFill>
          </p:grpSpPr>
          <p:sp>
            <p:nvSpPr>
              <p:cNvPr id="238" name="원형: 비어 있음 237">
                <a:extLst>
                  <a:ext uri="{FF2B5EF4-FFF2-40B4-BE49-F238E27FC236}">
                    <a16:creationId xmlns:a16="http://schemas.microsoft.com/office/drawing/2014/main" id="{0C1A4404-AC26-79EB-F772-F9F73703C9AE}"/>
                  </a:ext>
                </a:extLst>
              </p:cNvPr>
              <p:cNvSpPr/>
              <p:nvPr/>
            </p:nvSpPr>
            <p:spPr>
              <a:xfrm>
                <a:off x="1734817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화살표: 갈매기형 수장 238">
                <a:extLst>
                  <a:ext uri="{FF2B5EF4-FFF2-40B4-BE49-F238E27FC236}">
                    <a16:creationId xmlns:a16="http://schemas.microsoft.com/office/drawing/2014/main" id="{8C071533-533A-1316-228B-209D6275A014}"/>
                  </a:ext>
                </a:extLst>
              </p:cNvPr>
              <p:cNvSpPr/>
              <p:nvPr/>
            </p:nvSpPr>
            <p:spPr>
              <a:xfrm rot="5400000">
                <a:off x="1799783" y="2615306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ADC2B7D-9405-764E-8548-A25A510B1481}"/>
                </a:ext>
              </a:extLst>
            </p:cNvPr>
            <p:cNvGrpSpPr/>
            <p:nvPr/>
          </p:nvGrpSpPr>
          <p:grpSpPr>
            <a:xfrm>
              <a:off x="1761255" y="2364689"/>
              <a:ext cx="183443" cy="189353"/>
              <a:chOff x="2150746" y="2524626"/>
              <a:chExt cx="235024" cy="242595"/>
            </a:xfrm>
            <a:solidFill>
              <a:srgbClr val="FF0000"/>
            </a:solidFill>
          </p:grpSpPr>
          <p:sp>
            <p:nvSpPr>
              <p:cNvPr id="236" name="원형: 비어 있음 235">
                <a:extLst>
                  <a:ext uri="{FF2B5EF4-FFF2-40B4-BE49-F238E27FC236}">
                    <a16:creationId xmlns:a16="http://schemas.microsoft.com/office/drawing/2014/main" id="{69F54850-5DB3-C005-FE1A-8709C73286C9}"/>
                  </a:ext>
                </a:extLst>
              </p:cNvPr>
              <p:cNvSpPr/>
              <p:nvPr/>
            </p:nvSpPr>
            <p:spPr>
              <a:xfrm>
                <a:off x="2150746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화살표: 갈매기형 수장 236">
                <a:extLst>
                  <a:ext uri="{FF2B5EF4-FFF2-40B4-BE49-F238E27FC236}">
                    <a16:creationId xmlns:a16="http://schemas.microsoft.com/office/drawing/2014/main" id="{C051268D-83A4-0008-1DC7-D8F682D355A3}"/>
                  </a:ext>
                </a:extLst>
              </p:cNvPr>
              <p:cNvSpPr/>
              <p:nvPr/>
            </p:nvSpPr>
            <p:spPr>
              <a:xfrm rot="5400000">
                <a:off x="2211148" y="261730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6BA5BBEA-52B2-270E-5383-BF4B61CD9DF3}"/>
                </a:ext>
              </a:extLst>
            </p:cNvPr>
            <p:cNvGrpSpPr/>
            <p:nvPr/>
          </p:nvGrpSpPr>
          <p:grpSpPr>
            <a:xfrm>
              <a:off x="2088131" y="2364689"/>
              <a:ext cx="183443" cy="189353"/>
              <a:chOff x="2569533" y="2524626"/>
              <a:chExt cx="235024" cy="2425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4" name="원형: 비어 있음 233">
                <a:extLst>
                  <a:ext uri="{FF2B5EF4-FFF2-40B4-BE49-F238E27FC236}">
                    <a16:creationId xmlns:a16="http://schemas.microsoft.com/office/drawing/2014/main" id="{3B383D4D-6B0D-BB80-D0C1-38DD374ADC3F}"/>
                  </a:ext>
                </a:extLst>
              </p:cNvPr>
              <p:cNvSpPr/>
              <p:nvPr/>
            </p:nvSpPr>
            <p:spPr>
              <a:xfrm>
                <a:off x="2569533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화살표: 갈매기형 수장 234">
                <a:extLst>
                  <a:ext uri="{FF2B5EF4-FFF2-40B4-BE49-F238E27FC236}">
                    <a16:creationId xmlns:a16="http://schemas.microsoft.com/office/drawing/2014/main" id="{79022DD9-E61D-C4FD-F8EF-E8CF56C64C7D}"/>
                  </a:ext>
                </a:extLst>
              </p:cNvPr>
              <p:cNvSpPr/>
              <p:nvPr/>
            </p:nvSpPr>
            <p:spPr>
              <a:xfrm rot="5400000">
                <a:off x="2627866" y="261787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4BD8C8-3B46-E1ED-6C23-7CAAB2B429C2}"/>
              </a:ext>
            </a:extLst>
          </p:cNvPr>
          <p:cNvSpPr/>
          <p:nvPr/>
        </p:nvSpPr>
        <p:spPr>
          <a:xfrm>
            <a:off x="3456168" y="3927457"/>
            <a:ext cx="682703" cy="2271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8C6332-2CFA-1568-5E05-F04051D70DDB}"/>
              </a:ext>
            </a:extLst>
          </p:cNvPr>
          <p:cNvSpPr/>
          <p:nvPr/>
        </p:nvSpPr>
        <p:spPr>
          <a:xfrm>
            <a:off x="285514" y="1550850"/>
            <a:ext cx="5395022" cy="3034700"/>
          </a:xfrm>
          <a:prstGeom prst="rect">
            <a:avLst/>
          </a:prstGeom>
          <a:solidFill>
            <a:schemeClr val="tx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B6708CF-94B4-80E4-B618-EEAF0854C9F7}"/>
              </a:ext>
            </a:extLst>
          </p:cNvPr>
          <p:cNvSpPr/>
          <p:nvPr/>
        </p:nvSpPr>
        <p:spPr>
          <a:xfrm>
            <a:off x="2304705" y="2485686"/>
            <a:ext cx="1346600" cy="1157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7D40D7-B012-D95C-83B8-60214E42B677}"/>
              </a:ext>
            </a:extLst>
          </p:cNvPr>
          <p:cNvSpPr/>
          <p:nvPr/>
        </p:nvSpPr>
        <p:spPr>
          <a:xfrm>
            <a:off x="2393220" y="2567283"/>
            <a:ext cx="1162120" cy="8201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A9AC14-7701-F42B-145B-C46D71002B29}"/>
              </a:ext>
            </a:extLst>
          </p:cNvPr>
          <p:cNvSpPr/>
          <p:nvPr/>
        </p:nvSpPr>
        <p:spPr>
          <a:xfrm>
            <a:off x="2655529" y="3433419"/>
            <a:ext cx="625458" cy="152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확인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BF6B876-0FD4-4057-6881-EE0A65899A01}"/>
              </a:ext>
            </a:extLst>
          </p:cNvPr>
          <p:cNvSpPr/>
          <p:nvPr/>
        </p:nvSpPr>
        <p:spPr>
          <a:xfrm>
            <a:off x="2208926" y="2437425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2EBA7053-7B56-A0C9-8CB1-B18A36835CE1}"/>
              </a:ext>
            </a:extLst>
          </p:cNvPr>
          <p:cNvSpPr/>
          <p:nvPr/>
        </p:nvSpPr>
        <p:spPr>
          <a:xfrm>
            <a:off x="2483623" y="3328191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403CD7E6-F297-5CFF-A4C1-364388539751}"/>
              </a:ext>
            </a:extLst>
          </p:cNvPr>
          <p:cNvSpPr/>
          <p:nvPr/>
        </p:nvSpPr>
        <p:spPr>
          <a:xfrm>
            <a:off x="4037369" y="1995151"/>
            <a:ext cx="203005" cy="195925"/>
          </a:xfrm>
          <a:prstGeom prst="mathMultiply">
            <a:avLst>
              <a:gd name="adj1" fmla="val 20376"/>
            </a:avLst>
          </a:prstGeom>
          <a:solidFill>
            <a:schemeClr val="bg2">
              <a:lumMod val="2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3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020CD943-A317-62F4-6075-F3A1299774C0}"/>
              </a:ext>
            </a:extLst>
          </p:cNvPr>
          <p:cNvSpPr/>
          <p:nvPr/>
        </p:nvSpPr>
        <p:spPr>
          <a:xfrm>
            <a:off x="285514" y="1553230"/>
            <a:ext cx="5395022" cy="3034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출석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종류 변경 버튼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27538"/>
              </p:ext>
            </p:extLst>
          </p:nvPr>
        </p:nvGraphicFramePr>
        <p:xfrm>
          <a:off x="6880294" y="1485000"/>
          <a:ext cx="5051652" cy="2313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8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475912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812792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출석이 여러 종류일 경우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신규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통상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이벤트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우측 버튼을 통해 출석부 페이지 변환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출석 종류 변경 버튼 디자인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스티커 메모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종류 변경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현재 보고 있는 출석 종류 텍스트는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보상 이미지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상단에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현재 보지 않는 출석 종류 텍스트는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보상 이미지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하단에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</a:tbl>
          </a:graphicData>
        </a:graphic>
      </p:graphicFrame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A53FFB09-527E-A0B8-2669-3336FB620A8C}"/>
              </a:ext>
            </a:extLst>
          </p:cNvPr>
          <p:cNvSpPr/>
          <p:nvPr/>
        </p:nvSpPr>
        <p:spPr>
          <a:xfrm>
            <a:off x="285515" y="1553654"/>
            <a:ext cx="5395022" cy="3034276"/>
          </a:xfrm>
          <a:prstGeom prst="rect">
            <a:avLst/>
          </a:prstGeom>
          <a:solidFill>
            <a:schemeClr val="tx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028F93A8-6F59-DFC1-C370-4732CBDD180B}"/>
              </a:ext>
            </a:extLst>
          </p:cNvPr>
          <p:cNvGrpSpPr/>
          <p:nvPr/>
        </p:nvGrpSpPr>
        <p:grpSpPr>
          <a:xfrm>
            <a:off x="3993497" y="2576956"/>
            <a:ext cx="742864" cy="268083"/>
            <a:chOff x="4066684" y="2016627"/>
            <a:chExt cx="742864" cy="268083"/>
          </a:xfrm>
        </p:grpSpPr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668E586-26E5-521E-2151-BDA3D568D8A3}"/>
                </a:ext>
              </a:extLst>
            </p:cNvPr>
            <p:cNvSpPr/>
            <p:nvPr/>
          </p:nvSpPr>
          <p:spPr>
            <a:xfrm>
              <a:off x="4066684" y="2023099"/>
              <a:ext cx="742864" cy="2616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E4AF819-3613-C77D-8355-9BB2BB0A5607}"/>
                </a:ext>
              </a:extLst>
            </p:cNvPr>
            <p:cNvSpPr txBox="1"/>
            <p:nvPr/>
          </p:nvSpPr>
          <p:spPr>
            <a:xfrm>
              <a:off x="4357552" y="2016627"/>
              <a:ext cx="437324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통상</a:t>
              </a: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E7B4A6CB-A8FF-4D15-153E-AEBE33CA108F}"/>
              </a:ext>
            </a:extLst>
          </p:cNvPr>
          <p:cNvGrpSpPr/>
          <p:nvPr/>
        </p:nvGrpSpPr>
        <p:grpSpPr>
          <a:xfrm>
            <a:off x="1681804" y="1952424"/>
            <a:ext cx="2602442" cy="2236312"/>
            <a:chOff x="1212638" y="1954803"/>
            <a:chExt cx="2602442" cy="2236312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1425B75-97B7-0438-B2BE-6F62B7B59503}"/>
                </a:ext>
              </a:extLst>
            </p:cNvPr>
            <p:cNvSpPr/>
            <p:nvPr/>
          </p:nvSpPr>
          <p:spPr>
            <a:xfrm>
              <a:off x="1212638" y="1954803"/>
              <a:ext cx="2602442" cy="2236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F7E6EBFF-DE0F-2064-BD55-C3128B638FF4}"/>
                </a:ext>
              </a:extLst>
            </p:cNvPr>
            <p:cNvGrpSpPr/>
            <p:nvPr/>
          </p:nvGrpSpPr>
          <p:grpSpPr>
            <a:xfrm>
              <a:off x="1400869" y="2345057"/>
              <a:ext cx="2208490" cy="233236"/>
              <a:chOff x="1602317" y="2398776"/>
              <a:chExt cx="3780811" cy="39928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680E53F-E28E-5C3B-2D12-879CAB091F8E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E042B6A-63B7-9DFE-74D5-AEEEFD7D9958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2079DCDE-8627-2435-7C87-194ECA3ABB01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4B387567-0ED8-B3DB-D523-EB5BA6C4BC81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9EC93DA0-87BF-7D22-1A85-E8CF39826F4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B880157-8AA4-4896-16F2-DCD12090E55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D548139-7218-3A48-F85B-C2A762D5635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42E5D33-B0EC-3C1A-3715-17D87FF48055}"/>
                </a:ext>
              </a:extLst>
            </p:cNvPr>
            <p:cNvSpPr/>
            <p:nvPr/>
          </p:nvSpPr>
          <p:spPr>
            <a:xfrm>
              <a:off x="1338675" y="2259322"/>
              <a:ext cx="2332879" cy="16225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5A6AF2C6-ECE9-D410-BBA4-164910C1D37E}"/>
                </a:ext>
              </a:extLst>
            </p:cNvPr>
            <p:cNvGrpSpPr/>
            <p:nvPr/>
          </p:nvGrpSpPr>
          <p:grpSpPr>
            <a:xfrm>
              <a:off x="1400869" y="2652286"/>
              <a:ext cx="2208490" cy="233236"/>
              <a:chOff x="1602317" y="2398776"/>
              <a:chExt cx="3780811" cy="399288"/>
            </a:xfrm>
          </p:grpSpPr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019C7D0C-7687-F5A5-4F36-6D7EB8B9AD69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7ED8C692-ECD6-0FDE-88CB-AAA2EB07847F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65CECED-9754-FBC6-08D2-35B87D0F7446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6170461F-9ABD-1F6A-5654-50AA32E9106B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228EDD7C-1E36-B3A5-1480-94E92303B8DD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69C031F0-E50A-BA70-23F1-D7D820DE4A43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3DB039A0-0C1D-11FD-CDC6-E98C411E2A43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4CD3E1A-67EA-D3BD-94C1-32FD617ECEA4}"/>
                </a:ext>
              </a:extLst>
            </p:cNvPr>
            <p:cNvGrpSpPr/>
            <p:nvPr/>
          </p:nvGrpSpPr>
          <p:grpSpPr>
            <a:xfrm>
              <a:off x="1400869" y="2959515"/>
              <a:ext cx="2208490" cy="233236"/>
              <a:chOff x="1602317" y="2398776"/>
              <a:chExt cx="3780811" cy="399288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34AC7D58-31E5-2D44-0753-4535BBADA89F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31E214E-492D-F4B9-5012-E9A55DB2640E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AF121BD-6AB1-3BD0-A67D-2C49F33AFD07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B37D922B-1554-BC2F-52FD-A1B9DB4A1ECD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7F9C6222-4B93-87F0-D317-C848997D2641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DF23B4B-B556-C86A-A352-2A10A9EE9D6D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E3FF4C5-421E-466A-BA5D-4E50912A467E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D10F078A-AFDA-A926-2DA1-FA57218AFBD5}"/>
                </a:ext>
              </a:extLst>
            </p:cNvPr>
            <p:cNvGrpSpPr/>
            <p:nvPr/>
          </p:nvGrpSpPr>
          <p:grpSpPr>
            <a:xfrm>
              <a:off x="1400869" y="3266744"/>
              <a:ext cx="2208490" cy="233236"/>
              <a:chOff x="1602317" y="2398776"/>
              <a:chExt cx="3780811" cy="399288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47065C8-17CC-BC6B-DD22-E15F8B1FBF82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2B69D5BD-84E0-F0C0-3B66-76A179DE1999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C036C71-4D17-2145-08B8-4594C03D3E62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B64DCE0-58AA-A359-1385-5074F4571688}"/>
                  </a:ext>
                </a:extLst>
              </p:cNvPr>
              <p:cNvSpPr/>
              <p:nvPr/>
            </p:nvSpPr>
            <p:spPr>
              <a:xfrm>
                <a:off x="3272801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5462E27-3545-A1BA-F9D7-5A1CCE6B88E3}"/>
                  </a:ext>
                </a:extLst>
              </p:cNvPr>
              <p:cNvSpPr/>
              <p:nvPr/>
            </p:nvSpPr>
            <p:spPr>
              <a:xfrm>
                <a:off x="3829629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FCAB4F66-0AC1-4211-6E74-6454F1759426}"/>
                  </a:ext>
                </a:extLst>
              </p:cNvPr>
              <p:cNvSpPr/>
              <p:nvPr/>
            </p:nvSpPr>
            <p:spPr>
              <a:xfrm>
                <a:off x="438645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6D3F893-A61F-5060-291C-BA4CD725DF48}"/>
                  </a:ext>
                </a:extLst>
              </p:cNvPr>
              <p:cNvSpPr/>
              <p:nvPr/>
            </p:nvSpPr>
            <p:spPr>
              <a:xfrm>
                <a:off x="494328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89787840-686D-1272-8F25-AA15087FEB66}"/>
                </a:ext>
              </a:extLst>
            </p:cNvPr>
            <p:cNvGrpSpPr/>
            <p:nvPr/>
          </p:nvGrpSpPr>
          <p:grpSpPr>
            <a:xfrm>
              <a:off x="1400869" y="3573974"/>
              <a:ext cx="907447" cy="233236"/>
              <a:chOff x="1602317" y="2398776"/>
              <a:chExt cx="1553499" cy="39928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1DD4A65-C90C-26E9-B0F1-C24313A3166B}"/>
                  </a:ext>
                </a:extLst>
              </p:cNvPr>
              <p:cNvSpPr/>
              <p:nvPr/>
            </p:nvSpPr>
            <p:spPr>
              <a:xfrm>
                <a:off x="1602317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6763498F-0859-656E-1B68-8BE70F456C51}"/>
                  </a:ext>
                </a:extLst>
              </p:cNvPr>
              <p:cNvSpPr/>
              <p:nvPr/>
            </p:nvSpPr>
            <p:spPr>
              <a:xfrm>
                <a:off x="2159145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C89B2A4-45A1-8650-C4A2-4FFC9E34CFF8}"/>
                  </a:ext>
                </a:extLst>
              </p:cNvPr>
              <p:cNvSpPr/>
              <p:nvPr/>
            </p:nvSpPr>
            <p:spPr>
              <a:xfrm>
                <a:off x="2715973" y="2398776"/>
                <a:ext cx="439843" cy="399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BC37BAA-8187-8DA5-A372-0CED69BFF188}"/>
                </a:ext>
              </a:extLst>
            </p:cNvPr>
            <p:cNvSpPr txBox="1"/>
            <p:nvPr/>
          </p:nvSpPr>
          <p:spPr>
            <a:xfrm>
              <a:off x="1212638" y="1977375"/>
              <a:ext cx="2602442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N</a:t>
              </a:r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월 출석부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02CBEFB2-0C95-DAA3-B275-75F12FDE91F7}"/>
                </a:ext>
              </a:extLst>
            </p:cNvPr>
            <p:cNvSpPr/>
            <p:nvPr/>
          </p:nvSpPr>
          <p:spPr>
            <a:xfrm>
              <a:off x="2987003" y="3923427"/>
              <a:ext cx="682703" cy="22714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보상 받기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C98D0DC-A381-B33D-336F-EF609ECB9E19}"/>
                </a:ext>
              </a:extLst>
            </p:cNvPr>
            <p:cNvSpPr txBox="1"/>
            <p:nvPr/>
          </p:nvSpPr>
          <p:spPr>
            <a:xfrm>
              <a:off x="1338675" y="3902050"/>
              <a:ext cx="2185656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아직 출석 체크가 완료되지 않았습니다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62495A6B-E9F0-0943-BBA3-8878B7618F85}"/>
                </a:ext>
              </a:extLst>
            </p:cNvPr>
            <p:cNvGrpSpPr/>
            <p:nvPr/>
          </p:nvGrpSpPr>
          <p:grpSpPr>
            <a:xfrm>
              <a:off x="1436610" y="2364689"/>
              <a:ext cx="183443" cy="189353"/>
              <a:chOff x="1734817" y="2524626"/>
              <a:chExt cx="235024" cy="242595"/>
            </a:xfrm>
            <a:solidFill>
              <a:srgbClr val="FF0000"/>
            </a:solidFill>
          </p:grpSpPr>
          <p:sp>
            <p:nvSpPr>
              <p:cNvPr id="238" name="원형: 비어 있음 237">
                <a:extLst>
                  <a:ext uri="{FF2B5EF4-FFF2-40B4-BE49-F238E27FC236}">
                    <a16:creationId xmlns:a16="http://schemas.microsoft.com/office/drawing/2014/main" id="{0C1A4404-AC26-79EB-F772-F9F73703C9AE}"/>
                  </a:ext>
                </a:extLst>
              </p:cNvPr>
              <p:cNvSpPr/>
              <p:nvPr/>
            </p:nvSpPr>
            <p:spPr>
              <a:xfrm>
                <a:off x="1734817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화살표: 갈매기형 수장 238">
                <a:extLst>
                  <a:ext uri="{FF2B5EF4-FFF2-40B4-BE49-F238E27FC236}">
                    <a16:creationId xmlns:a16="http://schemas.microsoft.com/office/drawing/2014/main" id="{8C071533-533A-1316-228B-209D6275A014}"/>
                  </a:ext>
                </a:extLst>
              </p:cNvPr>
              <p:cNvSpPr/>
              <p:nvPr/>
            </p:nvSpPr>
            <p:spPr>
              <a:xfrm rot="5400000">
                <a:off x="1799783" y="2615306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ADC2B7D-9405-764E-8548-A25A510B1481}"/>
                </a:ext>
              </a:extLst>
            </p:cNvPr>
            <p:cNvGrpSpPr/>
            <p:nvPr/>
          </p:nvGrpSpPr>
          <p:grpSpPr>
            <a:xfrm>
              <a:off x="1761255" y="2364689"/>
              <a:ext cx="183443" cy="189353"/>
              <a:chOff x="2150746" y="2524626"/>
              <a:chExt cx="235024" cy="242595"/>
            </a:xfrm>
            <a:solidFill>
              <a:srgbClr val="FF0000"/>
            </a:solidFill>
          </p:grpSpPr>
          <p:sp>
            <p:nvSpPr>
              <p:cNvPr id="236" name="원형: 비어 있음 235">
                <a:extLst>
                  <a:ext uri="{FF2B5EF4-FFF2-40B4-BE49-F238E27FC236}">
                    <a16:creationId xmlns:a16="http://schemas.microsoft.com/office/drawing/2014/main" id="{69F54850-5DB3-C005-FE1A-8709C73286C9}"/>
                  </a:ext>
                </a:extLst>
              </p:cNvPr>
              <p:cNvSpPr/>
              <p:nvPr/>
            </p:nvSpPr>
            <p:spPr>
              <a:xfrm>
                <a:off x="2150746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화살표: 갈매기형 수장 236">
                <a:extLst>
                  <a:ext uri="{FF2B5EF4-FFF2-40B4-BE49-F238E27FC236}">
                    <a16:creationId xmlns:a16="http://schemas.microsoft.com/office/drawing/2014/main" id="{C051268D-83A4-0008-1DC7-D8F682D355A3}"/>
                  </a:ext>
                </a:extLst>
              </p:cNvPr>
              <p:cNvSpPr/>
              <p:nvPr/>
            </p:nvSpPr>
            <p:spPr>
              <a:xfrm rot="5400000">
                <a:off x="2211148" y="261730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6BA5BBEA-52B2-270E-5383-BF4B61CD9DF3}"/>
                </a:ext>
              </a:extLst>
            </p:cNvPr>
            <p:cNvGrpSpPr/>
            <p:nvPr/>
          </p:nvGrpSpPr>
          <p:grpSpPr>
            <a:xfrm>
              <a:off x="2088131" y="2364689"/>
              <a:ext cx="183443" cy="189353"/>
              <a:chOff x="2569533" y="2524626"/>
              <a:chExt cx="235024" cy="24259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34" name="원형: 비어 있음 233">
                <a:extLst>
                  <a:ext uri="{FF2B5EF4-FFF2-40B4-BE49-F238E27FC236}">
                    <a16:creationId xmlns:a16="http://schemas.microsoft.com/office/drawing/2014/main" id="{3B383D4D-6B0D-BB80-D0C1-38DD374ADC3F}"/>
                  </a:ext>
                </a:extLst>
              </p:cNvPr>
              <p:cNvSpPr/>
              <p:nvPr/>
            </p:nvSpPr>
            <p:spPr>
              <a:xfrm>
                <a:off x="2569533" y="2524626"/>
                <a:ext cx="235024" cy="242595"/>
              </a:xfrm>
              <a:prstGeom prst="donut">
                <a:avLst>
                  <a:gd name="adj" fmla="val 1203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화살표: 갈매기형 수장 234">
                <a:extLst>
                  <a:ext uri="{FF2B5EF4-FFF2-40B4-BE49-F238E27FC236}">
                    <a16:creationId xmlns:a16="http://schemas.microsoft.com/office/drawing/2014/main" id="{79022DD9-E61D-C4FD-F8EF-E8CF56C64C7D}"/>
                  </a:ext>
                </a:extLst>
              </p:cNvPr>
              <p:cNvSpPr/>
              <p:nvPr/>
            </p:nvSpPr>
            <p:spPr>
              <a:xfrm rot="5400000">
                <a:off x="2627866" y="2617873"/>
                <a:ext cx="111923" cy="88196"/>
              </a:xfrm>
              <a:prstGeom prst="chevron">
                <a:avLst>
                  <a:gd name="adj" fmla="val 7586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4E949CC-C7AA-72D7-C5EC-5CDA9E0D3D11}"/>
              </a:ext>
            </a:extLst>
          </p:cNvPr>
          <p:cNvSpPr/>
          <p:nvPr/>
        </p:nvSpPr>
        <p:spPr>
          <a:xfrm>
            <a:off x="3993497" y="2217549"/>
            <a:ext cx="742864" cy="2616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20FDB93-342C-CDC5-9331-5164D24C3615}"/>
              </a:ext>
            </a:extLst>
          </p:cNvPr>
          <p:cNvSpPr txBox="1"/>
          <p:nvPr/>
        </p:nvSpPr>
        <p:spPr>
          <a:xfrm>
            <a:off x="4284365" y="2211077"/>
            <a:ext cx="437324" cy="261610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8C95-C843-643C-FBF2-6B811B9B6636}"/>
              </a:ext>
            </a:extLst>
          </p:cNvPr>
          <p:cNvSpPr txBox="1"/>
          <p:nvPr/>
        </p:nvSpPr>
        <p:spPr>
          <a:xfrm>
            <a:off x="324191" y="435709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출석부 닫기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D1132A70-3881-4B6F-DAC4-408A0986AC97}"/>
              </a:ext>
            </a:extLst>
          </p:cNvPr>
          <p:cNvSpPr/>
          <p:nvPr/>
        </p:nvSpPr>
        <p:spPr>
          <a:xfrm>
            <a:off x="4037369" y="1995151"/>
            <a:ext cx="203005" cy="195925"/>
          </a:xfrm>
          <a:prstGeom prst="mathMultiply">
            <a:avLst>
              <a:gd name="adj1" fmla="val 20376"/>
            </a:avLst>
          </a:prstGeom>
          <a:solidFill>
            <a:schemeClr val="bg2">
              <a:lumMod val="2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7CB9D8FD-17E7-F661-D6B6-4CA95B22ADFB}"/>
              </a:ext>
            </a:extLst>
          </p:cNvPr>
          <p:cNvSpPr/>
          <p:nvPr/>
        </p:nvSpPr>
        <p:spPr>
          <a:xfrm>
            <a:off x="4124914" y="2080379"/>
            <a:ext cx="256926" cy="23323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9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6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출석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3260"/>
              </p:ext>
            </p:extLst>
          </p:nvPr>
        </p:nvGraphicFramePr>
        <p:xfrm>
          <a:off x="7594560" y="1485000"/>
          <a:ext cx="4337386" cy="60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공책 디자인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통상 이벤트 등의 표시는 스티커 메모 형태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 descr="크라프트스프링노트(S) 노트 크라프트노트 재생지노트 친환경노트 에코 재생지 에코노트 | 엠아이비즈">
            <a:extLst>
              <a:ext uri="{FF2B5EF4-FFF2-40B4-BE49-F238E27FC236}">
                <a16:creationId xmlns:a16="http://schemas.microsoft.com/office/drawing/2014/main" id="{F3AD1261-8534-2226-CAAE-159734B5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5" y="1478855"/>
            <a:ext cx="3001306" cy="3001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노트 일러스트 ai 무료다운로드 free note vector image - Urbanbrush">
            <a:extLst>
              <a:ext uri="{FF2B5EF4-FFF2-40B4-BE49-F238E27FC236}">
                <a16:creationId xmlns:a16="http://schemas.microsoft.com/office/drawing/2014/main" id="{EDE16C82-6886-FBC2-0D54-94C49426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47" y="1478854"/>
            <a:ext cx="2821453" cy="2999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노트북 플래너 패드 미니 인덱스 노트 용지 6 색 스티커 메모 라벨 태그 파일 팩스 의제 일기 책 마커 사무-11번가 모바일">
            <a:extLst>
              <a:ext uri="{FF2B5EF4-FFF2-40B4-BE49-F238E27FC236}">
                <a16:creationId xmlns:a16="http://schemas.microsoft.com/office/drawing/2014/main" id="{32E9527B-9404-DFF2-71BE-66A53A47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4" y="4478036"/>
            <a:ext cx="3001306" cy="22146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공책 - 무료 교육개 아이콘">
            <a:extLst>
              <a:ext uri="{FF2B5EF4-FFF2-40B4-BE49-F238E27FC236}">
                <a16:creationId xmlns:a16="http://schemas.microsoft.com/office/drawing/2014/main" id="{D949DF37-0BF6-1992-3C51-64692318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1" y="4478036"/>
            <a:ext cx="2834640" cy="22146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6202</TotalTime>
  <Words>481</Words>
  <Application>Microsoft Office PowerPoint</Application>
  <PresentationFormat>와이드스크린</PresentationFormat>
  <Paragraphs>144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2559</cp:revision>
  <dcterms:created xsi:type="dcterms:W3CDTF">2023-07-05T05:33:12Z</dcterms:created>
  <dcterms:modified xsi:type="dcterms:W3CDTF">2023-09-24T10:26:48Z</dcterms:modified>
  <cp:version/>
</cp:coreProperties>
</file>