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8C19-485D-05A3-2783-6AEEE82EE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D9F45-D59D-94C1-F90A-9BEF6B034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7ECC5-ABB2-BA5B-F836-ACBB69D0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74408-287B-1EEA-4538-CA53CE5F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A3547-142E-56AA-EBE6-42DA14A6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5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C3CE-AE7B-0D43-2493-CEF55673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ACF2B7-BFD2-FD14-6E34-3343A4E34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5E8D8-D5C1-17B6-6DD6-AC813354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46F9A-052D-BF36-D589-02A2EF49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407E2-938D-2346-DE9F-D51E1903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9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863B22-8B2D-8DDA-5719-A74EF7144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5B2161-5397-BF47-5B46-0F5CA8B48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DE966-A8F2-9C5F-66E0-7F087C18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82A44-F6B9-E090-6B13-9DA15185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E3D71-6FBA-5C83-3472-D5BC39D4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3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52BCA-44FE-6916-1E59-0AFAA97C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AE8C3-C692-8978-8112-1330E2FB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23119-D6AC-C74A-48BB-852EC77D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5FCC8-379F-29D5-BDBD-6E3A219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1D8B6-2277-47C7-44DB-6B89989B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E18B7-6745-80D1-B93F-B7DCF2C9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BAC9B-9E24-F18C-696D-6A3B92658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E382D-9C6C-2E41-3570-A4696418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8F3DE-6907-85CF-388F-35F1930E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D8F92-E0D6-D568-C62C-EB5231C1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6A9C7-020B-2AC2-CDB4-BFC7B11D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C9E52-8113-3AB8-8F50-67A3730C4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EB3EF-6DF8-E655-A4AC-CD8ACA27D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6ECFE-8341-0073-8EBD-E78E3288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422EC-631C-5520-5686-BD4D6562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A06D6-A793-E4AC-F9E9-1A32E7A9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E2955-82C7-ECD2-D6CF-6E8ECF63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60DFE-CA18-B196-EE5D-55876A935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BEA93-1831-5E41-496C-9CA08AC4A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13CDCA-BEC3-6E20-A7DC-95E1C1263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90DDC8-91D3-C83F-A8C8-4BEF27CB5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6BC82D-6822-6423-60FB-950067FE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541F6B-8085-D530-355C-19A97E89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3BC62-6419-4229-AE51-0CF5C24B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7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DDFC0-4E9A-7BA6-687F-D801AEF7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530C3-EC9C-DE6B-4072-0E4F4F82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E23AC-3698-D59F-4BC6-5FD9DC1E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53DD7B-E786-2F05-E736-D3C9029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63B2D5-F3C1-085F-9EAD-3F307AFE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C7A80-8DED-7D7C-E9BB-CAA52F85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3AF843-3243-6AF8-A5D1-D65F6300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8F74D-84D8-7D0E-4CC5-DDF0FA87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79AD0-BE5D-4490-0C8A-D51FA78A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FCD309-E835-2A43-C581-71F98EC55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CEF65-61A4-049A-6554-D753D8D2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74E1-7A72-A51E-331B-C9D94B47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A7701-D2EB-C49B-B3D0-922BF792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2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3701-1166-64FF-C767-BE4E637E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C42C0F-D183-C2A0-06C7-56304902B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1A9EF-2166-3054-2524-AF7D4AE1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A7F8E-87BE-8E3A-20A6-D4A0B3E8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8E702-2C88-A552-0250-B373DE87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D7731-EADD-24BD-06CC-18DF974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0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5B3043-61BD-C22B-EDC4-26AFCC76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96B14-7786-8B80-EEF1-949ED6E1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598F9-BD94-C0B4-ED01-1A5A63380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158FC-F28B-4181-8949-F0941CD996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66025-0800-3FC2-2D38-E1BBFE3DD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29BC9-DC07-BD0D-FDDD-5757BA303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2FCA3-8030-45DE-ADEB-60E7E29E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2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A568E8-8D0F-1E0A-9818-A089907968E0}"/>
              </a:ext>
            </a:extLst>
          </p:cNvPr>
          <p:cNvGrpSpPr/>
          <p:nvPr/>
        </p:nvGrpSpPr>
        <p:grpSpPr>
          <a:xfrm>
            <a:off x="234281" y="182645"/>
            <a:ext cx="2804941" cy="5378535"/>
            <a:chOff x="545780" y="463999"/>
            <a:chExt cx="2804941" cy="53785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FBF7E52-8A99-F585-14F2-65377E6A8EEE}"/>
                </a:ext>
              </a:extLst>
            </p:cNvPr>
            <p:cNvSpPr/>
            <p:nvPr/>
          </p:nvSpPr>
          <p:spPr>
            <a:xfrm>
              <a:off x="545780" y="463999"/>
              <a:ext cx="2075922" cy="3261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D96C7D-514C-B9E0-5741-FE58C38D5B37}"/>
                </a:ext>
              </a:extLst>
            </p:cNvPr>
            <p:cNvSpPr txBox="1"/>
            <p:nvPr/>
          </p:nvSpPr>
          <p:spPr>
            <a:xfrm>
              <a:off x="675243" y="1030597"/>
              <a:ext cx="18210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취미 찾기 </a:t>
              </a:r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4B4904-180D-A906-5A9C-2D9AC5FBECBE}"/>
                </a:ext>
              </a:extLst>
            </p:cNvPr>
            <p:cNvSpPr txBox="1"/>
            <p:nvPr/>
          </p:nvSpPr>
          <p:spPr>
            <a:xfrm>
              <a:off x="998866" y="2109843"/>
              <a:ext cx="11194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5B47D9-D4BD-B062-DEE8-BD8355A1DB48}"/>
                </a:ext>
              </a:extLst>
            </p:cNvPr>
            <p:cNvSpPr txBox="1"/>
            <p:nvPr/>
          </p:nvSpPr>
          <p:spPr>
            <a:xfrm>
              <a:off x="998867" y="2866146"/>
              <a:ext cx="11194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Exit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BA6129-1E3D-487E-131C-75697F78CD7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118311" y="2294509"/>
              <a:ext cx="12324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7BBB669-C473-A73D-DE12-E9EB2293C46A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1558590" y="3235478"/>
              <a:ext cx="0" cy="2237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673C2A-F979-FB9A-77F6-718057063CB8}"/>
                </a:ext>
              </a:extLst>
            </p:cNvPr>
            <p:cNvSpPr txBox="1"/>
            <p:nvPr/>
          </p:nvSpPr>
          <p:spPr>
            <a:xfrm>
              <a:off x="766460" y="5473202"/>
              <a:ext cx="15842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나가기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647001-6343-6459-CA76-CCCA3364903C}"/>
              </a:ext>
            </a:extLst>
          </p:cNvPr>
          <p:cNvGrpSpPr/>
          <p:nvPr/>
        </p:nvGrpSpPr>
        <p:grpSpPr>
          <a:xfrm>
            <a:off x="3062383" y="176852"/>
            <a:ext cx="2075922" cy="3261559"/>
            <a:chOff x="3373882" y="458206"/>
            <a:chExt cx="2075922" cy="326155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AAAD1B-344C-C008-3641-991FB8E1B3EE}"/>
                </a:ext>
              </a:extLst>
            </p:cNvPr>
            <p:cNvGrpSpPr/>
            <p:nvPr/>
          </p:nvGrpSpPr>
          <p:grpSpPr>
            <a:xfrm>
              <a:off x="3373882" y="458206"/>
              <a:ext cx="2075922" cy="3261559"/>
              <a:chOff x="3890052" y="463997"/>
              <a:chExt cx="2075922" cy="32615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136847D-00F6-5347-3E5B-B286613FDC3C}"/>
                  </a:ext>
                </a:extLst>
              </p:cNvPr>
              <p:cNvSpPr/>
              <p:nvPr/>
            </p:nvSpPr>
            <p:spPr>
              <a:xfrm>
                <a:off x="3890052" y="463997"/>
                <a:ext cx="2075922" cy="3261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9B2292-C192-3922-27BD-E1109202D447}"/>
                  </a:ext>
                </a:extLst>
              </p:cNvPr>
              <p:cNvSpPr txBox="1"/>
              <p:nvPr/>
            </p:nvSpPr>
            <p:spPr>
              <a:xfrm>
                <a:off x="4017472" y="524679"/>
                <a:ext cx="18210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유저 정보 수집 질문</a:t>
                </a: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ADD49BD-45DC-EC55-6756-78B92CE27F82}"/>
                  </a:ext>
                </a:extLst>
              </p:cNvPr>
              <p:cNvSpPr/>
              <p:nvPr/>
            </p:nvSpPr>
            <p:spPr>
              <a:xfrm>
                <a:off x="4068450" y="896157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3AC6003-5C97-3143-BD02-34CA03842456}"/>
                  </a:ext>
                </a:extLst>
              </p:cNvPr>
              <p:cNvSpPr/>
              <p:nvPr/>
            </p:nvSpPr>
            <p:spPr>
              <a:xfrm>
                <a:off x="4068450" y="1177584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16208BF-ED0D-AE9F-6115-A15CB52192C4}"/>
                  </a:ext>
                </a:extLst>
              </p:cNvPr>
              <p:cNvSpPr/>
              <p:nvPr/>
            </p:nvSpPr>
            <p:spPr>
              <a:xfrm>
                <a:off x="4068450" y="1459011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036203C-E0BD-0F3C-D2D8-4CDCBBD549D0}"/>
                  </a:ext>
                </a:extLst>
              </p:cNvPr>
              <p:cNvSpPr/>
              <p:nvPr/>
            </p:nvSpPr>
            <p:spPr>
              <a:xfrm>
                <a:off x="4068450" y="1740438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0BB96EC-326E-CFC1-3F9E-8D45CD5712D9}"/>
                  </a:ext>
                </a:extLst>
              </p:cNvPr>
              <p:cNvSpPr/>
              <p:nvPr/>
            </p:nvSpPr>
            <p:spPr>
              <a:xfrm>
                <a:off x="4068450" y="2021865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1349E83-F2FB-E657-9A65-F891155661C9}"/>
                  </a:ext>
                </a:extLst>
              </p:cNvPr>
              <p:cNvSpPr/>
              <p:nvPr/>
            </p:nvSpPr>
            <p:spPr>
              <a:xfrm>
                <a:off x="4068450" y="2303292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09E2FDE-7FE2-9685-F961-AA61CD6FE09C}"/>
                  </a:ext>
                </a:extLst>
              </p:cNvPr>
              <p:cNvSpPr/>
              <p:nvPr/>
            </p:nvSpPr>
            <p:spPr>
              <a:xfrm>
                <a:off x="4068450" y="2584719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D45EDBF-6489-CB7B-98A3-9F5A6B531AD0}"/>
                  </a:ext>
                </a:extLst>
              </p:cNvPr>
              <p:cNvSpPr/>
              <p:nvPr/>
            </p:nvSpPr>
            <p:spPr>
              <a:xfrm>
                <a:off x="4068450" y="2866146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FA5E57B-D536-C725-C5ED-9F5F45CABC93}"/>
                  </a:ext>
                </a:extLst>
              </p:cNvPr>
              <p:cNvSpPr/>
              <p:nvPr/>
            </p:nvSpPr>
            <p:spPr>
              <a:xfrm>
                <a:off x="4068450" y="3147573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67370CAF-3E1D-A08E-67BB-49BD87B9CFBC}"/>
                  </a:ext>
                </a:extLst>
              </p:cNvPr>
              <p:cNvSpPr/>
              <p:nvPr/>
            </p:nvSpPr>
            <p:spPr>
              <a:xfrm>
                <a:off x="4068450" y="3429000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D7BCEF-C012-0376-7211-8B0D16B9F8E8}"/>
                  </a:ext>
                </a:extLst>
              </p:cNvPr>
              <p:cNvSpPr txBox="1"/>
              <p:nvPr/>
            </p:nvSpPr>
            <p:spPr>
              <a:xfrm>
                <a:off x="4344844" y="936627"/>
                <a:ext cx="142093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외향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내향</a:t>
                </a:r>
                <a:endParaRPr lang="en-US" altLang="ko-KR" sz="1200" dirty="0"/>
              </a:p>
              <a:p>
                <a:r>
                  <a:rPr lang="ko-KR" altLang="en-US" sz="1200" dirty="0"/>
                  <a:t>계획적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즉흥적</a:t>
                </a:r>
                <a:endParaRPr lang="en-US" altLang="ko-KR" sz="1200" dirty="0"/>
              </a:p>
              <a:p>
                <a:r>
                  <a:rPr lang="ko-KR" altLang="en-US" sz="1200" dirty="0"/>
                  <a:t>직관적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현실적</a:t>
                </a:r>
                <a:endParaRPr lang="en-US" altLang="ko-KR" sz="1200" dirty="0"/>
              </a:p>
              <a:p>
                <a:r>
                  <a:rPr lang="ko-KR" altLang="en-US" sz="1200" dirty="0"/>
                  <a:t>감성적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이성적</a:t>
                </a:r>
                <a:endParaRPr lang="en-US" altLang="ko-KR" sz="1200" dirty="0"/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FFC8D7D-FF95-966A-84AA-D5C38937132D}"/>
                </a:ext>
              </a:extLst>
            </p:cNvPr>
            <p:cNvSpPr/>
            <p:nvPr/>
          </p:nvSpPr>
          <p:spPr>
            <a:xfrm>
              <a:off x="4701338" y="3317411"/>
              <a:ext cx="621046" cy="2925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다음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9EF730-AA5B-35CB-1DCE-8CAFC08CC3BB}"/>
                </a:ext>
              </a:extLst>
            </p:cNvPr>
            <p:cNvSpPr/>
            <p:nvPr/>
          </p:nvSpPr>
          <p:spPr>
            <a:xfrm>
              <a:off x="4080292" y="3317411"/>
              <a:ext cx="621046" cy="2925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나가기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9910D81-D9D8-662E-A977-A26C2F2FF02C}"/>
              </a:ext>
            </a:extLst>
          </p:cNvPr>
          <p:cNvGrpSpPr/>
          <p:nvPr/>
        </p:nvGrpSpPr>
        <p:grpSpPr>
          <a:xfrm>
            <a:off x="5759351" y="184880"/>
            <a:ext cx="2075922" cy="3261559"/>
            <a:chOff x="3373882" y="458206"/>
            <a:chExt cx="2075922" cy="326155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87602AE-0773-C4FD-C251-473CE452EEFD}"/>
                </a:ext>
              </a:extLst>
            </p:cNvPr>
            <p:cNvGrpSpPr/>
            <p:nvPr/>
          </p:nvGrpSpPr>
          <p:grpSpPr>
            <a:xfrm>
              <a:off x="3373882" y="458206"/>
              <a:ext cx="2075922" cy="3261559"/>
              <a:chOff x="3890052" y="463997"/>
              <a:chExt cx="2075922" cy="326155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92E1C50-47E5-AAE8-9F48-57FBAD2E6626}"/>
                  </a:ext>
                </a:extLst>
              </p:cNvPr>
              <p:cNvSpPr/>
              <p:nvPr/>
            </p:nvSpPr>
            <p:spPr>
              <a:xfrm>
                <a:off x="3890052" y="463997"/>
                <a:ext cx="2075922" cy="3261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02B2E5-29FA-1CEC-924D-9ECA1C53C9DE}"/>
                  </a:ext>
                </a:extLst>
              </p:cNvPr>
              <p:cNvSpPr txBox="1"/>
              <p:nvPr/>
            </p:nvSpPr>
            <p:spPr>
              <a:xfrm>
                <a:off x="4017472" y="524679"/>
                <a:ext cx="18210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유저 정보 수집 질문</a:t>
                </a: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C4F4C7ED-43F4-9B89-2920-5B5F72F8446B}"/>
                  </a:ext>
                </a:extLst>
              </p:cNvPr>
              <p:cNvSpPr/>
              <p:nvPr/>
            </p:nvSpPr>
            <p:spPr>
              <a:xfrm>
                <a:off x="4068450" y="896157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B02E340-45F3-EF2C-A3C6-4CEF07557B72}"/>
                  </a:ext>
                </a:extLst>
              </p:cNvPr>
              <p:cNvSpPr/>
              <p:nvPr/>
            </p:nvSpPr>
            <p:spPr>
              <a:xfrm>
                <a:off x="4068450" y="1177584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30C22D3-FB42-CD6C-F604-07E05986A105}"/>
                  </a:ext>
                </a:extLst>
              </p:cNvPr>
              <p:cNvSpPr/>
              <p:nvPr/>
            </p:nvSpPr>
            <p:spPr>
              <a:xfrm>
                <a:off x="4068450" y="1459011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88EAE49-DB6C-B711-4BC0-D7D973686F37}"/>
                  </a:ext>
                </a:extLst>
              </p:cNvPr>
              <p:cNvSpPr/>
              <p:nvPr/>
            </p:nvSpPr>
            <p:spPr>
              <a:xfrm>
                <a:off x="4068450" y="1740438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6EFB1FE-846D-A900-7306-D1B56B08EAFE}"/>
                  </a:ext>
                </a:extLst>
              </p:cNvPr>
              <p:cNvSpPr/>
              <p:nvPr/>
            </p:nvSpPr>
            <p:spPr>
              <a:xfrm>
                <a:off x="4068450" y="2021865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94C30B6-9624-6218-5D7D-4058BE484622}"/>
                  </a:ext>
                </a:extLst>
              </p:cNvPr>
              <p:cNvSpPr/>
              <p:nvPr/>
            </p:nvSpPr>
            <p:spPr>
              <a:xfrm>
                <a:off x="4068450" y="2303292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C30016E-632D-E732-D75C-C08322B56DA2}"/>
                  </a:ext>
                </a:extLst>
              </p:cNvPr>
              <p:cNvSpPr/>
              <p:nvPr/>
            </p:nvSpPr>
            <p:spPr>
              <a:xfrm>
                <a:off x="4068450" y="2584719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78332A8-C47F-6296-4B4A-C20696A64DA0}"/>
                  </a:ext>
                </a:extLst>
              </p:cNvPr>
              <p:cNvSpPr/>
              <p:nvPr/>
            </p:nvSpPr>
            <p:spPr>
              <a:xfrm>
                <a:off x="4068450" y="2866146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E13B7676-5F5A-C233-49ED-3ADB406A5753}"/>
                  </a:ext>
                </a:extLst>
              </p:cNvPr>
              <p:cNvSpPr/>
              <p:nvPr/>
            </p:nvSpPr>
            <p:spPr>
              <a:xfrm>
                <a:off x="4068450" y="3147573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E1F77BB-272C-B559-B962-CA6765AD81FC}"/>
                  </a:ext>
                </a:extLst>
              </p:cNvPr>
              <p:cNvSpPr/>
              <p:nvPr/>
            </p:nvSpPr>
            <p:spPr>
              <a:xfrm>
                <a:off x="4068450" y="3429000"/>
                <a:ext cx="97996" cy="809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85798C-471D-288C-69D2-CAF23C41D4A3}"/>
                  </a:ext>
                </a:extLst>
              </p:cNvPr>
              <p:cNvSpPr txBox="1"/>
              <p:nvPr/>
            </p:nvSpPr>
            <p:spPr>
              <a:xfrm>
                <a:off x="4344844" y="936627"/>
                <a:ext cx="142093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외향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내향</a:t>
                </a:r>
                <a:endParaRPr lang="en-US" altLang="ko-KR" sz="1200" dirty="0"/>
              </a:p>
              <a:p>
                <a:r>
                  <a:rPr lang="ko-KR" altLang="en-US" sz="1200" dirty="0"/>
                  <a:t>계획적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즉흥적</a:t>
                </a:r>
                <a:endParaRPr lang="en-US" altLang="ko-KR" sz="1200" dirty="0"/>
              </a:p>
              <a:p>
                <a:r>
                  <a:rPr lang="ko-KR" altLang="en-US" sz="1200" dirty="0"/>
                  <a:t>직관적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현실적</a:t>
                </a:r>
                <a:endParaRPr lang="en-US" altLang="ko-KR" sz="1200" dirty="0"/>
              </a:p>
              <a:p>
                <a:r>
                  <a:rPr lang="ko-KR" altLang="en-US" sz="1200" dirty="0"/>
                  <a:t>감성적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이성적</a:t>
                </a:r>
                <a:endParaRPr lang="en-US" altLang="ko-KR" sz="1200" dirty="0"/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.</a:t>
                </a: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A15B93-01D0-0AE5-CDC5-7AD4A92535C3}"/>
                </a:ext>
              </a:extLst>
            </p:cNvPr>
            <p:cNvSpPr/>
            <p:nvPr/>
          </p:nvSpPr>
          <p:spPr>
            <a:xfrm>
              <a:off x="4701338" y="3317411"/>
              <a:ext cx="621046" cy="2925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제출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0FB188E-EB90-0B7B-A9B8-64AA43FBBAD6}"/>
                </a:ext>
              </a:extLst>
            </p:cNvPr>
            <p:cNvSpPr/>
            <p:nvPr/>
          </p:nvSpPr>
          <p:spPr>
            <a:xfrm>
              <a:off x="4080292" y="3317411"/>
              <a:ext cx="621046" cy="2925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이전</a:t>
              </a:r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615C34A7-CFE1-1779-543C-9F502D1550A7}"/>
              </a:ext>
            </a:extLst>
          </p:cNvPr>
          <p:cNvCxnSpPr>
            <a:stCxn id="55" idx="1"/>
            <a:endCxn id="5" idx="3"/>
          </p:cNvCxnSpPr>
          <p:nvPr/>
        </p:nvCxnSpPr>
        <p:spPr>
          <a:xfrm rot="10800000">
            <a:off x="5138305" y="1807633"/>
            <a:ext cx="1327456" cy="138272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4DC035A-5196-A442-2AE8-641B57B1BED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010885" y="3182325"/>
            <a:ext cx="773616" cy="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15D32CD-6906-0EF2-86AD-26773FF7A269}"/>
              </a:ext>
            </a:extLst>
          </p:cNvPr>
          <p:cNvGrpSpPr/>
          <p:nvPr/>
        </p:nvGrpSpPr>
        <p:grpSpPr>
          <a:xfrm>
            <a:off x="8724229" y="106112"/>
            <a:ext cx="2075922" cy="6645775"/>
            <a:chOff x="8767818" y="466234"/>
            <a:chExt cx="2075922" cy="664577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7E78BA8-BA39-C6A1-93B3-7D2D21254ED0}"/>
                </a:ext>
              </a:extLst>
            </p:cNvPr>
            <p:cNvSpPr/>
            <p:nvPr/>
          </p:nvSpPr>
          <p:spPr>
            <a:xfrm>
              <a:off x="8767818" y="466234"/>
              <a:ext cx="2075922" cy="3261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33CFFA-DB78-374B-3FE6-C4F28B9B5DA9}"/>
                </a:ext>
              </a:extLst>
            </p:cNvPr>
            <p:cNvSpPr txBox="1"/>
            <p:nvPr/>
          </p:nvSpPr>
          <p:spPr>
            <a:xfrm>
              <a:off x="8895238" y="1871878"/>
              <a:ext cx="18210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Loading…</a:t>
              </a:r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0E9D128-B185-A8D3-D311-97B43846DA19}"/>
                </a:ext>
              </a:extLst>
            </p:cNvPr>
            <p:cNvSpPr/>
            <p:nvPr/>
          </p:nvSpPr>
          <p:spPr>
            <a:xfrm>
              <a:off x="8767818" y="3850450"/>
              <a:ext cx="2075922" cy="3261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E49FED-53AC-EAF8-D509-22BED95805C2}"/>
                </a:ext>
              </a:extLst>
            </p:cNvPr>
            <p:cNvSpPr txBox="1"/>
            <p:nvPr/>
          </p:nvSpPr>
          <p:spPr>
            <a:xfrm>
              <a:off x="8895238" y="4063776"/>
              <a:ext cx="18210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결과창</a:t>
              </a:r>
              <a:endParaRPr lang="ko-KR" altLang="en-US" dirty="0"/>
            </a:p>
          </p:txBody>
        </p: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D5594A0-6022-80D2-159C-D77FDACC60BC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7707853" y="1807631"/>
            <a:ext cx="1016376" cy="13827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19AC8C5-84EC-F047-0B1A-F44704AC224E}"/>
              </a:ext>
            </a:extLst>
          </p:cNvPr>
          <p:cNvSpPr txBox="1"/>
          <p:nvPr/>
        </p:nvSpPr>
        <p:spPr>
          <a:xfrm>
            <a:off x="8851649" y="4251599"/>
            <a:ext cx="1420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취미 추천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배드민턴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카페 탐방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…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…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…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…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…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…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…</a:t>
            </a: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1BDF0B-1E5D-EFBF-D05B-5AB61927133B}"/>
              </a:ext>
            </a:extLst>
          </p:cNvPr>
          <p:cNvCxnSpPr>
            <a:stCxn id="79" idx="3"/>
            <a:endCxn id="84" idx="3"/>
          </p:cNvCxnSpPr>
          <p:nvPr/>
        </p:nvCxnSpPr>
        <p:spPr>
          <a:xfrm>
            <a:off x="10800151" y="1736892"/>
            <a:ext cx="12700" cy="338421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1430F25-0853-7049-9218-F370F6405CED}"/>
              </a:ext>
            </a:extLst>
          </p:cNvPr>
          <p:cNvSpPr/>
          <p:nvPr/>
        </p:nvSpPr>
        <p:spPr>
          <a:xfrm>
            <a:off x="10049801" y="6310246"/>
            <a:ext cx="621046" cy="29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0AF7D0C-C073-0EA8-54B0-7647937C5EFC}"/>
              </a:ext>
            </a:extLst>
          </p:cNvPr>
          <p:cNvCxnSpPr>
            <a:stCxn id="89" idx="1"/>
            <a:endCxn id="18" idx="3"/>
          </p:cNvCxnSpPr>
          <p:nvPr/>
        </p:nvCxnSpPr>
        <p:spPr>
          <a:xfrm rot="10800000">
            <a:off x="2039221" y="5376514"/>
            <a:ext cx="8010581" cy="108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DDCE2795-A08B-EA7D-16C0-4432C258307F}"/>
              </a:ext>
            </a:extLst>
          </p:cNvPr>
          <p:cNvCxnSpPr>
            <a:stCxn id="50" idx="2"/>
            <a:endCxn id="18" idx="3"/>
          </p:cNvCxnSpPr>
          <p:nvPr/>
        </p:nvCxnSpPr>
        <p:spPr>
          <a:xfrm rot="5400000">
            <a:off x="2035308" y="3332505"/>
            <a:ext cx="2047921" cy="20400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5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황수빈</dc:creator>
  <cp:lastModifiedBy>황수빈</cp:lastModifiedBy>
  <cp:revision>1</cp:revision>
  <dcterms:created xsi:type="dcterms:W3CDTF">2024-06-10T00:53:28Z</dcterms:created>
  <dcterms:modified xsi:type="dcterms:W3CDTF">2024-06-10T01:26:43Z</dcterms:modified>
</cp:coreProperties>
</file>