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5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47C9A-BC46-A4E1-0119-7A7AFBF41055}"/>
              </a:ext>
            </a:extLst>
          </p:cNvPr>
          <p:cNvSpPr/>
          <p:nvPr/>
        </p:nvSpPr>
        <p:spPr>
          <a:xfrm>
            <a:off x="3368039" y="992914"/>
            <a:ext cx="2550160" cy="1330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67F17C-3975-E02D-6CD0-A1510EDD1585}"/>
              </a:ext>
            </a:extLst>
          </p:cNvPr>
          <p:cNvSpPr/>
          <p:nvPr/>
        </p:nvSpPr>
        <p:spPr>
          <a:xfrm>
            <a:off x="3830319" y="1548017"/>
            <a:ext cx="1625600" cy="447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전송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BB6661-B914-3AEC-2D7C-915C910C7BBF}"/>
              </a:ext>
            </a:extLst>
          </p:cNvPr>
          <p:cNvSpPr/>
          <p:nvPr/>
        </p:nvSpPr>
        <p:spPr>
          <a:xfrm>
            <a:off x="274322" y="698274"/>
            <a:ext cx="2550160" cy="2004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유저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4D8C78-84E9-3EC4-E9AD-51D793B0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27" y="502984"/>
            <a:ext cx="1247949" cy="3905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DB0DD8-D571-5CA1-3753-50D801B57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53" y="2476274"/>
            <a:ext cx="866896" cy="52394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54EAD0-B3D6-C8C7-FC27-AFF62F7C5FA2}"/>
              </a:ext>
            </a:extLst>
          </p:cNvPr>
          <p:cNvSpPr/>
          <p:nvPr/>
        </p:nvSpPr>
        <p:spPr>
          <a:xfrm>
            <a:off x="736601" y="1363754"/>
            <a:ext cx="1625600" cy="447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설문 작성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F2AF3BD-7F6B-A8C3-7A17-8FEAD8160704}"/>
              </a:ext>
            </a:extLst>
          </p:cNvPr>
          <p:cNvSpPr/>
          <p:nvPr/>
        </p:nvSpPr>
        <p:spPr>
          <a:xfrm>
            <a:off x="2687321" y="1405777"/>
            <a:ext cx="895380" cy="5892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6276D0-3116-C979-B042-0DFE61499B7E}"/>
              </a:ext>
            </a:extLst>
          </p:cNvPr>
          <p:cNvSpPr/>
          <p:nvPr/>
        </p:nvSpPr>
        <p:spPr>
          <a:xfrm>
            <a:off x="736601" y="1963194"/>
            <a:ext cx="1625600" cy="447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추천 취미 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5EB1E8-655A-95F8-7301-725EB5A69964}"/>
              </a:ext>
            </a:extLst>
          </p:cNvPr>
          <p:cNvSpPr/>
          <p:nvPr/>
        </p:nvSpPr>
        <p:spPr>
          <a:xfrm>
            <a:off x="6319520" y="698274"/>
            <a:ext cx="2550160" cy="2166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br>
              <a:rPr lang="en-US" altLang="ko-KR" dirty="0">
                <a:solidFill>
                  <a:schemeClr val="tx1"/>
                </a:solidFill>
              </a:rPr>
            </a:b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16562-0A1F-AFB3-C73B-294C288860F9}"/>
              </a:ext>
            </a:extLst>
          </p:cNvPr>
          <p:cNvSpPr/>
          <p:nvPr/>
        </p:nvSpPr>
        <p:spPr>
          <a:xfrm>
            <a:off x="6781799" y="1363754"/>
            <a:ext cx="1625600" cy="447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C140EF-EA92-9406-BD22-61998948F964}"/>
              </a:ext>
            </a:extLst>
          </p:cNvPr>
          <p:cNvSpPr/>
          <p:nvPr/>
        </p:nvSpPr>
        <p:spPr>
          <a:xfrm>
            <a:off x="6781799" y="1942646"/>
            <a:ext cx="1625600" cy="60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학습된 데이터 전송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E7CE9BC-0034-741B-6E40-C53B7E8DD8B9}"/>
              </a:ext>
            </a:extLst>
          </p:cNvPr>
          <p:cNvSpPr/>
          <p:nvPr/>
        </p:nvSpPr>
        <p:spPr>
          <a:xfrm rot="21028913">
            <a:off x="5703536" y="1253377"/>
            <a:ext cx="847123" cy="5892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6E5F40E-79AE-58C5-BC62-D04091C621E3}"/>
              </a:ext>
            </a:extLst>
          </p:cNvPr>
          <p:cNvSpPr/>
          <p:nvPr/>
        </p:nvSpPr>
        <p:spPr>
          <a:xfrm rot="11159544">
            <a:off x="5607780" y="1949109"/>
            <a:ext cx="847123" cy="5892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민우</dc:creator>
  <cp:keywords/>
  <dc:description>generated using python-pptx</dc:description>
  <cp:lastModifiedBy>류민우</cp:lastModifiedBy>
  <cp:revision>2</cp:revision>
  <dcterms:created xsi:type="dcterms:W3CDTF">2013-01-27T09:14:16Z</dcterms:created>
  <dcterms:modified xsi:type="dcterms:W3CDTF">2024-06-23T11:21:14Z</dcterms:modified>
  <cp:category/>
</cp:coreProperties>
</file>