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0.png" Type="http://schemas.openxmlformats.org/officeDocument/2006/relationships/image"/><Relationship Id="rId11" Target="../media/image101.png" Type="http://schemas.openxmlformats.org/officeDocument/2006/relationships/image"/><Relationship Id="rId12" Target="../media/image102.png" Type="http://schemas.openxmlformats.org/officeDocument/2006/relationships/image"/><Relationship Id="rId13" Target="../media/image103.png" Type="http://schemas.openxmlformats.org/officeDocument/2006/relationships/image"/><Relationship Id="rId14" Target="../media/image104.png" Type="http://schemas.openxmlformats.org/officeDocument/2006/relationships/image"/><Relationship Id="rId2" Target="../media/image28.png" Type="http://schemas.openxmlformats.org/officeDocument/2006/relationships/image"/><Relationship Id="rId3" Target="../media/image1.png" Type="http://schemas.openxmlformats.org/officeDocument/2006/relationships/image"/><Relationship Id="rId4" Target="../media/image53.png" Type="http://schemas.openxmlformats.org/officeDocument/2006/relationships/image"/><Relationship Id="rId5" Target="../media/image29.png" Type="http://schemas.openxmlformats.org/officeDocument/2006/relationships/image"/><Relationship Id="rId6" Target="../media/image97.png" Type="http://schemas.openxmlformats.org/officeDocument/2006/relationships/image"/><Relationship Id="rId7" Target="../media/image98.png" Type="http://schemas.openxmlformats.org/officeDocument/2006/relationships/image"/><Relationship Id="rId8" Target="../media/image9.png" Type="http://schemas.openxmlformats.org/officeDocument/2006/relationships/image"/><Relationship Id="rId9" Target="../media/image9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15" Target="../media/image23.png" Type="http://schemas.openxmlformats.org/officeDocument/2006/relationships/image"/><Relationship Id="rId16" Target="../media/image24.png" Type="http://schemas.openxmlformats.org/officeDocument/2006/relationships/image"/><Relationship Id="rId17" Target="../media/image25.png" Type="http://schemas.openxmlformats.org/officeDocument/2006/relationships/image"/><Relationship Id="rId18" Target="../media/image26.png" Type="http://schemas.openxmlformats.org/officeDocument/2006/relationships/image"/><Relationship Id="rId19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9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1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png" Type="http://schemas.openxmlformats.org/officeDocument/2006/relationships/image"/><Relationship Id="rId12" Target="../media/image31.pn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15" Target="../media/image43.png" Type="http://schemas.openxmlformats.org/officeDocument/2006/relationships/image"/><Relationship Id="rId16" Target="../media/image44.png" Type="http://schemas.openxmlformats.org/officeDocument/2006/relationships/image"/><Relationship Id="rId17" Target="../media/image45.png" Type="http://schemas.openxmlformats.org/officeDocument/2006/relationships/image"/><Relationship Id="rId18" Target="../media/image46.png" Type="http://schemas.openxmlformats.org/officeDocument/2006/relationships/image"/><Relationship Id="rId19" Target="../media/image47.png" Type="http://schemas.openxmlformats.org/officeDocument/2006/relationships/image"/><Relationship Id="rId2" Target="../media/image28.png" Type="http://schemas.openxmlformats.org/officeDocument/2006/relationships/image"/><Relationship Id="rId20" Target="../media/image48.png" Type="http://schemas.openxmlformats.org/officeDocument/2006/relationships/image"/><Relationship Id="rId21" Target="../media/image49.png" Type="http://schemas.openxmlformats.org/officeDocument/2006/relationships/image"/><Relationship Id="rId22" Target="../media/image50.png" Type="http://schemas.openxmlformats.org/officeDocument/2006/relationships/image"/><Relationship Id="rId23" Target="../media/image51.png" Type="http://schemas.openxmlformats.org/officeDocument/2006/relationships/image"/><Relationship Id="rId24" Target="../media/image52.png" Type="http://schemas.openxmlformats.org/officeDocument/2006/relationships/image"/><Relationship Id="rId3" Target="../media/image1.png" Type="http://schemas.openxmlformats.org/officeDocument/2006/relationships/image"/><Relationship Id="rId4" Target="../media/image34.png" Type="http://schemas.openxmlformats.org/officeDocument/2006/relationships/image"/><Relationship Id="rId5" Target="../media/image29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png" Type="http://schemas.openxmlformats.org/officeDocument/2006/relationships/image"/><Relationship Id="rId12" Target="../media/image60.png" Type="http://schemas.openxmlformats.org/officeDocument/2006/relationships/image"/><Relationship Id="rId13" Target="../media/image61.png" Type="http://schemas.openxmlformats.org/officeDocument/2006/relationships/image"/><Relationship Id="rId14" Target="../media/image62.png" Type="http://schemas.openxmlformats.org/officeDocument/2006/relationships/image"/><Relationship Id="rId15" Target="../media/image9.png" Type="http://schemas.openxmlformats.org/officeDocument/2006/relationships/image"/><Relationship Id="rId16" Target="../media/image63.png" Type="http://schemas.openxmlformats.org/officeDocument/2006/relationships/image"/><Relationship Id="rId17" Target="../media/image64.png" Type="http://schemas.openxmlformats.org/officeDocument/2006/relationships/image"/><Relationship Id="rId18" Target="../media/image65.png" Type="http://schemas.openxmlformats.org/officeDocument/2006/relationships/image"/><Relationship Id="rId19" Target="../media/image66.png" Type="http://schemas.openxmlformats.org/officeDocument/2006/relationships/image"/><Relationship Id="rId2" Target="../media/image28.png" Type="http://schemas.openxmlformats.org/officeDocument/2006/relationships/image"/><Relationship Id="rId20" Target="../media/image67.png" Type="http://schemas.openxmlformats.org/officeDocument/2006/relationships/image"/><Relationship Id="rId21" Target="../media/image68.png" Type="http://schemas.openxmlformats.org/officeDocument/2006/relationships/image"/><Relationship Id="rId22" Target="../media/image69.png" Type="http://schemas.openxmlformats.org/officeDocument/2006/relationships/image"/><Relationship Id="rId23" Target="../media/image70.png" Type="http://schemas.openxmlformats.org/officeDocument/2006/relationships/image"/><Relationship Id="rId3" Target="../media/image1.png" Type="http://schemas.openxmlformats.org/officeDocument/2006/relationships/image"/><Relationship Id="rId4" Target="../media/image29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Relationship Id="rId9" Target="../media/image5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1.png" Type="http://schemas.openxmlformats.org/officeDocument/2006/relationships/image"/><Relationship Id="rId4" Target="../media/image29.png" Type="http://schemas.openxmlformats.org/officeDocument/2006/relationships/image"/><Relationship Id="rId5" Target="../media/image71.png" Type="http://schemas.openxmlformats.org/officeDocument/2006/relationships/image"/><Relationship Id="rId6" Target="../media/image31.png" Type="http://schemas.openxmlformats.org/officeDocument/2006/relationships/image"/><Relationship Id="rId7" Target="../media/image72.png" Type="http://schemas.openxmlformats.org/officeDocument/2006/relationships/image"/><Relationship Id="rId8" Target="../media/image7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1.png" Type="http://schemas.openxmlformats.org/officeDocument/2006/relationships/image"/><Relationship Id="rId4" Target="../media/image29.png" Type="http://schemas.openxmlformats.org/officeDocument/2006/relationships/image"/><Relationship Id="rId5" Target="../media/image74.png" Type="http://schemas.openxmlformats.org/officeDocument/2006/relationships/image"/><Relationship Id="rId6" Target="../media/image9.png" Type="http://schemas.openxmlformats.org/officeDocument/2006/relationships/image"/><Relationship Id="rId7" Target="../media/image75.png" Type="http://schemas.openxmlformats.org/officeDocument/2006/relationships/image"/><Relationship Id="rId8" Target="../media/image7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9.png" Type="http://schemas.openxmlformats.org/officeDocument/2006/relationships/image"/><Relationship Id="rId17" Target="../media/image88.png" Type="http://schemas.openxmlformats.org/officeDocument/2006/relationships/image"/><Relationship Id="rId18" Target="../media/image89.png" Type="http://schemas.openxmlformats.org/officeDocument/2006/relationships/image"/><Relationship Id="rId19" Target="../media/image90.png" Type="http://schemas.openxmlformats.org/officeDocument/2006/relationships/image"/><Relationship Id="rId2" Target="../media/image28.png" Type="http://schemas.openxmlformats.org/officeDocument/2006/relationships/image"/><Relationship Id="rId20" Target="../media/image91.png" Type="http://schemas.openxmlformats.org/officeDocument/2006/relationships/image"/><Relationship Id="rId21" Target="../media/image92.png" Type="http://schemas.openxmlformats.org/officeDocument/2006/relationships/image"/><Relationship Id="rId22" Target="../media/image93.png" Type="http://schemas.openxmlformats.org/officeDocument/2006/relationships/image"/><Relationship Id="rId3" Target="../media/image1.png" Type="http://schemas.openxmlformats.org/officeDocument/2006/relationships/image"/><Relationship Id="rId4" Target="../media/image29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6.png" Type="http://schemas.openxmlformats.org/officeDocument/2006/relationships/image"/><Relationship Id="rId2" Target="../media/image28.png" Type="http://schemas.openxmlformats.org/officeDocument/2006/relationships/image"/><Relationship Id="rId3" Target="../media/image1.png" Type="http://schemas.openxmlformats.org/officeDocument/2006/relationships/image"/><Relationship Id="rId4" Target="../media/image29.png" Type="http://schemas.openxmlformats.org/officeDocument/2006/relationships/image"/><Relationship Id="rId5" Target="../media/image53.png" Type="http://schemas.openxmlformats.org/officeDocument/2006/relationships/image"/><Relationship Id="rId6" Target="../media/image94.png" Type="http://schemas.openxmlformats.org/officeDocument/2006/relationships/image"/><Relationship Id="rId7" Target="../media/image9.png" Type="http://schemas.openxmlformats.org/officeDocument/2006/relationships/image"/><Relationship Id="rId8" Target="../media/image88.png" Type="http://schemas.openxmlformats.org/officeDocument/2006/relationships/image"/><Relationship Id="rId9" Target="../media/image9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927600" y="5715000"/>
            <a:ext cx="84455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914900" y="6350000"/>
            <a:ext cx="8445500" cy="609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76300" y="2273300"/>
            <a:ext cx="16332200" cy="127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927600" y="2552700"/>
            <a:ext cx="8166100" cy="635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156200" y="2794000"/>
            <a:ext cx="7683500" cy="457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721100" y="6223000"/>
            <a:ext cx="9677400" cy="977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528800" y="7708900"/>
            <a:ext cx="2705100" cy="1955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893800" y="533400"/>
            <a:ext cx="4381500" cy="812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606800" y="3314700"/>
            <a:ext cx="101473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035300"/>
            <a:ext cx="127000" cy="393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3733800"/>
            <a:ext cx="16129000" cy="184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5740400"/>
            <a:ext cx="16129000" cy="1841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7734300"/>
            <a:ext cx="16129000" cy="1841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36700" y="4241800"/>
            <a:ext cx="825500" cy="825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11300" y="6235700"/>
            <a:ext cx="825500" cy="825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11300" y="8242300"/>
            <a:ext cx="8255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058900" y="571500"/>
            <a:ext cx="4076700" cy="876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20800" y="1079500"/>
            <a:ext cx="4635500" cy="1765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68400" y="2844800"/>
            <a:ext cx="3086100" cy="1625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527300" y="4267200"/>
            <a:ext cx="11087100" cy="1003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501900" y="6299200"/>
            <a:ext cx="9283700" cy="1435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501900" y="8267700"/>
            <a:ext cx="96647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241800" y="6438900"/>
            <a:ext cx="495300" cy="469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0" y="6438900"/>
            <a:ext cx="495300" cy="469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385800" y="6438900"/>
            <a:ext cx="495300" cy="469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241800" y="3149600"/>
            <a:ext cx="495300" cy="469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0" y="3149600"/>
            <a:ext cx="495300" cy="46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385800" y="3149600"/>
            <a:ext cx="495300" cy="469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038600" y="5372100"/>
            <a:ext cx="130048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129000" y="508000"/>
            <a:ext cx="16256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74700" y="2616200"/>
            <a:ext cx="2870200" cy="2984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60900" y="6248400"/>
            <a:ext cx="3492500" cy="1155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305300" y="6362700"/>
            <a:ext cx="571500" cy="1257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09100" y="6007100"/>
            <a:ext cx="2336800" cy="149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940800" y="6286500"/>
            <a:ext cx="596900" cy="889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804900" y="6248400"/>
            <a:ext cx="2870200" cy="1155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436600" y="6286500"/>
            <a:ext cx="596900" cy="876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673600" y="3009900"/>
            <a:ext cx="2616200" cy="1625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318000" y="3086100"/>
            <a:ext cx="533400" cy="1270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321800" y="3009900"/>
            <a:ext cx="2616200" cy="1625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940800" y="2997200"/>
            <a:ext cx="596900" cy="876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817600" y="3009900"/>
            <a:ext cx="2374900" cy="1625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436600" y="2997200"/>
            <a:ext cx="5969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9500" y="3810000"/>
            <a:ext cx="16129000" cy="443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93800" y="533400"/>
            <a:ext cx="4419600" cy="825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" y="1066800"/>
            <a:ext cx="42545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3035300"/>
            <a:ext cx="6870700" cy="6540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318500" y="3048000"/>
            <a:ext cx="469900" cy="444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12200" y="4089400"/>
            <a:ext cx="8890000" cy="257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534400" y="3937000"/>
            <a:ext cx="8458200" cy="965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534400" y="5016500"/>
            <a:ext cx="8458200" cy="965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318500" y="6477000"/>
            <a:ext cx="469900" cy="444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318500" y="6985000"/>
            <a:ext cx="8890000" cy="260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534400" y="7188200"/>
            <a:ext cx="8458200" cy="1143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534400" y="8432800"/>
            <a:ext cx="8458200" cy="965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01800" y="3035300"/>
            <a:ext cx="5740400" cy="6515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414500" y="546100"/>
            <a:ext cx="3581400" cy="825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33500" y="1206500"/>
            <a:ext cx="8394700" cy="1587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813800" y="2882900"/>
            <a:ext cx="3276600" cy="1079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382000" y="2984500"/>
            <a:ext cx="495300" cy="1206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674100" y="4178300"/>
            <a:ext cx="4343400" cy="1066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674100" y="5067300"/>
            <a:ext cx="5207000" cy="1422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813800" y="6299200"/>
            <a:ext cx="4152900" cy="1079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8356600" y="6324600"/>
            <a:ext cx="571500" cy="8382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8699500" y="7137400"/>
            <a:ext cx="5168900" cy="1409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8661400" y="8470900"/>
            <a:ext cx="8331200" cy="11049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77900" y="9486900"/>
            <a:ext cx="5651500" cy="9652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977900" y="9969500"/>
            <a:ext cx="56007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6800" y="3035300"/>
            <a:ext cx="127000" cy="393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52600" y="5943600"/>
            <a:ext cx="1079500" cy="1511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2200" y="3810000"/>
            <a:ext cx="2387600" cy="238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66800" y="7188200"/>
            <a:ext cx="2387600" cy="238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070100" y="6502400"/>
            <a:ext cx="431800" cy="393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835400" y="3530600"/>
            <a:ext cx="13373100" cy="2946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114800" y="4000500"/>
            <a:ext cx="596900" cy="596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114800" y="5232400"/>
            <a:ext cx="596900" cy="5969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953000" y="4864100"/>
            <a:ext cx="118618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835400" y="7188200"/>
            <a:ext cx="13373100" cy="2387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4114800" y="8077200"/>
            <a:ext cx="596900" cy="596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033500" y="469900"/>
            <a:ext cx="4203700" cy="825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33500" y="1016000"/>
            <a:ext cx="9448800" cy="1765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155700" y="2806700"/>
            <a:ext cx="6896100" cy="1155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549400" y="4495800"/>
            <a:ext cx="1625600" cy="1117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536700" y="7874000"/>
            <a:ext cx="1625600" cy="1117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4851400" y="3568700"/>
            <a:ext cx="7150100" cy="1663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4787900" y="5003800"/>
            <a:ext cx="10833100" cy="1270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4787900" y="7848600"/>
            <a:ext cx="122174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46300" y="3060700"/>
            <a:ext cx="14185900" cy="6502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452600" y="508000"/>
            <a:ext cx="3721100" cy="825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" y="1079500"/>
            <a:ext cx="38989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08300" y="2717800"/>
            <a:ext cx="12458700" cy="711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516100" y="571500"/>
            <a:ext cx="3200400" cy="876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46200" y="1206500"/>
            <a:ext cx="55753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6870700" y="2451100"/>
            <a:ext cx="32258000" cy="2806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3022600"/>
            <a:ext cx="16129000" cy="1409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6845300" y="3327400"/>
            <a:ext cx="32258000" cy="8712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7600" y="5372100"/>
            <a:ext cx="16129000" cy="4356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763000" y="4762500"/>
            <a:ext cx="762000" cy="3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775200" y="4826000"/>
            <a:ext cx="8737600" cy="800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902200" y="7531100"/>
            <a:ext cx="3035300" cy="25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0363200" y="7531100"/>
            <a:ext cx="3035300" cy="25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981200" y="4775200"/>
            <a:ext cx="11506200" cy="1155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943100" y="6807200"/>
            <a:ext cx="3340100" cy="1219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219700" y="5994400"/>
            <a:ext cx="6489700" cy="876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217400" y="6870700"/>
            <a:ext cx="3987800" cy="12319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287500" y="546100"/>
            <a:ext cx="3606800" cy="800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33500" y="1079500"/>
            <a:ext cx="3873500" cy="17653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-2413000" y="3340100"/>
            <a:ext cx="18935700" cy="10033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62000" y="6032500"/>
            <a:ext cx="5359400" cy="927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997700" y="6807200"/>
            <a:ext cx="3759200" cy="25781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0337800" y="5994400"/>
            <a:ext cx="670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79500" y="1219200"/>
            <a:ext cx="16129000" cy="1257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1181100"/>
            <a:ext cx="162052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2476500"/>
            <a:ext cx="16205200" cy="50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6800" y="3035300"/>
            <a:ext cx="127000" cy="393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7124700" y="368300"/>
            <a:ext cx="33020000" cy="12661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47800" y="596900"/>
            <a:ext cx="1689100" cy="1206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287500" y="546100"/>
            <a:ext cx="3606800" cy="800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20800" y="1079500"/>
            <a:ext cx="7962900" cy="1765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68400" y="2768600"/>
            <a:ext cx="1536700" cy="109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