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57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51DC0-E0FE-477D-9599-49E2DF077D36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512CB-86DF-4B3E-A47E-98EC1B8EE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976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F311-2CCB-4B5B-811C-42614716E188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E7E6-B837-480A-A170-0F11A9F87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0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F311-2CCB-4B5B-811C-42614716E188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E7E6-B837-480A-A170-0F11A9F87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19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F311-2CCB-4B5B-811C-42614716E188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E7E6-B837-480A-A170-0F11A9F87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50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F311-2CCB-4B5B-811C-42614716E188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E7E6-B837-480A-A170-0F11A9F87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33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F311-2CCB-4B5B-811C-42614716E188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E7E6-B837-480A-A170-0F11A9F87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55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F311-2CCB-4B5B-811C-42614716E188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E7E6-B837-480A-A170-0F11A9F87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84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F311-2CCB-4B5B-811C-42614716E188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E7E6-B837-480A-A170-0F11A9F87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08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F311-2CCB-4B5B-811C-42614716E188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E7E6-B837-480A-A170-0F11A9F87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67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F311-2CCB-4B5B-811C-42614716E188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E7E6-B837-480A-A170-0F11A9F87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77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F311-2CCB-4B5B-811C-42614716E188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E7E6-B837-480A-A170-0F11A9F87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38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F311-2CCB-4B5B-811C-42614716E188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E7E6-B837-480A-A170-0F11A9F87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68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1F311-2CCB-4B5B-811C-42614716E188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4E7E6-B837-480A-A170-0F11A9F87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09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oogle.com/url?sa=i&amp;rct=j&amp;q=&amp;esrc=s&amp;source=images&amp;cd=&amp;ved=2ahUKEwjUmKaBmaDhAhVIWLwKHXh7AeMQjRx6BAgBEAU&amp;url=http://m.blog.naver.com/buzz0700/221071520041&amp;psig=AOvVaw213r_Yabd61iihZVggTVtl&amp;ust=1553702971103284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oogle.com/url?sa=i&amp;rct=j&amp;q=&amp;esrc=s&amp;source=images&amp;cd=&amp;ved=2ahUKEwjUmKaBmaDhAhVIWLwKHXh7AeMQjRx6BAgBEAU&amp;url=http://m.blog.naver.com/buzz0700/221071520041&amp;psig=AOvVaw213r_Yabd61iihZVggTVtl&amp;ust=1553702971103284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파이리 리자드 리자몽에 대한 이미지 검색결과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34"/>
          <a:stretch/>
        </p:blipFill>
        <p:spPr bwMode="auto">
          <a:xfrm>
            <a:off x="453389" y="2900243"/>
            <a:ext cx="1058744" cy="130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파이리 리자드 리자몽에 대한 이미지 검색결과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15" r="2442" b="6235"/>
          <a:stretch/>
        </p:blipFill>
        <p:spPr bwMode="auto">
          <a:xfrm>
            <a:off x="220793" y="4633171"/>
            <a:ext cx="1503876" cy="153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13952" y="339276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Charmander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89264" y="5214956"/>
            <a:ext cx="164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Charizard</a:t>
            </a:r>
            <a:endParaRPr lang="ko-KR" altLang="en-US" dirty="0"/>
          </a:p>
        </p:txBody>
      </p:sp>
      <p:pic>
        <p:nvPicPr>
          <p:cNvPr id="1031" name="Picture 7" descr="C:\Users\Administrator\Desktop\ecouceumvjtoyckksryz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18" y="156919"/>
            <a:ext cx="2383318" cy="148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아래쪽 화살표 4"/>
          <p:cNvSpPr/>
          <p:nvPr/>
        </p:nvSpPr>
        <p:spPr>
          <a:xfrm>
            <a:off x="1062382" y="2502966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972731" y="4232427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C:\Users\Administrator\Desktop\51c25482d801d6ff7f80deee727e13c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622352"/>
            <a:ext cx="1265152" cy="272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6081" y="1702553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Abstract superclass</a:t>
            </a:r>
          </a:p>
          <a:p>
            <a:r>
              <a:rPr lang="en-US" altLang="ko-KR" dirty="0" err="1" smtClean="0"/>
              <a:t>Pokemon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09406" y="270969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(subclass)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09406" y="453066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(subclass)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30212" y="5528461"/>
            <a:ext cx="95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Trainer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26120" y="156919"/>
            <a:ext cx="2237968" cy="20621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String ID</a:t>
            </a:r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level</a:t>
            </a:r>
          </a:p>
          <a:p>
            <a:r>
              <a:rPr lang="en-US" altLang="ko-KR" sz="1600" dirty="0" smtClean="0"/>
              <a:t>String attack</a:t>
            </a:r>
          </a:p>
          <a:p>
            <a:r>
              <a:rPr lang="en-US" altLang="ko-KR" sz="1600" dirty="0" smtClean="0"/>
              <a:t>---------------------</a:t>
            </a:r>
          </a:p>
          <a:p>
            <a:r>
              <a:rPr lang="en-US" altLang="ko-KR" sz="1600" dirty="0" err="1" smtClean="0"/>
              <a:t>levelUp</a:t>
            </a:r>
            <a:endParaRPr lang="en-US" altLang="ko-KR" sz="1600" dirty="0" smtClean="0"/>
          </a:p>
          <a:p>
            <a:r>
              <a:rPr lang="en-US" altLang="ko-KR" sz="1600" dirty="0" smtClean="0"/>
              <a:t>(ab) cry</a:t>
            </a:r>
          </a:p>
          <a:p>
            <a:r>
              <a:rPr lang="en-US" altLang="ko-KR" sz="1600" dirty="0" smtClean="0"/>
              <a:t>(ab) learn(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level)</a:t>
            </a:r>
          </a:p>
          <a:p>
            <a:r>
              <a:rPr lang="en-US" altLang="ko-KR" sz="1600" dirty="0" smtClean="0"/>
              <a:t>(ab) evolve</a:t>
            </a:r>
            <a:endParaRPr lang="en-US" altLang="ko-KR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126120" y="2348884"/>
            <a:ext cx="2237968" cy="20621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String id</a:t>
            </a:r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level</a:t>
            </a:r>
          </a:p>
          <a:p>
            <a:r>
              <a:rPr lang="en-US" altLang="ko-KR" sz="1600" dirty="0" smtClean="0"/>
              <a:t>String attack</a:t>
            </a:r>
          </a:p>
          <a:p>
            <a:r>
              <a:rPr lang="en-US" altLang="ko-KR" sz="1600" dirty="0" smtClean="0"/>
              <a:t>---------------------</a:t>
            </a:r>
          </a:p>
          <a:p>
            <a:r>
              <a:rPr lang="en-US" altLang="ko-KR" sz="1600" dirty="0" smtClean="0"/>
              <a:t>Cry @override</a:t>
            </a:r>
          </a:p>
          <a:p>
            <a:r>
              <a:rPr lang="en-US" altLang="ko-KR" sz="1600" dirty="0" smtClean="0"/>
              <a:t>learn(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level) @override</a:t>
            </a:r>
          </a:p>
          <a:p>
            <a:r>
              <a:rPr lang="en-US" altLang="ko-KR" sz="1600" dirty="0" smtClean="0"/>
              <a:t>(ab) evolve @</a:t>
            </a:r>
            <a:r>
              <a:rPr lang="en-US" altLang="ko-KR" sz="1600" dirty="0"/>
              <a:t>o</a:t>
            </a:r>
            <a:r>
              <a:rPr lang="en-US" altLang="ko-KR" sz="1600" dirty="0" smtClean="0"/>
              <a:t>verride</a:t>
            </a:r>
            <a:endParaRPr lang="en-US" altLang="ko-KR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126120" y="4518308"/>
            <a:ext cx="2237968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String id</a:t>
            </a:r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level</a:t>
            </a:r>
          </a:p>
          <a:p>
            <a:r>
              <a:rPr lang="en-US" altLang="ko-KR" sz="1600" dirty="0" smtClean="0"/>
              <a:t>String attack</a:t>
            </a:r>
          </a:p>
          <a:p>
            <a:r>
              <a:rPr lang="en-US" altLang="ko-KR" sz="1600" dirty="0" smtClean="0"/>
              <a:t>---------------------</a:t>
            </a:r>
          </a:p>
          <a:p>
            <a:r>
              <a:rPr lang="en-US" altLang="ko-KR" sz="1600" dirty="0" smtClean="0"/>
              <a:t>Cry @override</a:t>
            </a:r>
          </a:p>
          <a:p>
            <a:r>
              <a:rPr lang="en-US" altLang="ko-KR" sz="1600" dirty="0" smtClean="0"/>
              <a:t>learn(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level) @override</a:t>
            </a:r>
          </a:p>
          <a:p>
            <a:r>
              <a:rPr lang="en-US" altLang="ko-KR" sz="1600" dirty="0" smtClean="0"/>
              <a:t>(ab) evolve @override</a:t>
            </a:r>
          </a:p>
          <a:p>
            <a:r>
              <a:rPr lang="en-US" altLang="ko-KR" sz="1600" dirty="0" smtClean="0"/>
              <a:t>fly</a:t>
            </a:r>
            <a:endParaRPr lang="en-US" altLang="ko-KR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424690" y="1008137"/>
            <a:ext cx="2237968" cy="10772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String name</a:t>
            </a:r>
          </a:p>
          <a:p>
            <a:r>
              <a:rPr lang="en-US" altLang="ko-KR" sz="1600" dirty="0" err="1" smtClean="0"/>
              <a:t>Pokemon</a:t>
            </a:r>
            <a:r>
              <a:rPr lang="en-US" altLang="ko-KR" sz="1600" dirty="0" smtClean="0"/>
              <a:t> poke</a:t>
            </a:r>
          </a:p>
          <a:p>
            <a:r>
              <a:rPr lang="en-US" altLang="ko-KR" sz="1600" dirty="0" smtClean="0"/>
              <a:t>---------------------</a:t>
            </a:r>
          </a:p>
          <a:p>
            <a:r>
              <a:rPr lang="en-US" altLang="ko-KR" sz="1600" dirty="0" err="1" smtClean="0"/>
              <a:t>giveRareCandy</a:t>
            </a:r>
            <a:r>
              <a:rPr lang="en-US" altLang="ko-KR" sz="16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9783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파이리 리자드 리자몽에 대한 이미지 검색결과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34"/>
          <a:stretch/>
        </p:blipFill>
        <p:spPr bwMode="auto">
          <a:xfrm>
            <a:off x="453389" y="2900243"/>
            <a:ext cx="1058744" cy="130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파이리 리자드 리자몽에 대한 이미지 검색결과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15" r="2442" b="6235"/>
          <a:stretch/>
        </p:blipFill>
        <p:spPr bwMode="auto">
          <a:xfrm>
            <a:off x="220793" y="4633171"/>
            <a:ext cx="1503876" cy="153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13952" y="339276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Charmander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89264" y="5214956"/>
            <a:ext cx="164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Charizard</a:t>
            </a:r>
            <a:endParaRPr lang="ko-KR" altLang="en-US" dirty="0"/>
          </a:p>
        </p:txBody>
      </p:sp>
      <p:pic>
        <p:nvPicPr>
          <p:cNvPr id="1031" name="Picture 7" descr="C:\Users\Administrator\Desktop\ecouceumvjtoyckksryz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18" y="156919"/>
            <a:ext cx="2383318" cy="148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아래쪽 화살표 4"/>
          <p:cNvSpPr/>
          <p:nvPr/>
        </p:nvSpPr>
        <p:spPr>
          <a:xfrm>
            <a:off x="1062382" y="2502966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972731" y="4232427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C:\Users\Administrator\Desktop\51c25482d801d6ff7f80deee727e13c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622352"/>
            <a:ext cx="1265152" cy="272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6081" y="1702553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Abstract superclass</a:t>
            </a:r>
          </a:p>
          <a:p>
            <a:r>
              <a:rPr lang="en-US" altLang="ko-KR" dirty="0" err="1" smtClean="0"/>
              <a:t>Pokemon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09406" y="270969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(subclass)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09406" y="453066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(subclass)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30212" y="5528461"/>
            <a:ext cx="95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Trainer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17497" y="5516485"/>
            <a:ext cx="509776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---</a:t>
            </a:r>
          </a:p>
          <a:p>
            <a:r>
              <a:rPr lang="en-US" altLang="ko-KR" sz="1600" dirty="0" smtClean="0"/>
              <a:t>fly</a:t>
            </a:r>
            <a:endParaRPr lang="en-US" altLang="ko-KR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788180" y="2010330"/>
            <a:ext cx="2237968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Pokemon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poke</a:t>
            </a:r>
          </a:p>
          <a:p>
            <a:r>
              <a:rPr lang="en-US" altLang="ko-KR" sz="1600" dirty="0" smtClean="0"/>
              <a:t>------------------</a:t>
            </a:r>
            <a:endParaRPr lang="en-US" altLang="ko-KR" sz="16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3421189" y="2622352"/>
            <a:ext cx="3599084" cy="26902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 smtClean="0"/>
              <a:t>Problem:</a:t>
            </a:r>
          </a:p>
          <a:p>
            <a:pPr algn="ctr"/>
            <a:endParaRPr lang="en-US" altLang="ko-KR" sz="2200" dirty="0"/>
          </a:p>
          <a:p>
            <a:pPr algn="ctr"/>
            <a:r>
              <a:rPr lang="en-US" altLang="ko-KR" sz="2200" dirty="0" smtClean="0"/>
              <a:t>We want our reference value as </a:t>
            </a:r>
            <a:r>
              <a:rPr lang="en-US" altLang="ko-KR" sz="2200" dirty="0" err="1" smtClean="0"/>
              <a:t>Pokemon</a:t>
            </a:r>
            <a:r>
              <a:rPr lang="en-US" altLang="ko-KR" sz="2200" dirty="0" smtClean="0"/>
              <a:t> type, for other </a:t>
            </a:r>
            <a:r>
              <a:rPr lang="en-US" altLang="ko-KR" sz="2200" dirty="0" err="1" smtClean="0"/>
              <a:t>pokemon</a:t>
            </a:r>
            <a:r>
              <a:rPr lang="en-US" altLang="ko-KR" sz="2200" dirty="0" smtClean="0"/>
              <a:t>, but cannot reach </a:t>
            </a:r>
            <a:r>
              <a:rPr lang="en-US" altLang="ko-KR" sz="2200" dirty="0" err="1" smtClean="0"/>
              <a:t>unoverrided</a:t>
            </a:r>
            <a:r>
              <a:rPr lang="en-US" altLang="ko-KR" sz="2200" dirty="0" smtClean="0"/>
              <a:t> methods like fly().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82392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908997" y="2060848"/>
            <a:ext cx="3600400" cy="13681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41946" y="2038102"/>
            <a:ext cx="3600400" cy="13908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512492" y="1844824"/>
            <a:ext cx="1433870" cy="59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198675" y="1844824"/>
            <a:ext cx="1433870" cy="59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7970" y="2505955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Dog doggy; (reference)</a:t>
            </a:r>
          </a:p>
          <a:p>
            <a:r>
              <a:rPr lang="en-US" altLang="ko-KR" dirty="0" smtClean="0"/>
              <a:t>Dog doggy2;</a:t>
            </a:r>
          </a:p>
          <a:p>
            <a:r>
              <a:rPr lang="en-US" altLang="ko-KR" dirty="0" smtClean="0"/>
              <a:t>Cat kitty;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02264" y="2502748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en-US" altLang="ko-KR" dirty="0" smtClean="0"/>
              <a:t>ew Dog(); (object)</a:t>
            </a:r>
          </a:p>
          <a:p>
            <a:r>
              <a:rPr lang="en-US" altLang="ko-KR" dirty="0" smtClean="0"/>
              <a:t>new Dog(); </a:t>
            </a:r>
          </a:p>
          <a:p>
            <a:r>
              <a:rPr lang="en-US" altLang="ko-KR" dirty="0" smtClean="0"/>
              <a:t>new Cat();</a:t>
            </a:r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3563888" y="2636912"/>
            <a:ext cx="1538376" cy="9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3563888" y="2885951"/>
            <a:ext cx="1538376" cy="9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94479" y="360437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 we use -&gt; doggy = doggy2  </a:t>
            </a:r>
            <a:endParaRPr lang="ko-KR" altLang="en-US" dirty="0"/>
          </a:p>
        </p:txBody>
      </p:sp>
      <p:sp>
        <p:nvSpPr>
          <p:cNvPr id="25" name="오른쪽 화살표 24"/>
          <p:cNvSpPr/>
          <p:nvPr/>
        </p:nvSpPr>
        <p:spPr>
          <a:xfrm>
            <a:off x="3563888" y="3147957"/>
            <a:ext cx="1538376" cy="9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908997" y="4365104"/>
            <a:ext cx="3600400" cy="13681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41946" y="4342358"/>
            <a:ext cx="3600400" cy="13908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512492" y="4149080"/>
            <a:ext cx="1433870" cy="59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198675" y="4149080"/>
            <a:ext cx="1433870" cy="59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7970" y="4810211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Dog doggy; (reference)</a:t>
            </a:r>
          </a:p>
          <a:p>
            <a:r>
              <a:rPr lang="en-US" altLang="ko-KR" dirty="0" smtClean="0"/>
              <a:t>Dog doggy2;</a:t>
            </a:r>
          </a:p>
          <a:p>
            <a:r>
              <a:rPr lang="en-US" altLang="ko-KR" dirty="0" smtClean="0"/>
              <a:t>Cat kitty;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02264" y="4807004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en-US" altLang="ko-KR" dirty="0" smtClean="0"/>
              <a:t>ew Dog(); (object)</a:t>
            </a:r>
          </a:p>
          <a:p>
            <a:r>
              <a:rPr lang="en-US" altLang="ko-KR" dirty="0" smtClean="0"/>
              <a:t>new Dog(); </a:t>
            </a:r>
          </a:p>
          <a:p>
            <a:r>
              <a:rPr lang="en-US" altLang="ko-KR" dirty="0" smtClean="0"/>
              <a:t>new Cat();</a:t>
            </a:r>
            <a:endParaRPr lang="ko-KR" altLang="en-US" dirty="0"/>
          </a:p>
        </p:txBody>
      </p:sp>
      <p:sp>
        <p:nvSpPr>
          <p:cNvPr id="33" name="오른쪽 화살표 32"/>
          <p:cNvSpPr/>
          <p:nvPr/>
        </p:nvSpPr>
        <p:spPr>
          <a:xfrm rot="823414" flipV="1">
            <a:off x="3568502" y="5038362"/>
            <a:ext cx="1506222" cy="131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>
            <a:off x="3563888" y="5190207"/>
            <a:ext cx="1538376" cy="9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>
            <a:off x="3563888" y="5452213"/>
            <a:ext cx="1538376" cy="9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74153" y="6093296"/>
            <a:ext cx="743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kitty = doggy (X)        =&gt;&gt;&gt; difference reference variable 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90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4664"/>
            <a:ext cx="5760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a = 4;</a:t>
            </a:r>
          </a:p>
          <a:p>
            <a:r>
              <a:rPr lang="en-US" altLang="ko-KR" dirty="0" smtClean="0"/>
              <a:t>Long b= 5;</a:t>
            </a:r>
          </a:p>
          <a:p>
            <a:r>
              <a:rPr lang="en-US" altLang="ko-KR" dirty="0" smtClean="0"/>
              <a:t>a=b (X)</a:t>
            </a:r>
          </a:p>
          <a:p>
            <a:endParaRPr lang="en-US" altLang="ko-KR" dirty="0"/>
          </a:p>
          <a:p>
            <a:r>
              <a:rPr lang="en-US" altLang="ko-KR" dirty="0" smtClean="0"/>
              <a:t>BUT</a:t>
            </a:r>
          </a:p>
          <a:p>
            <a:endParaRPr lang="en-US" altLang="ko-KR" dirty="0"/>
          </a:p>
          <a:p>
            <a:r>
              <a:rPr lang="en-US" altLang="ko-KR" dirty="0" smtClean="0"/>
              <a:t>a=(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)b (O)             </a:t>
            </a:r>
            <a:r>
              <a:rPr lang="en-US" altLang="ko-KR" dirty="0" smtClean="0">
                <a:sym typeface="Wingdings" panose="05000000000000000000" pitchFamily="2" charset="2"/>
              </a:rPr>
              <a:t>  Casting primitive variables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0735" y="2987660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Same with reference variables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3568" y="3789040"/>
            <a:ext cx="5760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Dog doggy = new Dog();</a:t>
            </a:r>
          </a:p>
          <a:p>
            <a:r>
              <a:rPr lang="en-US" altLang="ko-KR" dirty="0" smtClean="0"/>
              <a:t>Animal doggy2 = new Dog();</a:t>
            </a:r>
          </a:p>
          <a:p>
            <a:r>
              <a:rPr lang="en-US" altLang="ko-KR" dirty="0"/>
              <a:t>d</a:t>
            </a:r>
            <a:r>
              <a:rPr lang="en-US" altLang="ko-KR" dirty="0" smtClean="0"/>
              <a:t>oggy=doggy2 (X)</a:t>
            </a:r>
          </a:p>
          <a:p>
            <a:endParaRPr lang="en-US" altLang="ko-KR" dirty="0"/>
          </a:p>
          <a:p>
            <a:r>
              <a:rPr lang="en-US" altLang="ko-KR" dirty="0" smtClean="0"/>
              <a:t>BUT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doggy=(Dog)doggy2 (O)             </a:t>
            </a:r>
            <a:r>
              <a:rPr lang="en-US" altLang="ko-KR" dirty="0" smtClean="0">
                <a:sym typeface="Wingdings" panose="05000000000000000000" pitchFamily="2" charset="2"/>
              </a:rPr>
              <a:t>  </a:t>
            </a:r>
            <a:r>
              <a:rPr lang="en-US" altLang="ko-KR" dirty="0" err="1" smtClean="0">
                <a:sym typeface="Wingdings" panose="05000000000000000000" pitchFamily="2" charset="2"/>
              </a:rPr>
              <a:t>DownCasting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56176" y="3356992"/>
            <a:ext cx="2555776" cy="14773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ym typeface="Wingdings" panose="05000000000000000000" pitchFamily="2" charset="2"/>
              </a:rPr>
              <a:t>Cf</a:t>
            </a:r>
            <a:r>
              <a:rPr lang="en-US" altLang="ko-KR" dirty="0" smtClean="0">
                <a:sym typeface="Wingdings" panose="05000000000000000000" pitchFamily="2" charset="2"/>
              </a:rPr>
              <a:t>) doggy2=doggy (O)  =&gt;Java already knows that doggy is a dog  </a:t>
            </a:r>
            <a:r>
              <a:rPr lang="en-US" altLang="ko-KR" dirty="0" err="1" smtClean="0">
                <a:sym typeface="Wingdings" panose="05000000000000000000" pitchFamily="2" charset="2"/>
              </a:rPr>
              <a:t>UpCasting</a:t>
            </a:r>
            <a:r>
              <a:rPr lang="en-US" altLang="ko-KR" dirty="0" smtClean="0">
                <a:sym typeface="Wingdings" panose="05000000000000000000" pitchFamily="2" charset="2"/>
              </a:rPr>
              <a:t> (automatically done.)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609736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 Changing the remote controller type with those functions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031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538651" y="3523754"/>
            <a:ext cx="3600400" cy="33569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3501008"/>
            <a:ext cx="3600400" cy="33569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641"/>
            <a:ext cx="6563072" cy="30963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dirty="0" err="1" smtClean="0"/>
              <a:t>Pokemon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lizamon</a:t>
            </a:r>
            <a:r>
              <a:rPr lang="en-US" altLang="ko-KR" sz="1800" dirty="0" smtClean="0"/>
              <a:t> = new </a:t>
            </a:r>
            <a:r>
              <a:rPr lang="en-US" altLang="ko-KR" sz="1800" dirty="0" err="1" smtClean="0"/>
              <a:t>Charizard</a:t>
            </a:r>
            <a:r>
              <a:rPr lang="en-US" altLang="ko-KR" sz="1800" dirty="0" smtClean="0"/>
              <a:t>();</a:t>
            </a:r>
          </a:p>
          <a:p>
            <a:pPr marL="0" indent="0">
              <a:buNone/>
            </a:pPr>
            <a:r>
              <a:rPr lang="en-US" altLang="ko-KR" sz="1800" dirty="0" err="1"/>
              <a:t>l</a:t>
            </a:r>
            <a:r>
              <a:rPr lang="en-US" altLang="ko-KR" sz="1800" dirty="0" err="1" smtClean="0"/>
              <a:t>izamon.cry</a:t>
            </a:r>
            <a:r>
              <a:rPr lang="en-US" altLang="ko-KR" sz="1800" dirty="0" smtClean="0"/>
              <a:t>(); </a:t>
            </a:r>
          </a:p>
          <a:p>
            <a:pPr marL="0" indent="0">
              <a:buNone/>
            </a:pPr>
            <a:r>
              <a:rPr lang="en-US" altLang="ko-KR" sz="1800" strike="sngStrike" dirty="0" err="1"/>
              <a:t>l</a:t>
            </a:r>
            <a:r>
              <a:rPr lang="en-US" altLang="ko-KR" sz="1800" strike="sngStrike" dirty="0" err="1" smtClean="0"/>
              <a:t>izamon.fly</a:t>
            </a:r>
            <a:r>
              <a:rPr lang="en-US" altLang="ko-KR" sz="1800" strike="sngStrike" dirty="0" smtClean="0"/>
              <a:t>();</a:t>
            </a:r>
          </a:p>
          <a:p>
            <a:pPr marL="0" indent="0">
              <a:buNone/>
            </a:pPr>
            <a:r>
              <a:rPr lang="en-US" altLang="ko-KR" sz="1800" strike="sngStrike" dirty="0" err="1" smtClean="0"/>
              <a:t>Charizard</a:t>
            </a:r>
            <a:r>
              <a:rPr lang="en-US" altLang="ko-KR" sz="1800" strike="sngStrike" dirty="0" smtClean="0"/>
              <a:t> </a:t>
            </a:r>
            <a:r>
              <a:rPr lang="en-US" altLang="ko-KR" sz="1800" strike="sngStrike" dirty="0" err="1" smtClean="0"/>
              <a:t>chari</a:t>
            </a:r>
            <a:r>
              <a:rPr lang="en-US" altLang="ko-KR" sz="1800" strike="sngStrike" dirty="0" smtClean="0"/>
              <a:t> = </a:t>
            </a:r>
            <a:r>
              <a:rPr lang="en-US" altLang="ko-KR" sz="1800" strike="sngStrike" dirty="0" err="1" smtClean="0"/>
              <a:t>lizamon</a:t>
            </a:r>
            <a:r>
              <a:rPr lang="en-US" altLang="ko-KR" sz="1800" strike="sngStrike" dirty="0" smtClean="0"/>
              <a:t> </a:t>
            </a:r>
          </a:p>
          <a:p>
            <a:pPr marL="0" indent="0">
              <a:buNone/>
            </a:pPr>
            <a:r>
              <a:rPr lang="en-US" altLang="ko-KR" sz="1800" dirty="0" smtClean="0"/>
              <a:t>((</a:t>
            </a:r>
            <a:r>
              <a:rPr lang="en-US" altLang="ko-KR" sz="1800" dirty="0" err="1" smtClean="0"/>
              <a:t>Charizard</a:t>
            </a:r>
            <a:r>
              <a:rPr lang="en-US" altLang="ko-KR" sz="1800" dirty="0" smtClean="0"/>
              <a:t>)</a:t>
            </a:r>
            <a:r>
              <a:rPr lang="en-US" altLang="ko-KR" sz="1800" dirty="0" err="1" smtClean="0"/>
              <a:t>lizamon</a:t>
            </a:r>
            <a:r>
              <a:rPr lang="en-US" altLang="ko-KR" sz="1800" dirty="0" smtClean="0"/>
              <a:t>.)fly();</a:t>
            </a:r>
          </a:p>
          <a:p>
            <a:pPr marL="0" indent="0">
              <a:buNone/>
            </a:pPr>
            <a:r>
              <a:rPr lang="en-US" altLang="ko-KR" sz="1800" dirty="0" err="1" smtClean="0"/>
              <a:t>Charizard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chari</a:t>
            </a:r>
            <a:r>
              <a:rPr lang="en-US" altLang="ko-KR" sz="1800" dirty="0" smtClean="0"/>
              <a:t> = (</a:t>
            </a:r>
            <a:r>
              <a:rPr lang="en-US" altLang="ko-KR" sz="1800" dirty="0" err="1" smtClean="0"/>
              <a:t>Charizard</a:t>
            </a:r>
            <a:r>
              <a:rPr lang="en-US" altLang="ko-KR" sz="1800" dirty="0" smtClean="0"/>
              <a:t>)</a:t>
            </a:r>
            <a:r>
              <a:rPr lang="en-US" altLang="ko-KR" sz="1800" dirty="0" err="1" smtClean="0"/>
              <a:t>lizamon</a:t>
            </a:r>
            <a:r>
              <a:rPr lang="en-US" altLang="ko-KR" sz="1800" dirty="0" smtClean="0"/>
              <a:t>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 smtClean="0"/>
              <a:t>Charmander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firey</a:t>
            </a:r>
            <a:r>
              <a:rPr lang="en-US" altLang="ko-KR" sz="1800" dirty="0" smtClean="0"/>
              <a:t> = new </a:t>
            </a:r>
            <a:r>
              <a:rPr lang="en-US" altLang="ko-KR" sz="1800" dirty="0" err="1" smtClean="0"/>
              <a:t>Charmander</a:t>
            </a:r>
            <a:r>
              <a:rPr lang="en-US" altLang="ko-KR" sz="1800" dirty="0" smtClean="0"/>
              <a:t>();</a:t>
            </a:r>
          </a:p>
          <a:p>
            <a:pPr marL="0" indent="0">
              <a:buNone/>
            </a:pPr>
            <a:r>
              <a:rPr lang="en-US" altLang="ko-KR" sz="1800" strike="sngStrike" dirty="0" smtClean="0"/>
              <a:t>((</a:t>
            </a:r>
            <a:r>
              <a:rPr lang="en-US" altLang="ko-KR" sz="1800" strike="sngStrike" dirty="0" err="1" smtClean="0"/>
              <a:t>Charizard</a:t>
            </a:r>
            <a:r>
              <a:rPr lang="en-US" altLang="ko-KR" sz="1800" strike="sngStrike" dirty="0" smtClean="0"/>
              <a:t>)</a:t>
            </a:r>
            <a:r>
              <a:rPr lang="en-US" altLang="ko-KR" sz="1800" strike="sngStrike" dirty="0" err="1" smtClean="0"/>
              <a:t>firey</a:t>
            </a:r>
            <a:r>
              <a:rPr lang="en-US" altLang="ko-KR" sz="1800" strike="sngStrike" dirty="0" smtClean="0"/>
              <a:t>).fly();</a:t>
            </a:r>
            <a:r>
              <a:rPr lang="en-US" altLang="ko-KR" sz="1800" dirty="0" smtClean="0"/>
              <a:t> </a:t>
            </a:r>
            <a:endParaRPr lang="en-US" altLang="ko-KR" sz="1800" strike="sngStrike" dirty="0" smtClean="0"/>
          </a:p>
          <a:p>
            <a:pPr marL="0" indent="0">
              <a:buNone/>
            </a:pPr>
            <a:r>
              <a:rPr lang="en-US" altLang="ko-KR" sz="1800" strike="sngStrike" dirty="0" err="1" smtClean="0"/>
              <a:t>Lizamon</a:t>
            </a:r>
            <a:r>
              <a:rPr lang="en-US" altLang="ko-KR" sz="1800" strike="sngStrike" dirty="0" smtClean="0"/>
              <a:t>=(</a:t>
            </a:r>
            <a:r>
              <a:rPr lang="en-US" altLang="ko-KR" sz="1800" strike="sngStrike" dirty="0" err="1" smtClean="0"/>
              <a:t>Charizard</a:t>
            </a:r>
            <a:r>
              <a:rPr lang="en-US" altLang="ko-KR" sz="1800" strike="sngStrike" dirty="0" smtClean="0"/>
              <a:t>)</a:t>
            </a:r>
            <a:r>
              <a:rPr lang="en-US" altLang="ko-KR" sz="1800" strike="sngStrike" dirty="0" err="1" smtClean="0"/>
              <a:t>firey</a:t>
            </a:r>
            <a:r>
              <a:rPr lang="en-US" altLang="ko-KR" sz="1800" strike="sngStrike" dirty="0"/>
              <a:t>;</a:t>
            </a:r>
            <a:r>
              <a:rPr lang="en-US" altLang="ko-KR" sz="1800" dirty="0"/>
              <a:t>	</a:t>
            </a:r>
            <a:r>
              <a:rPr lang="en-US" altLang="ko-KR" sz="1800" dirty="0" smtClean="0"/>
              <a:t>=&gt;(</a:t>
            </a:r>
            <a:r>
              <a:rPr lang="en-US" altLang="ko-KR" sz="1800" dirty="0" err="1" smtClean="0"/>
              <a:t>ClassCastException</a:t>
            </a:r>
            <a:r>
              <a:rPr lang="en-US" altLang="ko-KR" sz="1800" dirty="0" smtClean="0"/>
              <a:t>)</a:t>
            </a:r>
          </a:p>
        </p:txBody>
      </p:sp>
      <p:sp>
        <p:nvSpPr>
          <p:cNvPr id="4" name="타원 3"/>
          <p:cNvSpPr/>
          <p:nvPr/>
        </p:nvSpPr>
        <p:spPr>
          <a:xfrm>
            <a:off x="1691680" y="4026605"/>
            <a:ext cx="2300483" cy="816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Pokemon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lizamon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1655939" y="4951945"/>
            <a:ext cx="2300483" cy="816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Charizard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chari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7" name="타원 6"/>
          <p:cNvSpPr/>
          <p:nvPr/>
        </p:nvSpPr>
        <p:spPr>
          <a:xfrm>
            <a:off x="1708840" y="5877272"/>
            <a:ext cx="2300483" cy="816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Charmander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firey</a:t>
            </a:r>
            <a:endParaRPr lang="ko-KR" altLang="en-US" sz="1400" dirty="0"/>
          </a:p>
        </p:txBody>
      </p:sp>
      <p:sp>
        <p:nvSpPr>
          <p:cNvPr id="8" name="오른쪽 화살표 7"/>
          <p:cNvSpPr/>
          <p:nvPr/>
        </p:nvSpPr>
        <p:spPr>
          <a:xfrm rot="805410">
            <a:off x="3998674" y="4430065"/>
            <a:ext cx="1892697" cy="130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20194109">
            <a:off x="4007431" y="5145524"/>
            <a:ext cx="1867154" cy="113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4082915" y="6228820"/>
            <a:ext cx="1867154" cy="113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140359" y="4244859"/>
            <a:ext cx="2752121" cy="816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Charizard</a:t>
            </a:r>
            <a:r>
              <a:rPr lang="en-US" altLang="ko-KR" sz="1400" dirty="0" smtClean="0"/>
              <a:t> instance</a:t>
            </a:r>
            <a:endParaRPr lang="ko-KR" altLang="en-US" sz="1400" dirty="0"/>
          </a:p>
        </p:txBody>
      </p:sp>
      <p:sp>
        <p:nvSpPr>
          <p:cNvPr id="15" name="타원 14"/>
          <p:cNvSpPr/>
          <p:nvPr/>
        </p:nvSpPr>
        <p:spPr>
          <a:xfrm>
            <a:off x="6169204" y="5766899"/>
            <a:ext cx="2752121" cy="816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Charmander</a:t>
            </a:r>
            <a:r>
              <a:rPr lang="en-US" altLang="ko-KR" sz="1400" dirty="0" smtClean="0"/>
              <a:t> instance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2142146" y="3284984"/>
            <a:ext cx="1433870" cy="59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828329" y="3284984"/>
            <a:ext cx="1433870" cy="59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4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772816"/>
            <a:ext cx="8229600" cy="2808312"/>
          </a:xfrm>
        </p:spPr>
        <p:txBody>
          <a:bodyPr>
            <a:normAutofit fontScale="90000"/>
          </a:bodyPr>
          <a:lstStyle/>
          <a:p>
            <a:r>
              <a:rPr lang="en-US" altLang="ko-KR" sz="2800" dirty="0" err="1" smtClean="0"/>
              <a:t>Charmader</a:t>
            </a:r>
            <a:r>
              <a:rPr lang="en-US" altLang="ko-KR" sz="2800" dirty="0"/>
              <a:t> </a:t>
            </a:r>
            <a:r>
              <a:rPr lang="en-US" altLang="ko-KR" sz="2800" dirty="0" err="1" smtClean="0"/>
              <a:t>firey</a:t>
            </a:r>
            <a:r>
              <a:rPr lang="en-US" altLang="ko-KR" sz="2800" dirty="0" smtClean="0"/>
              <a:t> = new </a:t>
            </a:r>
            <a:r>
              <a:rPr lang="en-US" altLang="ko-KR" sz="2800" dirty="0" err="1" smtClean="0"/>
              <a:t>Charmander</a:t>
            </a:r>
            <a:r>
              <a:rPr lang="en-US" altLang="ko-KR" sz="2800" dirty="0" smtClean="0"/>
              <a:t>();</a:t>
            </a:r>
            <a:br>
              <a:rPr lang="en-US" altLang="ko-KR" sz="2800" dirty="0" smtClean="0"/>
            </a:br>
            <a:r>
              <a:rPr lang="en-US" altLang="ko-KR" sz="2800" dirty="0" err="1" smtClean="0"/>
              <a:t>Charizard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chari</a:t>
            </a:r>
            <a:r>
              <a:rPr lang="en-US" altLang="ko-KR" sz="2800" dirty="0" smtClean="0"/>
              <a:t> = (</a:t>
            </a:r>
            <a:r>
              <a:rPr lang="en-US" altLang="ko-KR" sz="2800" dirty="0" err="1" smtClean="0"/>
              <a:t>Charizard</a:t>
            </a:r>
            <a:r>
              <a:rPr lang="en-US" altLang="ko-KR" sz="2800" dirty="0" smtClean="0"/>
              <a:t>) </a:t>
            </a:r>
            <a:r>
              <a:rPr lang="en-US" altLang="ko-KR" sz="2800" dirty="0" err="1" smtClean="0"/>
              <a:t>firey</a:t>
            </a:r>
            <a:r>
              <a:rPr lang="en-US" altLang="ko-KR" sz="2800" dirty="0" smtClean="0"/>
              <a:t>;</a:t>
            </a:r>
            <a:br>
              <a:rPr lang="en-US" altLang="ko-KR" sz="2800" dirty="0" smtClean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 smtClean="0"/>
              <a:t>is </a:t>
            </a:r>
            <a:r>
              <a:rPr lang="en-US" altLang="ko-KR" sz="2800" dirty="0" err="1" smtClean="0"/>
              <a:t>ClassCastException</a:t>
            </a:r>
            <a:r>
              <a:rPr lang="en-US" altLang="ko-KR" sz="2800" dirty="0" smtClean="0"/>
              <a:t>.</a:t>
            </a:r>
            <a:br>
              <a:rPr lang="en-US" altLang="ko-KR" sz="2800" dirty="0" smtClean="0"/>
            </a:br>
            <a:r>
              <a:rPr lang="en-US" altLang="ko-KR" sz="2800" dirty="0" smtClean="0"/>
              <a:t> </a:t>
            </a:r>
            <a:br>
              <a:rPr lang="en-US" altLang="ko-KR" sz="2800" dirty="0" smtClean="0"/>
            </a:br>
            <a:r>
              <a:rPr lang="en-US" altLang="ko-KR" sz="2800" dirty="0" smtClean="0">
                <a:sym typeface="Wingdings" panose="05000000000000000000" pitchFamily="2" charset="2"/>
              </a:rPr>
              <a:t> in order to evolve a </a:t>
            </a:r>
            <a:r>
              <a:rPr lang="en-US" altLang="ko-KR" sz="2800" dirty="0" err="1" smtClean="0">
                <a:sym typeface="Wingdings" panose="05000000000000000000" pitchFamily="2" charset="2"/>
              </a:rPr>
              <a:t>pokemon</a:t>
            </a:r>
            <a:r>
              <a:rPr lang="en-US" altLang="ko-KR" sz="2800" dirty="0" smtClean="0">
                <a:sym typeface="Wingdings" panose="05000000000000000000" pitchFamily="2" charset="2"/>
              </a:rPr>
              <a:t>. casting doesn’t work. I need to make a new object that carries all the object values and methods</a:t>
            </a:r>
            <a:r>
              <a:rPr lang="en-US" altLang="ko-KR" sz="2800" dirty="0" smtClean="0"/>
              <a:t> </a:t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so comes the idea of </a:t>
            </a:r>
            <a:r>
              <a:rPr lang="en-US" altLang="ko-KR" sz="2800" i="1" dirty="0" smtClean="0"/>
              <a:t>copying(cloning)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 smtClean="0"/>
              <a:t>I used shallow copying </a:t>
            </a:r>
            <a:r>
              <a:rPr lang="en-US" altLang="ko-KR" sz="2800" dirty="0" err="1" smtClean="0"/>
              <a:t>constuctors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https://www.youtube.com/watch?v=QaCYMgyprtc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59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336</Words>
  <Application>Microsoft Office PowerPoint</Application>
  <PresentationFormat>화면 슬라이드 쇼(4:3)</PresentationFormat>
  <Paragraphs>101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Charmader firey = new Charmander(); Charizard chari = (Charizard) firey;  is ClassCastException.    in order to evolve a pokemon. casting doesn’t work. I need to make a new object that carries all the object values and methods   so comes the idea of copying(cloning) I used shallow copying constuctors  https://www.youtube.com/watch?v=QaCYMgyprtc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15</cp:revision>
  <dcterms:created xsi:type="dcterms:W3CDTF">2019-03-26T15:57:09Z</dcterms:created>
  <dcterms:modified xsi:type="dcterms:W3CDTF">2019-03-26T20:16:56Z</dcterms:modified>
</cp:coreProperties>
</file>