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3C7B-9887-4AA1-8B6B-8C08869AEDCE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A213-A215-4C00-95B1-99C66F48F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3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91619-5B6E-4FC4-BCA5-7832BAE5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EAED7-828B-4BCC-92A0-439C5AD20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10076-B763-4341-8058-179B57E1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039DE-9D0E-46AF-8697-9A662565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0CDEB-6ADA-4FEC-805F-C622A73F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7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7135-28B7-4877-99AA-27C520A4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CE660-3DCD-41B9-9760-0312CB499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2BCFF-18BE-44BD-A42E-3A4C89BC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8AF5C-A6F5-4B49-BAF7-6EA9E372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97587-ADF3-4F54-8F28-F0CBDC84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6A9D29-EFA8-45DF-9EB2-5CC24A8E9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22AB6-3977-4A83-A2CA-6AB7214A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25EBE-6CAE-4601-9023-D501DF48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DB3DE-690F-452B-B5BD-636485C8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66874-E1E5-41B8-9EFE-5FDE2FAC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4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68B96-3BE0-4F59-9F38-AEAA16B7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6955B-6EEF-4D30-89E1-29E55ACD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>
              <a:defRPr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>
              <a:defRPr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>
              <a:defRPr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defRPr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1ED28-BE60-447C-B6DD-6C373406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8F11F-4C9B-4984-8945-DD51A924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0FAB8-1BE4-4299-8422-68BF3D5D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7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8B67-0B28-4B38-B664-4A531A6F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BACE5-0EE7-462E-9ACC-FD0FFF4C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DC85A-D7BB-4E04-8E7A-89287659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523C3-A02F-4808-8978-43C084FA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53604-C540-4024-B9C6-A1CECECA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6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5CB7E-36EB-45BD-AF49-E984D394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F5355-C982-4737-AD1E-C76BC4CE0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ED7CE0-1C45-4DC7-B9A1-74EB2491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E41F0-05C7-4140-822D-2B762239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C266C-394D-4F40-BB8E-8F0DCDA7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9ED87-BEED-45B9-9D9E-EF2B1AFE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0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9BEBD-C6B4-4757-B4B4-6A9BD05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A8F4-B579-46B7-8A44-84E1A1AA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1FB55-12D6-478A-9B19-1C1787276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0B1F7-E6AD-4177-A23C-1C65557BE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71A8AB-46C8-45E8-A074-98E3C98F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A3E821-63AB-4E85-8208-A143A6C2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F06B1-0542-45B9-92F3-7C2C6126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BEB6C-5E92-43CB-AEC0-11332BC6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6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7843E-903F-4EC1-8575-877865A5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8C17B0-FCC7-46FC-BB56-0844F5A9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BCDA21-4ED5-43E2-83F6-E8EA319D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E97C07-DB0A-4C5A-92A8-14A23CF3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DF0690-29C5-41D0-864B-2E434780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DED7FB-66B5-4C5F-A1E0-1A3260B7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64CA81-F232-4A32-9987-488334EC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5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02DFD-3FEF-4F73-A529-14D033DE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897B6-8430-41F4-9D9F-09079494E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02B14-F405-49A5-9380-7C311BB9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20FE2-4B12-4A9C-A0CA-BA9D4615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DAFFB-0329-4666-95E5-D1058818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CE5C4-35CE-4EEC-A13A-CEACC0A3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97682-2D47-41F7-BBCF-47F9E397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DA66B0-0BFE-4A0D-B2C2-519947136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AD735-7DBA-44A0-924A-09AD616F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353A1-5E2A-4966-A059-42C60B50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47C08-D434-4912-ACEB-15C75FA4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E511D-8F01-4256-830C-177B780C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9A8133-7EB6-4468-AF66-27EA67CC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CD57F-00E0-4183-AAC1-B9F5E60C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D6F42-172C-486E-B19E-075EB3C85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CE53-DAD4-43C3-AAF5-C15463A0C8E7}" type="datetimeFigureOut">
              <a:rPr lang="ko-KR" altLang="en-US" smtClean="0"/>
              <a:t>2022-03-27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C94C6-0642-490B-9FCE-183651CDE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2EF57-A740-4C6C-AFC2-8F54F5B4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112F-0F9D-4B06-8F34-8B077E7FE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3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9ABAD-D666-4FA2-8D30-3E42FBC6E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Logback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A9094-9BC2-49D6-9F6A-CE33C8364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7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62E3F-F43A-4DF5-97C8-9E2F8D5C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Lockback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CD510-2243-43D6-9DCD-55372A4C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Logback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log4j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기반으로 개발된 로깅 라이브러리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Log4j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비해 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 정도 빠른 퍼포먼스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메모리 효율성 증가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출시 순서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Log4j -&gt;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Logback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-&gt; Log4j2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95083-F840-430A-8ED5-1EE9ADF2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71" y="5759373"/>
            <a:ext cx="338184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6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53E19-6D02-4CE2-8B36-1EAC353B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Logback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514B7-8E25-4693-96F6-74DAF482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로그에 특정 레벨을 설정할 수 있음 </a:t>
            </a:r>
            <a:r>
              <a:rPr lang="en-US" altLang="ko-KR" sz="2000" dirty="0"/>
              <a:t>(Trace -' Debug -. Info -. Warn -. Error) 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실운영과 테스트 상황에서 각각 다른 출력 레벨을 설정하여 로그를 확인할 수 있음 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출력 방식에 대해 설정할 수 있음 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설정 파일을 일정 시간마다 스캔하여 어플리케이션 중단 없이 설정 변경 가능 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별도의 프로그램 없이 자체적으로 로그 압축을 지원 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로그 보관 기간 설정 가능</a:t>
            </a:r>
          </a:p>
        </p:txBody>
      </p:sp>
    </p:spTree>
    <p:extLst>
      <p:ext uri="{BB962C8B-B14F-4D97-AF65-F5344CB8AC3E}">
        <p14:creationId xmlns:p14="http://schemas.microsoft.com/office/powerpoint/2010/main" val="291088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9137D-3751-42C4-BBE4-9FACB4AD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Logback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B6519-F440-4809-8C35-56C3EFF9E3F2}"/>
              </a:ext>
            </a:extLst>
          </p:cNvPr>
          <p:cNvSpPr txBox="1"/>
          <p:nvPr/>
        </p:nvSpPr>
        <p:spPr>
          <a:xfrm>
            <a:off x="1187116" y="342900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Filter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BE8E2-3426-4D0A-972D-ECC606E7725D}"/>
              </a:ext>
            </a:extLst>
          </p:cNvPr>
          <p:cNvSpPr txBox="1"/>
          <p:nvPr/>
        </p:nvSpPr>
        <p:spPr>
          <a:xfrm>
            <a:off x="1860884" y="4845717"/>
            <a:ext cx="223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ConsoleAppender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29689-318A-4DC6-97BA-A1F1B4077162}"/>
              </a:ext>
            </a:extLst>
          </p:cNvPr>
          <p:cNvSpPr txBox="1"/>
          <p:nvPr/>
        </p:nvSpPr>
        <p:spPr>
          <a:xfrm>
            <a:off x="3894221" y="3673551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OutputStreamAppender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61224-EA35-497C-BCEB-DB135A2BFAA6}"/>
              </a:ext>
            </a:extLst>
          </p:cNvPr>
          <p:cNvSpPr txBox="1"/>
          <p:nvPr/>
        </p:nvSpPr>
        <p:spPr>
          <a:xfrm>
            <a:off x="3617495" y="2950962"/>
            <a:ext cx="36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UnsynchronizedAppenderBase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BB17B-DFD3-497E-BBE4-5003FC7A9469}"/>
              </a:ext>
            </a:extLst>
          </p:cNvPr>
          <p:cNvSpPr txBox="1"/>
          <p:nvPr/>
        </p:nvSpPr>
        <p:spPr>
          <a:xfrm>
            <a:off x="4223084" y="2044612"/>
            <a:ext cx="242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Appender</a:t>
            </a:r>
            <a:endParaRPr lang="en-US" altLang="ko-KR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&lt;&lt;interface&gt;&gt;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DC09-E1B6-473F-9BD0-FED9355F02BA}"/>
              </a:ext>
            </a:extLst>
          </p:cNvPr>
          <p:cNvSpPr txBox="1"/>
          <p:nvPr/>
        </p:nvSpPr>
        <p:spPr>
          <a:xfrm>
            <a:off x="5434263" y="5488386"/>
            <a:ext cx="26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RollingFileAppender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98D2F-2CDD-43BE-8819-89BD7342799E}"/>
              </a:ext>
            </a:extLst>
          </p:cNvPr>
          <p:cNvSpPr txBox="1"/>
          <p:nvPr/>
        </p:nvSpPr>
        <p:spPr>
          <a:xfrm>
            <a:off x="5650832" y="4599016"/>
            <a:ext cx="22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FilterAppender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C4211-C0B1-432D-A611-0EADA9D0CE8D}"/>
              </a:ext>
            </a:extLst>
          </p:cNvPr>
          <p:cNvSpPr txBox="1"/>
          <p:nvPr/>
        </p:nvSpPr>
        <p:spPr>
          <a:xfrm>
            <a:off x="8718884" y="3613666"/>
            <a:ext cx="174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Encoder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&lt;&lt;interface&gt;&gt;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F47515-DB23-479B-9443-3ADE54870FD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34653" y="3613666"/>
            <a:ext cx="1359568" cy="24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E4499E-E7A4-4358-9D7C-4D682EB07465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6974305" y="3858217"/>
            <a:ext cx="1744579" cy="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04F854-BCFA-4C4D-A75B-A53EFA4FA7E5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5434263" y="4042883"/>
            <a:ext cx="1335505" cy="55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8E4496D-2E88-4CFB-8AB9-574324D11376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979821" y="4042883"/>
            <a:ext cx="2454442" cy="80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983F8A-EC45-4121-B996-DEDBDBCFF1AE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6745705" y="4968348"/>
            <a:ext cx="24063" cy="52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3C8119-DBE3-4C00-92A2-DAD3A8F34C2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434263" y="3320294"/>
            <a:ext cx="1" cy="35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C282F0-9720-4B88-9F9D-D77B5AE5D2A7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5434263" y="269094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0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73CE-0074-4C20-B563-8F77F806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457A6-F415-484D-960E-83B1EBFC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의 형태 및 어디에 출력할지 설정하기 위한 영역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 err="1"/>
              <a:t>Appender</a:t>
            </a:r>
            <a:r>
              <a:rPr lang="en-US" altLang="ko-KR" dirty="0"/>
              <a:t> </a:t>
            </a:r>
            <a:r>
              <a:rPr lang="ko-KR" altLang="en-US" dirty="0"/>
              <a:t>형식은 아래와 같음</a:t>
            </a:r>
            <a:endParaRPr lang="en-US" altLang="ko-KR" dirty="0"/>
          </a:p>
          <a:p>
            <a:r>
              <a:rPr lang="en-US" altLang="ko-KR" dirty="0" err="1"/>
              <a:t>ConsoleAppender</a:t>
            </a:r>
            <a:r>
              <a:rPr lang="en-US" altLang="ko-KR" dirty="0"/>
              <a:t>: </a:t>
            </a:r>
            <a:r>
              <a:rPr lang="ko-KR" altLang="en-US" dirty="0"/>
              <a:t>콘솔에 로그를 출력</a:t>
            </a:r>
            <a:endParaRPr lang="en-US" altLang="ko-KR" dirty="0"/>
          </a:p>
          <a:p>
            <a:r>
              <a:rPr lang="en-US" altLang="ko-KR" dirty="0" err="1"/>
              <a:t>FileAppender</a:t>
            </a:r>
            <a:r>
              <a:rPr lang="en-US" altLang="ko-KR" dirty="0"/>
              <a:t>: </a:t>
            </a:r>
            <a:r>
              <a:rPr lang="ko-KR" altLang="en-US" dirty="0"/>
              <a:t>파일에 로그를 저장</a:t>
            </a:r>
            <a:endParaRPr lang="en-US" altLang="ko-KR" dirty="0"/>
          </a:p>
          <a:p>
            <a:r>
              <a:rPr lang="en-US" altLang="ko-KR" dirty="0" err="1"/>
              <a:t>RollingFileAppender</a:t>
            </a:r>
            <a:r>
              <a:rPr lang="en-US" altLang="ko-KR" dirty="0"/>
              <a:t>:</a:t>
            </a:r>
            <a:r>
              <a:rPr lang="ko-KR" altLang="en-US" dirty="0"/>
              <a:t>여러 개의 파일을 순회하면 로그로 저장</a:t>
            </a:r>
            <a:endParaRPr lang="en-US" altLang="ko-KR" dirty="0"/>
          </a:p>
          <a:p>
            <a:r>
              <a:rPr lang="en-US" altLang="ko-KR" dirty="0" err="1"/>
              <a:t>SMTPAppender</a:t>
            </a:r>
            <a:r>
              <a:rPr lang="en-US" altLang="ko-KR" dirty="0"/>
              <a:t>: </a:t>
            </a:r>
            <a:r>
              <a:rPr lang="ko-KR" altLang="en-US" dirty="0"/>
              <a:t>로그를 메일로 보냄</a:t>
            </a:r>
            <a:endParaRPr lang="en-US" altLang="ko-KR" dirty="0"/>
          </a:p>
          <a:p>
            <a:r>
              <a:rPr lang="en-US" altLang="ko-KR" dirty="0" err="1"/>
              <a:t>DBAppender</a:t>
            </a:r>
            <a:r>
              <a:rPr lang="en-US" altLang="ko-KR" dirty="0"/>
              <a:t>: DB</a:t>
            </a:r>
            <a:r>
              <a:rPr lang="ko-KR" altLang="en-US" dirty="0"/>
              <a:t>로 로그를 보냄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18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18062-FF51-4095-8CB2-A0F44CBA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EC71A-E7BE-4A46-9785-A77BB492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</a:p>
          <a:p>
            <a:r>
              <a:rPr lang="en-US" altLang="ko-KR" dirty="0" err="1"/>
              <a:t>Appender</a:t>
            </a:r>
            <a:r>
              <a:rPr lang="ko-KR" altLang="en-US" dirty="0"/>
              <a:t>내에 포함되는 항목이며</a:t>
            </a:r>
            <a:r>
              <a:rPr lang="en-US" altLang="ko-KR" dirty="0"/>
              <a:t>, patten</a:t>
            </a:r>
            <a:r>
              <a:rPr lang="ko-KR" altLang="en-US" dirty="0"/>
              <a:t>을 사용하여 원하는 형식으로 로그를 표현 </a:t>
            </a:r>
            <a:r>
              <a:rPr lang="ko-KR" altLang="en-US" dirty="0" err="1"/>
              <a:t>할수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en-US" altLang="ko-KR" dirty="0"/>
              <a:t>Root</a:t>
            </a:r>
          </a:p>
          <a:p>
            <a:r>
              <a:rPr lang="ko-KR" altLang="en-US" dirty="0"/>
              <a:t>설정한 </a:t>
            </a:r>
            <a:r>
              <a:rPr lang="en-US" altLang="ko-KR" dirty="0" err="1"/>
              <a:t>appender</a:t>
            </a:r>
            <a:r>
              <a:rPr lang="ko-KR" altLang="en-US" dirty="0"/>
              <a:t>를 참조하여 로그의 레벨을 </a:t>
            </a:r>
            <a:r>
              <a:rPr lang="ko-KR" altLang="en-US" dirty="0" err="1"/>
              <a:t>설정할수있음</a:t>
            </a:r>
            <a:endParaRPr lang="en-US" altLang="ko-KR" dirty="0"/>
          </a:p>
          <a:p>
            <a:r>
              <a:rPr lang="en-US" altLang="ko-KR" dirty="0"/>
              <a:t>Root</a:t>
            </a:r>
            <a:r>
              <a:rPr lang="ko-KR" altLang="en-US" dirty="0"/>
              <a:t>는 전역 설정이며 지역 설정을 하기 위해서는 </a:t>
            </a:r>
            <a:r>
              <a:rPr lang="en-US" altLang="ko-KR" dirty="0"/>
              <a:t>logger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81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58912-B144-40E0-9A36-C4C54560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Logback</a:t>
            </a:r>
            <a:r>
              <a:rPr lang="en-US" altLang="ko-KR" dirty="0"/>
              <a:t> </a:t>
            </a:r>
            <a:r>
              <a:rPr lang="ko-KR" altLang="en-US" dirty="0"/>
              <a:t>레벨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C011E-E874-481D-8178-AC288492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Error : </a:t>
            </a:r>
            <a:r>
              <a:rPr lang="ko-KR" altLang="en-US" dirty="0" err="1"/>
              <a:t>로직수행중에</a:t>
            </a:r>
            <a:r>
              <a:rPr lang="ko-KR" altLang="en-US" dirty="0"/>
              <a:t> 오류가 발생한 경우</a:t>
            </a:r>
            <a:r>
              <a:rPr lang="en-US" altLang="ko-KR" dirty="0"/>
              <a:t>, </a:t>
            </a:r>
            <a:r>
              <a:rPr lang="ko-KR" altLang="en-US" dirty="0"/>
              <a:t>시스템으로 심각한 문제가 발생하여 작동이 불가한 경우</a:t>
            </a:r>
            <a:endParaRPr lang="en-US" altLang="ko-KR" dirty="0"/>
          </a:p>
          <a:p>
            <a:r>
              <a:rPr lang="en-US" altLang="ko-KR" dirty="0"/>
              <a:t>Warn : </a:t>
            </a:r>
            <a:r>
              <a:rPr lang="ko-KR" altLang="en-US" dirty="0"/>
              <a:t>시스템 </a:t>
            </a:r>
            <a:r>
              <a:rPr lang="ko-KR" altLang="en-US" dirty="0" err="1"/>
              <a:t>에러릐</a:t>
            </a:r>
            <a:r>
              <a:rPr lang="ko-KR" altLang="en-US" dirty="0"/>
              <a:t> </a:t>
            </a:r>
            <a:r>
              <a:rPr lang="ko-KR" altLang="en-US" dirty="0" err="1"/>
              <a:t>원인이될수있는</a:t>
            </a:r>
            <a:r>
              <a:rPr lang="ko-KR" altLang="en-US" dirty="0"/>
              <a:t> 경고 레벨</a:t>
            </a:r>
            <a:r>
              <a:rPr lang="en-US" altLang="ko-KR" dirty="0"/>
              <a:t>,</a:t>
            </a:r>
            <a:r>
              <a:rPr lang="ko-KR" altLang="en-US" dirty="0"/>
              <a:t>처리 가능한 사함</a:t>
            </a:r>
            <a:endParaRPr lang="en-US" altLang="ko-KR" dirty="0"/>
          </a:p>
          <a:p>
            <a:r>
              <a:rPr lang="en-US" altLang="ko-KR" dirty="0"/>
              <a:t>Info : </a:t>
            </a:r>
            <a:r>
              <a:rPr lang="ko-KR" altLang="en-US" dirty="0"/>
              <a:t>상태변경과 같은 </a:t>
            </a:r>
            <a:r>
              <a:rPr lang="ko-KR" altLang="en-US" dirty="0" err="1"/>
              <a:t>정보성</a:t>
            </a:r>
            <a:r>
              <a:rPr lang="ko-KR" altLang="en-US" dirty="0"/>
              <a:t> 메시지</a:t>
            </a:r>
          </a:p>
          <a:p>
            <a:r>
              <a:rPr lang="en-US" altLang="ko-KR" dirty="0"/>
              <a:t>Debug : </a:t>
            </a:r>
            <a:r>
              <a:rPr lang="ko-KR" altLang="en-US" dirty="0"/>
              <a:t>어플리케이션의 디버깅을 위한 메시지 레벨</a:t>
            </a:r>
          </a:p>
          <a:p>
            <a:r>
              <a:rPr lang="en-US" altLang="ko-KR" dirty="0"/>
              <a:t>Trace : DEBUG </a:t>
            </a:r>
            <a:r>
              <a:rPr lang="ko-KR" altLang="en-US" dirty="0"/>
              <a:t>레벨보다 더 디테일한 메시지 표현을 위한 레벨</a:t>
            </a:r>
          </a:p>
        </p:txBody>
      </p:sp>
    </p:spTree>
    <p:extLst>
      <p:ext uri="{BB962C8B-B14F-4D97-AF65-F5344CB8AC3E}">
        <p14:creationId xmlns:p14="http://schemas.microsoft.com/office/powerpoint/2010/main" val="53445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19542-C87D-40A5-8ED2-2BDA3A4C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2175D2-1E8A-48CF-902B-114DCC678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7690"/>
            <a:ext cx="10038347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logger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패키지 포함 클래스 정보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logger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{0}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패키지를 제외한 클래스 이름만 출력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logger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}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Logger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name을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 축약할 수 있음.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}는 최대 자리 수,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logger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{35}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%-5level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로그 레벨, -5는 출력의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고정폭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 값(5글자),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로깅레벨이i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nfo일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 경우 빈칸 하나 추가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${PID:-}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프로세스 아이디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로그 기록시간 출력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로깅 레벨 출력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로깅이 발생한 프로그램 파일명 출력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로깅일 발생한 메소드의 명 출력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로깅이 발생한 호출지의 라인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로깅이 발생한 호출지의 라인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thread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현재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Thread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 명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로깅이 발생한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Thread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 명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로깅이 발생한 카테고리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로깅이 발생한 클래스 명 (%C{2}는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somePackage.SomeClass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 가 출력됨)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로그 메시지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msg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- 로그 메시지 (=%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줄바꿈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line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%%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: %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 출력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 : 애플리케이션 시작 이후부터 로깅이 발생한 시점까지의 시간(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ms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yyyy-MM-dd-HH:mm:ss:sss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라운드 Regular" panose="020B0600000101010101" pitchFamily="50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56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464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나눔스퀘어라운드 Regular</vt:lpstr>
      <vt:lpstr>Arial</vt:lpstr>
      <vt:lpstr>맑은 고딕</vt:lpstr>
      <vt:lpstr>Office 테마</vt:lpstr>
      <vt:lpstr>Logback</vt:lpstr>
      <vt:lpstr>Lockback 이란?</vt:lpstr>
      <vt:lpstr>Logback 특징</vt:lpstr>
      <vt:lpstr>Logback 구조</vt:lpstr>
      <vt:lpstr>PowerPoint 프레젠테이션</vt:lpstr>
      <vt:lpstr>PowerPoint 프레젠테이션</vt:lpstr>
      <vt:lpstr>Logback 레벨</vt:lpstr>
      <vt:lpstr>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Logback</dc:title>
  <dc:creator>MinWoo</dc:creator>
  <cp:lastModifiedBy>MinWoo</cp:lastModifiedBy>
  <cp:revision>2</cp:revision>
  <dcterms:created xsi:type="dcterms:W3CDTF">2022-03-27T07:46:00Z</dcterms:created>
  <dcterms:modified xsi:type="dcterms:W3CDTF">2022-03-27T09:18:34Z</dcterms:modified>
</cp:coreProperties>
</file>