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2" d="100"/>
          <a:sy n="52" d="100"/>
        </p:scale>
        <p:origin x="78" y="3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4B144-FE4D-E0D6-5BDB-34E7B3B24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0B3A53-18EC-B190-1D43-133C6950A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6D429-C96D-D805-AF16-0151A937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837-182A-46C8-8B5B-79B9F5CD2A20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B034-DA37-7754-E38F-2936B965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8E42A-859D-2435-58C7-CB068D2E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34B0-FB68-4397-AA23-9071BFEB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5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623EE-1393-5200-BBD8-E328B766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B1A2C-B08E-4877-3433-BE67C4B06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9D644-2D49-741F-D807-83B1E4B9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837-182A-46C8-8B5B-79B9F5CD2A20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6893C-3A74-CCFE-D374-31CB6500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ABE8D-D310-454F-5ADB-942F86E6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34B0-FB68-4397-AA23-9071BFEB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5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8A76F9-4E7A-E44E-09DF-B8C7369BD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D76AAE-F167-762E-C293-9A0C77FDA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8B3DB-1D44-3C22-424A-B34C990C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837-182A-46C8-8B5B-79B9F5CD2A20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3C157-6E9A-13F6-00FC-65962BA9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FC4C0-9530-9337-E898-304B24AD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34B0-FB68-4397-AA23-9071BFEB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7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BC435-1618-087F-218D-07A46C8D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90376-6625-7824-5336-AA81541A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F4478-13EB-C5BE-853A-6AA9141D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837-182A-46C8-8B5B-79B9F5CD2A20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0CDE8-04CE-6B19-E7F4-01B7112E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1A913-DBB2-18ED-DDDB-C6A36DD2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34B0-FB68-4397-AA23-9071BFEB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0F055-9475-0FB2-A05E-9557DAEA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030711-9700-7027-4931-BA11E120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E1210-BD4E-D901-6BD3-0A28BCD1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837-182A-46C8-8B5B-79B9F5CD2A20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DD3E6-F9CE-9B03-0D12-0897411F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85A7-BF44-1A5A-DE20-3C5E495C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34B0-FB68-4397-AA23-9071BFEB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55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EA08-F951-4C63-C6F2-4A3155CA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9A3DE-97F1-6C4E-D682-863D8DDDC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FA554D-6CF7-96E3-2178-C8DC57CD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56596-420E-FE2C-5BEA-6C1BCA44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837-182A-46C8-8B5B-79B9F5CD2A20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47B5E-47F4-A98B-FBEF-E3D2F87C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78198-F041-A1C3-2142-93BF618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34B0-FB68-4397-AA23-9071BFEB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8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29F35-B3E2-C345-4426-9359A8B0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2F316-6DB5-E1A7-9181-D0F5708AB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E269C-3912-AE6A-B354-D7F3103C7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40AACA-CA64-B11D-E210-131E4FCAF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52271D-AF86-59A1-DE46-5ECE8130D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283717-5586-0CB8-D9A3-72307423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837-182A-46C8-8B5B-79B9F5CD2A20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DFA6F-1191-42F9-9356-035BEC22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D715A-EF0C-C907-D74E-03EB44F6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34B0-FB68-4397-AA23-9071BFEB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55BDB-C808-F464-76C1-9E6FA9E6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54ED9-4091-0296-8DE6-5FB1A6ED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837-182A-46C8-8B5B-79B9F5CD2A20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2CF102-C1FB-A481-EAE4-51CA65E1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BEEC9E-21A2-A8D8-B224-EDED63CE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34B0-FB68-4397-AA23-9071BFEB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3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860EB-D3D8-8409-438B-AEC45143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837-182A-46C8-8B5B-79B9F5CD2A20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0F3AC3-D13C-CB5C-58EE-B4D7F68D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754B1-FF5D-1162-383C-B01CF511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34B0-FB68-4397-AA23-9071BFEB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0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47C7-2A37-3AB3-5766-DEF94133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C0214-DD4C-9361-247B-EAF74499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63F19F-17E1-3E15-FC59-FD447CC34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076293-C350-6A10-38D5-49B35897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837-182A-46C8-8B5B-79B9F5CD2A20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E34E4-E46E-E800-18C8-E58625EE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4C655D-C5FB-62D2-3969-D27811FA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34B0-FB68-4397-AA23-9071BFEB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4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88AF7-DD78-B106-EC58-DD69FCD5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CEF881-A5DD-4AF7-E782-5FED203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0C84B-F9FA-EF90-14A6-64C024490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7B674-0217-F334-0B50-C4FC8C4C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837-182A-46C8-8B5B-79B9F5CD2A20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72154-1807-A5CC-4483-DD5AEE41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8CDDE6-ADFA-AEED-44C1-0DF4FCE3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34B0-FB68-4397-AA23-9071BFEB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967771-C49C-7619-10F0-24FEEFCB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097A2-B1E4-A663-8BC2-2788B863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87901-CD5E-7419-22FC-493CF19D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6837-182A-46C8-8B5B-79B9F5CD2A20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C8288-7644-0276-358A-D4A737F27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5317-8B71-8200-397D-84AFDEB6F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34B0-FB68-4397-AA23-9071BFEB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2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8783FF6-17A5-0C29-D8F7-EBE045C983E2}"/>
              </a:ext>
            </a:extLst>
          </p:cNvPr>
          <p:cNvGrpSpPr/>
          <p:nvPr/>
        </p:nvGrpSpPr>
        <p:grpSpPr>
          <a:xfrm>
            <a:off x="0" y="175977"/>
            <a:ext cx="12192000" cy="6506045"/>
            <a:chOff x="0" y="175977"/>
            <a:chExt cx="12192000" cy="6506045"/>
          </a:xfrm>
        </p:grpSpPr>
        <p:pic>
          <p:nvPicPr>
            <p:cNvPr id="7" name="그림 6" descr="폰트, 레드, 스크린샷, 텍스트이(가) 표시된 사진">
              <a:extLst>
                <a:ext uri="{FF2B5EF4-FFF2-40B4-BE49-F238E27FC236}">
                  <a16:creationId xmlns:a16="http://schemas.microsoft.com/office/drawing/2014/main" id="{FCA5658A-28B9-A1F8-B1F7-6F4B2592E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977"/>
              <a:ext cx="12192000" cy="650604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8CB05A-1BCB-0618-3EC7-4FB2C4261664}"/>
                </a:ext>
              </a:extLst>
            </p:cNvPr>
            <p:cNvSpPr/>
            <p:nvPr/>
          </p:nvSpPr>
          <p:spPr>
            <a:xfrm>
              <a:off x="371060" y="2584173"/>
              <a:ext cx="11449878" cy="3955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B3B5E9-AA02-9374-F80E-F265E254F7D1}"/>
                </a:ext>
              </a:extLst>
            </p:cNvPr>
            <p:cNvSpPr txBox="1"/>
            <p:nvPr/>
          </p:nvSpPr>
          <p:spPr>
            <a:xfrm>
              <a:off x="1579379" y="2623929"/>
              <a:ext cx="9033242" cy="3205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3000"/>
                </a:lnSpc>
              </a:pPr>
              <a:r>
                <a:rPr lang="ko-KR" altLang="en-US" sz="9000" dirty="0">
                  <a:solidFill>
                    <a:srgbClr val="D90A1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일부 항목만을</a:t>
              </a:r>
              <a:endParaRPr lang="en-US" altLang="ko-KR" sz="9000" dirty="0">
                <a:solidFill>
                  <a:srgbClr val="D90A1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  <a:p>
              <a:pPr algn="ctr">
                <a:lnSpc>
                  <a:spcPts val="13000"/>
                </a:lnSpc>
              </a:pPr>
              <a:r>
                <a:rPr lang="ko-KR" altLang="en-US" sz="9000" dirty="0">
                  <a:solidFill>
                    <a:srgbClr val="D90A1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검사한 성적서임</a:t>
              </a:r>
              <a:r>
                <a:rPr lang="en-US" altLang="ko-KR" sz="9000" dirty="0">
                  <a:solidFill>
                    <a:srgbClr val="D90A1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.</a:t>
              </a:r>
              <a:endParaRPr lang="ko-KR" altLang="en-US" sz="9000" dirty="0">
                <a:solidFill>
                  <a:srgbClr val="D90A1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17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HY궁서B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민우 전</dc:creator>
  <cp:lastModifiedBy>민우 전</cp:lastModifiedBy>
  <cp:revision>1</cp:revision>
  <dcterms:created xsi:type="dcterms:W3CDTF">2023-07-06T10:20:11Z</dcterms:created>
  <dcterms:modified xsi:type="dcterms:W3CDTF">2023-07-06T10:26:00Z</dcterms:modified>
</cp:coreProperties>
</file>