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bullet slide layout</a:t>
            </a:r>
          </a:p>
          <a:p>
            <a:pPr lvl="1"/>
            <a:r>
              <a:t>add 1 level paragraph</a:t>
            </a:r>
          </a:p>
          <a:p>
            <a:pPr lvl="2"/>
            <a:r>
              <a:t>add 2 level paragraph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