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CEDC-CE8A-4C17-B038-CDA9ECD1E251}" type="datetimeFigureOut">
              <a:rPr lang="ko-KR" altLang="en-US" smtClean="0"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75D8-9203-4226-9045-63F3A20B52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66210" y="1916832"/>
              <a:ext cx="6114102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628800"/>
              <a:ext cx="6019428" cy="275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pic>
          <p:nvPicPr>
            <p:cNvPr id="1030" name="Picture 6" descr="Z:\Desktop\Github\vote2014\images\고객사\서울시\5_CI국영문좌우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3" y="2183504"/>
              <a:ext cx="6192687" cy="1698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6218" y="1592796"/>
              <a:ext cx="6359517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87624" y="1412776"/>
            <a:ext cx="6483720" cy="3240360"/>
            <a:chOff x="1187624" y="1412776"/>
            <a:chExt cx="6483720" cy="3240360"/>
          </a:xfrm>
        </p:grpSpPr>
        <p:pic>
          <p:nvPicPr>
            <p:cNvPr id="5" name="Picture 8" descr="Z:\Desktop\Github\vote2014\images\고객사\세종문화회관.jpg"/>
            <p:cNvPicPr>
              <a:picLocks noChangeAspect="1" noChangeArrowheads="1"/>
            </p:cNvPicPr>
            <p:nvPr/>
          </p:nvPicPr>
          <p:blipFill>
            <a:blip r:embed="rId2" cstate="print"/>
            <a:srcRect l="31500" t="6562" r="32276" b="77688"/>
            <a:stretch>
              <a:fillRect/>
            </a:stretch>
          </p:blipFill>
          <p:spPr bwMode="auto">
            <a:xfrm>
              <a:off x="1187624" y="2204864"/>
              <a:ext cx="6348705" cy="1656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1190624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sp>
          <p:nvSpPr>
            <p:cNvPr id="9" name="직사각형 8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8165" y="1916832"/>
              <a:ext cx="6235622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pic>
          <p:nvPicPr>
            <p:cNvPr id="6" name="Picture 9" descr="Z:\Desktop\Github\vote2014\images\고객사\연합뉴스.jpg"/>
            <p:cNvPicPr>
              <a:picLocks noChangeAspect="1" noChangeArrowheads="1"/>
            </p:cNvPicPr>
            <p:nvPr/>
          </p:nvPicPr>
          <p:blipFill>
            <a:blip r:embed="rId2" cstate="print"/>
            <a:srcRect l="5783" r="7478" b="13874"/>
            <a:stretch>
              <a:fillRect/>
            </a:stretch>
          </p:blipFill>
          <p:spPr bwMode="auto">
            <a:xfrm>
              <a:off x="1216877" y="1916832"/>
              <a:ext cx="6278198" cy="2232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sp>
          <p:nvSpPr>
            <p:cNvPr id="9" name="직사각형 8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25200" b="24401"/>
            <a:stretch>
              <a:fillRect/>
            </a:stretch>
          </p:blipFill>
          <p:spPr bwMode="auto">
            <a:xfrm>
              <a:off x="1180976" y="2132856"/>
              <a:ext cx="6350000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15616" y="1412776"/>
            <a:ext cx="6480720" cy="3240360"/>
            <a:chOff x="1115616" y="1412776"/>
            <a:chExt cx="6480720" cy="3240360"/>
          </a:xfrm>
        </p:grpSpPr>
        <p:pic>
          <p:nvPicPr>
            <p:cNvPr id="8" name="Picture 11" descr="Z:\Desktop\Github\vote2014\images\고객사\KB국민은행.jpg"/>
            <p:cNvPicPr>
              <a:picLocks noChangeAspect="1" noChangeArrowheads="1"/>
            </p:cNvPicPr>
            <p:nvPr/>
          </p:nvPicPr>
          <p:blipFill>
            <a:blip r:embed="rId2" cstate="print"/>
            <a:srcRect l="5801" r="5254"/>
            <a:stretch>
              <a:fillRect/>
            </a:stretch>
          </p:blipFill>
          <p:spPr bwMode="auto">
            <a:xfrm>
              <a:off x="1151620" y="2055746"/>
              <a:ext cx="6408712" cy="19544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1115616" y="1412776"/>
              <a:ext cx="6480720" cy="324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민우</dc:creator>
  <cp:lastModifiedBy>민우</cp:lastModifiedBy>
  <cp:revision>9</cp:revision>
  <dcterms:created xsi:type="dcterms:W3CDTF">2014-03-02T11:35:45Z</dcterms:created>
  <dcterms:modified xsi:type="dcterms:W3CDTF">2014-03-02T12:04:47Z</dcterms:modified>
</cp:coreProperties>
</file>