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9943-22C0-4E2A-9B9B-5E6F772A022C}" type="datetimeFigureOut">
              <a:rPr lang="es-MX" smtClean="0"/>
              <a:t>17/10/2025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8426-5D9F-4DAD-B883-F1F6E7884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709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9943-22C0-4E2A-9B9B-5E6F772A022C}" type="datetimeFigureOut">
              <a:rPr lang="es-MX" smtClean="0"/>
              <a:t>17/10/2025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8426-5D9F-4DAD-B883-F1F6E7884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14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9943-22C0-4E2A-9B9B-5E6F772A022C}" type="datetimeFigureOut">
              <a:rPr lang="es-MX" smtClean="0"/>
              <a:t>17/10/2025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8426-5D9F-4DAD-B883-F1F6E7884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9417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9943-22C0-4E2A-9B9B-5E6F772A022C}" type="datetimeFigureOut">
              <a:rPr lang="es-MX" smtClean="0"/>
              <a:t>17/10/2025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8426-5D9F-4DAD-B883-F1F6E7884E49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0972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9943-22C0-4E2A-9B9B-5E6F772A022C}" type="datetimeFigureOut">
              <a:rPr lang="es-MX" smtClean="0"/>
              <a:t>17/10/2025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8426-5D9F-4DAD-B883-F1F6E7884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3959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9943-22C0-4E2A-9B9B-5E6F772A022C}" type="datetimeFigureOut">
              <a:rPr lang="es-MX" smtClean="0"/>
              <a:t>17/10/2025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8426-5D9F-4DAD-B883-F1F6E7884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0957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9943-22C0-4E2A-9B9B-5E6F772A022C}" type="datetimeFigureOut">
              <a:rPr lang="es-MX" smtClean="0"/>
              <a:t>17/10/2025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8426-5D9F-4DAD-B883-F1F6E7884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640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9943-22C0-4E2A-9B9B-5E6F772A022C}" type="datetimeFigureOut">
              <a:rPr lang="es-MX" smtClean="0"/>
              <a:t>17/10/2025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8426-5D9F-4DAD-B883-F1F6E7884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4172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9943-22C0-4E2A-9B9B-5E6F772A022C}" type="datetimeFigureOut">
              <a:rPr lang="es-MX" smtClean="0"/>
              <a:t>17/10/2025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8426-5D9F-4DAD-B883-F1F6E7884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426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9943-22C0-4E2A-9B9B-5E6F772A022C}" type="datetimeFigureOut">
              <a:rPr lang="es-MX" smtClean="0"/>
              <a:t>17/10/2025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8426-5D9F-4DAD-B883-F1F6E7884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516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9943-22C0-4E2A-9B9B-5E6F772A022C}" type="datetimeFigureOut">
              <a:rPr lang="es-MX" smtClean="0"/>
              <a:t>17/10/2025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8426-5D9F-4DAD-B883-F1F6E7884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04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9943-22C0-4E2A-9B9B-5E6F772A022C}" type="datetimeFigureOut">
              <a:rPr lang="es-MX" smtClean="0"/>
              <a:t>17/10/2025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8426-5D9F-4DAD-B883-F1F6E7884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897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9943-22C0-4E2A-9B9B-5E6F772A022C}" type="datetimeFigureOut">
              <a:rPr lang="es-MX" smtClean="0"/>
              <a:t>17/10/2025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8426-5D9F-4DAD-B883-F1F6E7884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77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9943-22C0-4E2A-9B9B-5E6F772A022C}" type="datetimeFigureOut">
              <a:rPr lang="es-MX" smtClean="0"/>
              <a:t>17/10/2025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8426-5D9F-4DAD-B883-F1F6E7884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734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9943-22C0-4E2A-9B9B-5E6F772A022C}" type="datetimeFigureOut">
              <a:rPr lang="es-MX" smtClean="0"/>
              <a:t>17/10/2025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8426-5D9F-4DAD-B883-F1F6E7884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46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9943-22C0-4E2A-9B9B-5E6F772A022C}" type="datetimeFigureOut">
              <a:rPr lang="es-MX" smtClean="0"/>
              <a:t>17/10/2025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8426-5D9F-4DAD-B883-F1F6E7884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017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9943-22C0-4E2A-9B9B-5E6F772A022C}" type="datetimeFigureOut">
              <a:rPr lang="es-MX" smtClean="0"/>
              <a:t>17/10/2025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8426-5D9F-4DAD-B883-F1F6E7884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525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8AE9943-22C0-4E2A-9B9B-5E6F772A022C}" type="datetimeFigureOut">
              <a:rPr lang="es-MX" smtClean="0"/>
              <a:t>17/10/2025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2D68426-5D9F-4DAD-B883-F1F6E7884E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915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100+] Fondos de fotos de Empresa | Wallpapers.com">
            <a:extLst>
              <a:ext uri="{FF2B5EF4-FFF2-40B4-BE49-F238E27FC236}">
                <a16:creationId xmlns:a16="http://schemas.microsoft.com/office/drawing/2014/main" id="{8C977857-38A0-3EA2-F9EE-26A56AFA8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>
            <a:fillRect/>
          </a:stretch>
        </p:blipFill>
        <p:spPr bwMode="auto">
          <a:xfrm>
            <a:off x="20" y="-14990"/>
            <a:ext cx="12191980" cy="69704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5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03A4A3-4D94-CE0E-5AF2-6EC6B1824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 grupo de personas sentadas frente a una mesa con una computadora&#10;&#10;El contenido generado por IA puede ser incorrecto.">
            <a:extLst>
              <a:ext uri="{FF2B5EF4-FFF2-40B4-BE49-F238E27FC236}">
                <a16:creationId xmlns:a16="http://schemas.microsoft.com/office/drawing/2014/main" id="{56114EC4-36C2-1CCE-14A9-BC84C1F6D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7" b="8734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054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223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Calisto MT</vt:lpstr>
      <vt:lpstr>Wingdings 2</vt:lpstr>
      <vt:lpstr>Pizarra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Crisaludos</dc:creator>
  <cp:lastModifiedBy>Crisaludos</cp:lastModifiedBy>
  <cp:revision>8</cp:revision>
  <dcterms:created xsi:type="dcterms:W3CDTF">2025-10-17T19:34:45Z</dcterms:created>
  <dcterms:modified xsi:type="dcterms:W3CDTF">2025-10-17T23:17:53Z</dcterms:modified>
</cp:coreProperties>
</file>