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9" r:id="rId9"/>
    <p:sldId id="262" r:id="rId10"/>
    <p:sldId id="263" r:id="rId11"/>
    <p:sldId id="270" r:id="rId12"/>
    <p:sldId id="271" r:id="rId13"/>
    <p:sldId id="266" r:id="rId14"/>
    <p:sldId id="268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46261C-35D6-7CE9-0C6C-2A90D924017B}" v="4" dt="2021-03-17T05:08:40.897"/>
    <p1510:client id="{3F9B5444-59AC-1726-9FDE-55D52C4CA845}" v="10" dt="2021-03-24T17:58:41.715"/>
    <p1510:client id="{A272B79F-70E4-0000-8FFA-68312DC68846}" v="6" dt="2021-03-24T16:16:53.674"/>
    <p1510:client id="{4DF9B49F-90C9-0000-8FFA-6BC86288B43D}" v="88" dt="2021-03-16T23:47:56.576"/>
    <p1510:client id="{C7F0B69F-B070-0000-86BB-1E03FCF6B96A}" v="124" dt="2021-03-23T02:31:10.488"/>
    <p1510:client id="{E3D4A72B-6F8D-AE6B-1CB2-6D5FFA73EF7E}" v="85" dt="2021-03-17T19:33:49.9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呂翰漳" userId="S::hanzhang95576.bi08g@o365.nctu.edu.tw::e47234a9-0a0f-4f8f-832f-a6a3e055c92f" providerId="AD" clId="Web-{E3D4A72B-6F8D-AE6B-1CB2-6D5FFA73EF7E}"/>
    <pc:docChg chg="addSld delSld modSld">
      <pc:chgData name="呂翰漳" userId="S::hanzhang95576.bi08g@o365.nctu.edu.tw::e47234a9-0a0f-4f8f-832f-a6a3e055c92f" providerId="AD" clId="Web-{E3D4A72B-6F8D-AE6B-1CB2-6D5FFA73EF7E}" dt="2021-03-17T19:33:56.302" v="70"/>
      <pc:docMkLst>
        <pc:docMk/>
      </pc:docMkLst>
      <pc:sldChg chg="addSp delSp modSp mod setBg">
        <pc:chgData name="呂翰漳" userId="S::hanzhang95576.bi08g@o365.nctu.edu.tw::e47234a9-0a0f-4f8f-832f-a6a3e055c92f" providerId="AD" clId="Web-{E3D4A72B-6F8D-AE6B-1CB2-6D5FFA73EF7E}" dt="2021-03-17T19:19:14.937" v="26"/>
        <pc:sldMkLst>
          <pc:docMk/>
          <pc:sldMk cId="320577244" sldId="261"/>
        </pc:sldMkLst>
        <pc:spChg chg="mod">
          <ac:chgData name="呂翰漳" userId="S::hanzhang95576.bi08g@o365.nctu.edu.tw::e47234a9-0a0f-4f8f-832f-a6a3e055c92f" providerId="AD" clId="Web-{E3D4A72B-6F8D-AE6B-1CB2-6D5FFA73EF7E}" dt="2021-03-17T18:57:19.963" v="2"/>
          <ac:spMkLst>
            <pc:docMk/>
            <pc:sldMk cId="320577244" sldId="261"/>
            <ac:spMk id="2" creationId="{00000000-0000-0000-0000-000000000000}"/>
          </ac:spMkLst>
        </pc:spChg>
        <pc:picChg chg="add del mod">
          <ac:chgData name="呂翰漳" userId="S::hanzhang95576.bi08g@o365.nctu.edu.tw::e47234a9-0a0f-4f8f-832f-a6a3e055c92f" providerId="AD" clId="Web-{E3D4A72B-6F8D-AE6B-1CB2-6D5FFA73EF7E}" dt="2021-03-17T18:58:39.825" v="16"/>
          <ac:picMkLst>
            <pc:docMk/>
            <pc:sldMk cId="320577244" sldId="261"/>
            <ac:picMk id="3" creationId="{7B5B597A-96F8-41EA-B8EA-B1569FC831F7}"/>
          </ac:picMkLst>
        </pc:picChg>
        <pc:picChg chg="add del mod">
          <ac:chgData name="呂翰漳" userId="S::hanzhang95576.bi08g@o365.nctu.edu.tw::e47234a9-0a0f-4f8f-832f-a6a3e055c92f" providerId="AD" clId="Web-{E3D4A72B-6F8D-AE6B-1CB2-6D5FFA73EF7E}" dt="2021-03-17T19:19:04.593" v="24"/>
          <ac:picMkLst>
            <pc:docMk/>
            <pc:sldMk cId="320577244" sldId="261"/>
            <ac:picMk id="4" creationId="{D1D01507-4E52-4356-9E69-2698482D83DE}"/>
          </ac:picMkLst>
        </pc:picChg>
        <pc:picChg chg="add mod">
          <ac:chgData name="呂翰漳" userId="S::hanzhang95576.bi08g@o365.nctu.edu.tw::e47234a9-0a0f-4f8f-832f-a6a3e055c92f" providerId="AD" clId="Web-{E3D4A72B-6F8D-AE6B-1CB2-6D5FFA73EF7E}" dt="2021-03-17T19:19:14.937" v="26"/>
          <ac:picMkLst>
            <pc:docMk/>
            <pc:sldMk cId="320577244" sldId="261"/>
            <ac:picMk id="5" creationId="{5281BCA2-54C3-42A6-9B90-E24AE674B3F9}"/>
          </ac:picMkLst>
        </pc:picChg>
        <pc:picChg chg="del">
          <ac:chgData name="呂翰漳" userId="S::hanzhang95576.bi08g@o365.nctu.edu.tw::e47234a9-0a0f-4f8f-832f-a6a3e055c92f" providerId="AD" clId="Web-{E3D4A72B-6F8D-AE6B-1CB2-6D5FFA73EF7E}" dt="2021-03-17T18:57:07.526" v="0"/>
          <ac:picMkLst>
            <pc:docMk/>
            <pc:sldMk cId="320577244" sldId="261"/>
            <ac:picMk id="7" creationId="{00000000-0000-0000-0000-000000000000}"/>
          </ac:picMkLst>
        </pc:picChg>
      </pc:sldChg>
      <pc:sldChg chg="modSp">
        <pc:chgData name="呂翰漳" userId="S::hanzhang95576.bi08g@o365.nctu.edu.tw::e47234a9-0a0f-4f8f-832f-a6a3e055c92f" providerId="AD" clId="Web-{E3D4A72B-6F8D-AE6B-1CB2-6D5FFA73EF7E}" dt="2021-03-17T19:20:43.517" v="34" actId="20577"/>
        <pc:sldMkLst>
          <pc:docMk/>
          <pc:sldMk cId="497569307" sldId="262"/>
        </pc:sldMkLst>
        <pc:spChg chg="mod">
          <ac:chgData name="呂翰漳" userId="S::hanzhang95576.bi08g@o365.nctu.edu.tw::e47234a9-0a0f-4f8f-832f-a6a3e055c92f" providerId="AD" clId="Web-{E3D4A72B-6F8D-AE6B-1CB2-6D5FFA73EF7E}" dt="2021-03-17T19:20:43.517" v="34" actId="20577"/>
          <ac:spMkLst>
            <pc:docMk/>
            <pc:sldMk cId="497569307" sldId="262"/>
            <ac:spMk id="3" creationId="{00000000-0000-0000-0000-000000000000}"/>
          </ac:spMkLst>
        </pc:spChg>
      </pc:sldChg>
      <pc:sldChg chg="addSp delSp modSp mod setBg">
        <pc:chgData name="呂翰漳" userId="S::hanzhang95576.bi08g@o365.nctu.edu.tw::e47234a9-0a0f-4f8f-832f-a6a3e055c92f" providerId="AD" clId="Web-{E3D4A72B-6F8D-AE6B-1CB2-6D5FFA73EF7E}" dt="2021-03-17T19:22:47.739" v="48"/>
        <pc:sldMkLst>
          <pc:docMk/>
          <pc:sldMk cId="2257694052" sldId="263"/>
        </pc:sldMkLst>
        <pc:spChg chg="mod">
          <ac:chgData name="呂翰漳" userId="S::hanzhang95576.bi08g@o365.nctu.edu.tw::e47234a9-0a0f-4f8f-832f-a6a3e055c92f" providerId="AD" clId="Web-{E3D4A72B-6F8D-AE6B-1CB2-6D5FFA73EF7E}" dt="2021-03-17T19:21:48.706" v="41"/>
          <ac:spMkLst>
            <pc:docMk/>
            <pc:sldMk cId="2257694052" sldId="263"/>
            <ac:spMk id="2" creationId="{00000000-0000-0000-0000-000000000000}"/>
          </ac:spMkLst>
        </pc:spChg>
        <pc:spChg chg="del mod">
          <ac:chgData name="呂翰漳" userId="S::hanzhang95576.bi08g@o365.nctu.edu.tw::e47234a9-0a0f-4f8f-832f-a6a3e055c92f" providerId="AD" clId="Web-{E3D4A72B-6F8D-AE6B-1CB2-6D5FFA73EF7E}" dt="2021-03-17T19:20:57.971" v="37"/>
          <ac:spMkLst>
            <pc:docMk/>
            <pc:sldMk cId="2257694052" sldId="263"/>
            <ac:spMk id="3" creationId="{00000000-0000-0000-0000-000000000000}"/>
          </ac:spMkLst>
        </pc:spChg>
        <pc:spChg chg="add del mod">
          <ac:chgData name="呂翰漳" userId="S::hanzhang95576.bi08g@o365.nctu.edu.tw::e47234a9-0a0f-4f8f-832f-a6a3e055c92f" providerId="AD" clId="Web-{E3D4A72B-6F8D-AE6B-1CB2-6D5FFA73EF7E}" dt="2021-03-17T19:22:47.739" v="48"/>
          <ac:spMkLst>
            <pc:docMk/>
            <pc:sldMk cId="2257694052" sldId="263"/>
            <ac:spMk id="7" creationId="{0BC542D6-EEF8-4B5F-B660-DBA78B399AB5}"/>
          </ac:spMkLst>
        </pc:spChg>
        <pc:picChg chg="del mod">
          <ac:chgData name="呂翰漳" userId="S::hanzhang95576.bi08g@o365.nctu.edu.tw::e47234a9-0a0f-4f8f-832f-a6a3e055c92f" providerId="AD" clId="Web-{E3D4A72B-6F8D-AE6B-1CB2-6D5FFA73EF7E}" dt="2021-03-17T19:21:02.143" v="39"/>
          <ac:picMkLst>
            <pc:docMk/>
            <pc:sldMk cId="2257694052" sldId="263"/>
            <ac:picMk id="4" creationId="{00000000-0000-0000-0000-000000000000}"/>
          </ac:picMkLst>
        </pc:picChg>
        <pc:picChg chg="add mod">
          <ac:chgData name="呂翰漳" userId="S::hanzhang95576.bi08g@o365.nctu.edu.tw::e47234a9-0a0f-4f8f-832f-a6a3e055c92f" providerId="AD" clId="Web-{E3D4A72B-6F8D-AE6B-1CB2-6D5FFA73EF7E}" dt="2021-03-17T19:21:54.722" v="43" actId="1076"/>
          <ac:picMkLst>
            <pc:docMk/>
            <pc:sldMk cId="2257694052" sldId="263"/>
            <ac:picMk id="5" creationId="{BD3FFAA5-BE0F-4121-8E35-D461B61B9F3D}"/>
          </ac:picMkLst>
        </pc:picChg>
      </pc:sldChg>
      <pc:sldChg chg="del">
        <pc:chgData name="呂翰漳" userId="S::hanzhang95576.bi08g@o365.nctu.edu.tw::e47234a9-0a0f-4f8f-832f-a6a3e055c92f" providerId="AD" clId="Web-{E3D4A72B-6F8D-AE6B-1CB2-6D5FFA73EF7E}" dt="2021-03-17T19:22:55.521" v="49"/>
        <pc:sldMkLst>
          <pc:docMk/>
          <pc:sldMk cId="1532553468" sldId="264"/>
        </pc:sldMkLst>
      </pc:sldChg>
      <pc:sldChg chg="del">
        <pc:chgData name="呂翰漳" userId="S::hanzhang95576.bi08g@o365.nctu.edu.tw::e47234a9-0a0f-4f8f-832f-a6a3e055c92f" providerId="AD" clId="Web-{E3D4A72B-6F8D-AE6B-1CB2-6D5FFA73EF7E}" dt="2021-03-17T19:22:56.614" v="50"/>
        <pc:sldMkLst>
          <pc:docMk/>
          <pc:sldMk cId="376701642" sldId="265"/>
        </pc:sldMkLst>
      </pc:sldChg>
      <pc:sldChg chg="addSp delSp modSp mod setBg">
        <pc:chgData name="呂翰漳" userId="S::hanzhang95576.bi08g@o365.nctu.edu.tw::e47234a9-0a0f-4f8f-832f-a6a3e055c92f" providerId="AD" clId="Web-{E3D4A72B-6F8D-AE6B-1CB2-6D5FFA73EF7E}" dt="2021-03-17T19:33:56.302" v="70"/>
        <pc:sldMkLst>
          <pc:docMk/>
          <pc:sldMk cId="1481811431" sldId="266"/>
        </pc:sldMkLst>
        <pc:spChg chg="add">
          <ac:chgData name="呂翰漳" userId="S::hanzhang95576.bi08g@o365.nctu.edu.tw::e47234a9-0a0f-4f8f-832f-a6a3e055c92f" providerId="AD" clId="Web-{E3D4A72B-6F8D-AE6B-1CB2-6D5FFA73EF7E}" dt="2021-03-17T19:33:56.302" v="70"/>
          <ac:spMkLst>
            <pc:docMk/>
            <pc:sldMk cId="1481811431" sldId="266"/>
            <ac:spMk id="5" creationId="{42A4FC2C-047E-45A5-965D-8E1E3BF09BC6}"/>
          </ac:spMkLst>
        </pc:spChg>
        <pc:spChg chg="add del">
          <ac:chgData name="呂翰漳" userId="S::hanzhang95576.bi08g@o365.nctu.edu.tw::e47234a9-0a0f-4f8f-832f-a6a3e055c92f" providerId="AD" clId="Web-{E3D4A72B-6F8D-AE6B-1CB2-6D5FFA73EF7E}" dt="2021-03-17T19:33:56.302" v="69"/>
          <ac:spMkLst>
            <pc:docMk/>
            <pc:sldMk cId="1481811431" sldId="266"/>
            <ac:spMk id="7" creationId="{E559D998-AB6C-46E1-B394-118E9A1E2D62}"/>
          </ac:spMkLst>
        </pc:spChg>
        <pc:picChg chg="add mod">
          <ac:chgData name="呂翰漳" userId="S::hanzhang95576.bi08g@o365.nctu.edu.tw::e47234a9-0a0f-4f8f-832f-a6a3e055c92f" providerId="AD" clId="Web-{E3D4A72B-6F8D-AE6B-1CB2-6D5FFA73EF7E}" dt="2021-03-17T19:33:56.302" v="70"/>
          <ac:picMkLst>
            <pc:docMk/>
            <pc:sldMk cId="1481811431" sldId="266"/>
            <ac:picMk id="2" creationId="{AB9318C5-BBF8-4972-80DD-16EFBEFE72F4}"/>
          </ac:picMkLst>
        </pc:picChg>
        <pc:picChg chg="del">
          <ac:chgData name="呂翰漳" userId="S::hanzhang95576.bi08g@o365.nctu.edu.tw::e47234a9-0a0f-4f8f-832f-a6a3e055c92f" providerId="AD" clId="Web-{E3D4A72B-6F8D-AE6B-1CB2-6D5FFA73EF7E}" dt="2021-03-17T19:33:47.161" v="66"/>
          <ac:picMkLst>
            <pc:docMk/>
            <pc:sldMk cId="1481811431" sldId="266"/>
            <ac:picMk id="4" creationId="{00000000-0000-0000-0000-000000000000}"/>
          </ac:picMkLst>
        </pc:picChg>
      </pc:sldChg>
      <pc:sldChg chg="addSp delSp modSp">
        <pc:chgData name="呂翰漳" userId="S::hanzhang95576.bi08g@o365.nctu.edu.tw::e47234a9-0a0f-4f8f-832f-a6a3e055c92f" providerId="AD" clId="Web-{E3D4A72B-6F8D-AE6B-1CB2-6D5FFA73EF7E}" dt="2021-03-17T19:30:03.202" v="65" actId="14100"/>
        <pc:sldMkLst>
          <pc:docMk/>
          <pc:sldMk cId="807687228" sldId="268"/>
        </pc:sldMkLst>
        <pc:picChg chg="del">
          <ac:chgData name="呂翰漳" userId="S::hanzhang95576.bi08g@o365.nctu.edu.tw::e47234a9-0a0f-4f8f-832f-a6a3e055c92f" providerId="AD" clId="Web-{E3D4A72B-6F8D-AE6B-1CB2-6D5FFA73EF7E}" dt="2021-03-17T19:29:23.014" v="57"/>
          <ac:picMkLst>
            <pc:docMk/>
            <pc:sldMk cId="807687228" sldId="268"/>
            <ac:picMk id="4" creationId="{0BEEF860-0B2D-4FB9-8F02-C88F73270175}"/>
          </ac:picMkLst>
        </pc:picChg>
        <pc:picChg chg="del">
          <ac:chgData name="呂翰漳" userId="S::hanzhang95576.bi08g@o365.nctu.edu.tw::e47234a9-0a0f-4f8f-832f-a6a3e055c92f" providerId="AD" clId="Web-{E3D4A72B-6F8D-AE6B-1CB2-6D5FFA73EF7E}" dt="2021-03-17T19:29:47.108" v="61"/>
          <ac:picMkLst>
            <pc:docMk/>
            <pc:sldMk cId="807687228" sldId="268"/>
            <ac:picMk id="5" creationId="{EA3A5B82-7BFB-4DDA-9854-3FCF8BA7750C}"/>
          </ac:picMkLst>
        </pc:picChg>
        <pc:picChg chg="add mod">
          <ac:chgData name="呂翰漳" userId="S::hanzhang95576.bi08g@o365.nctu.edu.tw::e47234a9-0a0f-4f8f-832f-a6a3e055c92f" providerId="AD" clId="Web-{E3D4A72B-6F8D-AE6B-1CB2-6D5FFA73EF7E}" dt="2021-03-17T19:29:30.561" v="60" actId="14100"/>
          <ac:picMkLst>
            <pc:docMk/>
            <pc:sldMk cId="807687228" sldId="268"/>
            <ac:picMk id="6" creationId="{910345CE-D75E-40C3-8798-170F0AFEF0EB}"/>
          </ac:picMkLst>
        </pc:picChg>
        <pc:picChg chg="add mod">
          <ac:chgData name="呂翰漳" userId="S::hanzhang95576.bi08g@o365.nctu.edu.tw::e47234a9-0a0f-4f8f-832f-a6a3e055c92f" providerId="AD" clId="Web-{E3D4A72B-6F8D-AE6B-1CB2-6D5FFA73EF7E}" dt="2021-03-17T19:30:03.202" v="65" actId="14100"/>
          <ac:picMkLst>
            <pc:docMk/>
            <pc:sldMk cId="807687228" sldId="268"/>
            <ac:picMk id="7" creationId="{0AABDC37-B9FD-41C9-98DB-BE5AC5B4C03A}"/>
          </ac:picMkLst>
        </pc:picChg>
      </pc:sldChg>
      <pc:sldChg chg="modSp new del">
        <pc:chgData name="呂翰漳" userId="S::hanzhang95576.bi08g@o365.nctu.edu.tw::e47234a9-0a0f-4f8f-832f-a6a3e055c92f" providerId="AD" clId="Web-{E3D4A72B-6F8D-AE6B-1CB2-6D5FFA73EF7E}" dt="2021-03-17T18:57:53.558" v="8"/>
        <pc:sldMkLst>
          <pc:docMk/>
          <pc:sldMk cId="1291838600" sldId="269"/>
        </pc:sldMkLst>
        <pc:spChg chg="mod">
          <ac:chgData name="呂翰漳" userId="S::hanzhang95576.bi08g@o365.nctu.edu.tw::e47234a9-0a0f-4f8f-832f-a6a3e055c92f" providerId="AD" clId="Web-{E3D4A72B-6F8D-AE6B-1CB2-6D5FFA73EF7E}" dt="2021-03-17T18:57:44.605" v="5" actId="20577"/>
          <ac:spMkLst>
            <pc:docMk/>
            <pc:sldMk cId="1291838600" sldId="269"/>
            <ac:spMk id="2" creationId="{10902F67-6BBA-49C0-9328-76F9F8F8CF2F}"/>
          </ac:spMkLst>
        </pc:spChg>
      </pc:sldChg>
      <pc:sldChg chg="addSp delSp modSp add replId">
        <pc:chgData name="呂翰漳" userId="S::hanzhang95576.bi08g@o365.nctu.edu.tw::e47234a9-0a0f-4f8f-832f-a6a3e055c92f" providerId="AD" clId="Web-{E3D4A72B-6F8D-AE6B-1CB2-6D5FFA73EF7E}" dt="2021-03-17T19:20:19.861" v="29"/>
        <pc:sldMkLst>
          <pc:docMk/>
          <pc:sldMk cId="2704272114" sldId="269"/>
        </pc:sldMkLst>
        <pc:spChg chg="mod">
          <ac:chgData name="呂翰漳" userId="S::hanzhang95576.bi08g@o365.nctu.edu.tw::e47234a9-0a0f-4f8f-832f-a6a3e055c92f" providerId="AD" clId="Web-{E3D4A72B-6F8D-AE6B-1CB2-6D5FFA73EF7E}" dt="2021-03-17T18:58:18.590" v="13"/>
          <ac:spMkLst>
            <pc:docMk/>
            <pc:sldMk cId="2704272114" sldId="269"/>
            <ac:spMk id="2" creationId="{00000000-0000-0000-0000-000000000000}"/>
          </ac:spMkLst>
        </pc:spChg>
        <pc:picChg chg="del">
          <ac:chgData name="呂翰漳" userId="S::hanzhang95576.bi08g@o365.nctu.edu.tw::e47234a9-0a0f-4f8f-832f-a6a3e055c92f" providerId="AD" clId="Web-{E3D4A72B-6F8D-AE6B-1CB2-6D5FFA73EF7E}" dt="2021-03-17T18:57:58.277" v="10"/>
          <ac:picMkLst>
            <pc:docMk/>
            <pc:sldMk cId="2704272114" sldId="269"/>
            <ac:picMk id="3" creationId="{7B5B597A-96F8-41EA-B8EA-B1569FC831F7}"/>
          </ac:picMkLst>
        </pc:picChg>
        <pc:picChg chg="add del mod">
          <ac:chgData name="呂翰漳" userId="S::hanzhang95576.bi08g@o365.nctu.edu.tw::e47234a9-0a0f-4f8f-832f-a6a3e055c92f" providerId="AD" clId="Web-{E3D4A72B-6F8D-AE6B-1CB2-6D5FFA73EF7E}" dt="2021-03-17T18:58:38.028" v="15"/>
          <ac:picMkLst>
            <pc:docMk/>
            <pc:sldMk cId="2704272114" sldId="269"/>
            <ac:picMk id="4" creationId="{38CAB924-D8E1-4156-9C38-5E0FC4C73F3D}"/>
          </ac:picMkLst>
        </pc:picChg>
        <pc:picChg chg="add del mod">
          <ac:chgData name="呂翰漳" userId="S::hanzhang95576.bi08g@o365.nctu.edu.tw::e47234a9-0a0f-4f8f-832f-a6a3e055c92f" providerId="AD" clId="Web-{E3D4A72B-6F8D-AE6B-1CB2-6D5FFA73EF7E}" dt="2021-03-17T19:04:59.052" v="21"/>
          <ac:picMkLst>
            <pc:docMk/>
            <pc:sldMk cId="2704272114" sldId="269"/>
            <ac:picMk id="5" creationId="{09DDA6A1-811D-402C-83BC-A1A33E17DA6C}"/>
          </ac:picMkLst>
        </pc:picChg>
        <pc:picChg chg="add del mod">
          <ac:chgData name="呂翰漳" userId="S::hanzhang95576.bi08g@o365.nctu.edu.tw::e47234a9-0a0f-4f8f-832f-a6a3e055c92f" providerId="AD" clId="Web-{E3D4A72B-6F8D-AE6B-1CB2-6D5FFA73EF7E}" dt="2021-03-17T19:20:15.970" v="27"/>
          <ac:picMkLst>
            <pc:docMk/>
            <pc:sldMk cId="2704272114" sldId="269"/>
            <ac:picMk id="6" creationId="{2C1F5A4F-0387-4D4E-BFC1-621DA4EA55AE}"/>
          </ac:picMkLst>
        </pc:picChg>
        <pc:picChg chg="add mod">
          <ac:chgData name="呂翰漳" userId="S::hanzhang95576.bi08g@o365.nctu.edu.tw::e47234a9-0a0f-4f8f-832f-a6a3e055c92f" providerId="AD" clId="Web-{E3D4A72B-6F8D-AE6B-1CB2-6D5FFA73EF7E}" dt="2021-03-17T19:20:19.861" v="29"/>
          <ac:picMkLst>
            <pc:docMk/>
            <pc:sldMk cId="2704272114" sldId="269"/>
            <ac:picMk id="7" creationId="{25EFAF90-8CF8-44D2-97F3-25ED24480EE3}"/>
          </ac:picMkLst>
        </pc:picChg>
      </pc:sldChg>
      <pc:sldChg chg="new del">
        <pc:chgData name="呂翰漳" userId="S::hanzhang95576.bi08g@o365.nctu.edu.tw::e47234a9-0a0f-4f8f-832f-a6a3e055c92f" providerId="AD" clId="Web-{E3D4A72B-6F8D-AE6B-1CB2-6D5FFA73EF7E}" dt="2021-03-17T18:57:53.074" v="7"/>
        <pc:sldMkLst>
          <pc:docMk/>
          <pc:sldMk cId="297811662" sldId="270"/>
        </pc:sldMkLst>
      </pc:sldChg>
      <pc:sldChg chg="addSp modSp add replId">
        <pc:chgData name="呂翰漳" userId="S::hanzhang95576.bi08g@o365.nctu.edu.tw::e47234a9-0a0f-4f8f-832f-a6a3e055c92f" providerId="AD" clId="Web-{E3D4A72B-6F8D-AE6B-1CB2-6D5FFA73EF7E}" dt="2021-03-17T19:23:31.412" v="54" actId="14100"/>
        <pc:sldMkLst>
          <pc:docMk/>
          <pc:sldMk cId="1219558925" sldId="270"/>
        </pc:sldMkLst>
        <pc:spChg chg="add mod">
          <ac:chgData name="呂翰漳" userId="S::hanzhang95576.bi08g@o365.nctu.edu.tw::e47234a9-0a0f-4f8f-832f-a6a3e055c92f" providerId="AD" clId="Web-{E3D4A72B-6F8D-AE6B-1CB2-6D5FFA73EF7E}" dt="2021-03-17T19:23:31.412" v="54" actId="14100"/>
          <ac:spMkLst>
            <pc:docMk/>
            <pc:sldMk cId="1219558925" sldId="270"/>
            <ac:spMk id="4" creationId="{657323CF-9E6F-4BD7-A033-C35E045825CA}"/>
          </ac:spMkLst>
        </pc:spChg>
      </pc:sldChg>
      <pc:sldChg chg="modSp add replId">
        <pc:chgData name="呂翰漳" userId="S::hanzhang95576.bi08g@o365.nctu.edu.tw::e47234a9-0a0f-4f8f-832f-a6a3e055c92f" providerId="AD" clId="Web-{E3D4A72B-6F8D-AE6B-1CB2-6D5FFA73EF7E}" dt="2021-03-17T19:23:45.006" v="56" actId="1076"/>
        <pc:sldMkLst>
          <pc:docMk/>
          <pc:sldMk cId="1412397105" sldId="271"/>
        </pc:sldMkLst>
        <pc:spChg chg="mod">
          <ac:chgData name="呂翰漳" userId="S::hanzhang95576.bi08g@o365.nctu.edu.tw::e47234a9-0a0f-4f8f-832f-a6a3e055c92f" providerId="AD" clId="Web-{E3D4A72B-6F8D-AE6B-1CB2-6D5FFA73EF7E}" dt="2021-03-17T19:23:45.006" v="56" actId="1076"/>
          <ac:spMkLst>
            <pc:docMk/>
            <pc:sldMk cId="1412397105" sldId="271"/>
            <ac:spMk id="4" creationId="{657323CF-9E6F-4BD7-A033-C35E045825CA}"/>
          </ac:spMkLst>
        </pc:spChg>
      </pc:sldChg>
    </pc:docChg>
  </pc:docChgLst>
  <pc:docChgLst>
    <pc:chgData name="呂翰漳" userId="S::hanzhang95576.bi08g@o365.nctu.edu.tw::e47234a9-0a0f-4f8f-832f-a6a3e055c92f" providerId="AD" clId="Web-{A272B79F-70E4-0000-8FFA-68312DC68846}"/>
    <pc:docChg chg="modSld">
      <pc:chgData name="呂翰漳" userId="S::hanzhang95576.bi08g@o365.nctu.edu.tw::e47234a9-0a0f-4f8f-832f-a6a3e055c92f" providerId="AD" clId="Web-{A272B79F-70E4-0000-8FFA-68312DC68846}" dt="2021-03-24T16:16:53.674" v="2" actId="20577"/>
      <pc:docMkLst>
        <pc:docMk/>
      </pc:docMkLst>
      <pc:sldChg chg="modSp">
        <pc:chgData name="呂翰漳" userId="S::hanzhang95576.bi08g@o365.nctu.edu.tw::e47234a9-0a0f-4f8f-832f-a6a3e055c92f" providerId="AD" clId="Web-{A272B79F-70E4-0000-8FFA-68312DC68846}" dt="2021-03-24T16:16:53.674" v="2" actId="20577"/>
        <pc:sldMkLst>
          <pc:docMk/>
          <pc:sldMk cId="548297394" sldId="260"/>
        </pc:sldMkLst>
        <pc:spChg chg="mod">
          <ac:chgData name="呂翰漳" userId="S::hanzhang95576.bi08g@o365.nctu.edu.tw::e47234a9-0a0f-4f8f-832f-a6a3e055c92f" providerId="AD" clId="Web-{A272B79F-70E4-0000-8FFA-68312DC68846}" dt="2021-03-24T16:16:53.674" v="2" actId="20577"/>
          <ac:spMkLst>
            <pc:docMk/>
            <pc:sldMk cId="548297394" sldId="260"/>
            <ac:spMk id="3" creationId="{00000000-0000-0000-0000-000000000000}"/>
          </ac:spMkLst>
        </pc:spChg>
      </pc:sldChg>
    </pc:docChg>
  </pc:docChgLst>
  <pc:docChgLst>
    <pc:chgData name="呂翰漳" userId="S::hanzhang95576.bi08g@o365.nctu.edu.tw::e47234a9-0a0f-4f8f-832f-a6a3e055c92f" providerId="AD" clId="Web-{1E46261C-35D6-7CE9-0C6C-2A90D924017B}"/>
    <pc:docChg chg="modSld">
      <pc:chgData name="呂翰漳" userId="S::hanzhang95576.bi08g@o365.nctu.edu.tw::e47234a9-0a0f-4f8f-832f-a6a3e055c92f" providerId="AD" clId="Web-{1E46261C-35D6-7CE9-0C6C-2A90D924017B}" dt="2021-03-17T05:08:39.006" v="0" actId="20577"/>
      <pc:docMkLst>
        <pc:docMk/>
      </pc:docMkLst>
      <pc:sldChg chg="modSp">
        <pc:chgData name="呂翰漳" userId="S::hanzhang95576.bi08g@o365.nctu.edu.tw::e47234a9-0a0f-4f8f-832f-a6a3e055c92f" providerId="AD" clId="Web-{1E46261C-35D6-7CE9-0C6C-2A90D924017B}" dt="2021-03-17T05:08:39.006" v="0" actId="20577"/>
        <pc:sldMkLst>
          <pc:docMk/>
          <pc:sldMk cId="1346885372" sldId="256"/>
        </pc:sldMkLst>
        <pc:spChg chg="mod">
          <ac:chgData name="呂翰漳" userId="S::hanzhang95576.bi08g@o365.nctu.edu.tw::e47234a9-0a0f-4f8f-832f-a6a3e055c92f" providerId="AD" clId="Web-{1E46261C-35D6-7CE9-0C6C-2A90D924017B}" dt="2021-03-17T05:08:39.006" v="0" actId="20577"/>
          <ac:spMkLst>
            <pc:docMk/>
            <pc:sldMk cId="1346885372" sldId="256"/>
            <ac:spMk id="2" creationId="{00000000-0000-0000-0000-000000000000}"/>
          </ac:spMkLst>
        </pc:spChg>
      </pc:sldChg>
    </pc:docChg>
  </pc:docChgLst>
  <pc:docChgLst>
    <pc:chgData name="呂翰漳" userId="S::hanzhang95576.bi08g@o365.nctu.edu.tw::e47234a9-0a0f-4f8f-832f-a6a3e055c92f" providerId="AD" clId="Web-{C7F0B69F-B070-0000-86BB-1E03FCF6B96A}"/>
    <pc:docChg chg="addSld modSld">
      <pc:chgData name="呂翰漳" userId="S::hanzhang95576.bi08g@o365.nctu.edu.tw::e47234a9-0a0f-4f8f-832f-a6a3e055c92f" providerId="AD" clId="Web-{C7F0B69F-B070-0000-86BB-1E03FCF6B96A}" dt="2021-03-23T02:31:05.253" v="59" actId="20577"/>
      <pc:docMkLst>
        <pc:docMk/>
      </pc:docMkLst>
      <pc:sldChg chg="modSp">
        <pc:chgData name="呂翰漳" userId="S::hanzhang95576.bi08g@o365.nctu.edu.tw::e47234a9-0a0f-4f8f-832f-a6a3e055c92f" providerId="AD" clId="Web-{C7F0B69F-B070-0000-86BB-1E03FCF6B96A}" dt="2021-03-23T02:19:22.938" v="12" actId="20577"/>
        <pc:sldMkLst>
          <pc:docMk/>
          <pc:sldMk cId="1346885372" sldId="256"/>
        </pc:sldMkLst>
        <pc:spChg chg="mod">
          <ac:chgData name="呂翰漳" userId="S::hanzhang95576.bi08g@o365.nctu.edu.tw::e47234a9-0a0f-4f8f-832f-a6a3e055c92f" providerId="AD" clId="Web-{C7F0B69F-B070-0000-86BB-1E03FCF6B96A}" dt="2021-03-23T02:19:22.938" v="12" actId="20577"/>
          <ac:spMkLst>
            <pc:docMk/>
            <pc:sldMk cId="1346885372" sldId="256"/>
            <ac:spMk id="2" creationId="{00000000-0000-0000-0000-000000000000}"/>
          </ac:spMkLst>
        </pc:spChg>
      </pc:sldChg>
      <pc:sldChg chg="modSp">
        <pc:chgData name="呂翰漳" userId="S::hanzhang95576.bi08g@o365.nctu.edu.tw::e47234a9-0a0f-4f8f-832f-a6a3e055c92f" providerId="AD" clId="Web-{C7F0B69F-B070-0000-86BB-1E03FCF6B96A}" dt="2021-03-23T02:27:52.842" v="54" actId="20577"/>
        <pc:sldMkLst>
          <pc:docMk/>
          <pc:sldMk cId="1156780978" sldId="257"/>
        </pc:sldMkLst>
        <pc:spChg chg="mod">
          <ac:chgData name="呂翰漳" userId="S::hanzhang95576.bi08g@o365.nctu.edu.tw::e47234a9-0a0f-4f8f-832f-a6a3e055c92f" providerId="AD" clId="Web-{C7F0B69F-B070-0000-86BB-1E03FCF6B96A}" dt="2021-03-23T02:27:52.842" v="54" actId="20577"/>
          <ac:spMkLst>
            <pc:docMk/>
            <pc:sldMk cId="1156780978" sldId="257"/>
            <ac:spMk id="2" creationId="{00000000-0000-0000-0000-000000000000}"/>
          </ac:spMkLst>
        </pc:spChg>
      </pc:sldChg>
      <pc:sldChg chg="modSp new">
        <pc:chgData name="呂翰漳" userId="S::hanzhang95576.bi08g@o365.nctu.edu.tw::e47234a9-0a0f-4f8f-832f-a6a3e055c92f" providerId="AD" clId="Web-{C7F0B69F-B070-0000-86BB-1E03FCF6B96A}" dt="2021-03-23T02:31:05.253" v="59" actId="20577"/>
        <pc:sldMkLst>
          <pc:docMk/>
          <pc:sldMk cId="2768663115" sldId="272"/>
        </pc:sldMkLst>
        <pc:spChg chg="mod">
          <ac:chgData name="呂翰漳" userId="S::hanzhang95576.bi08g@o365.nctu.edu.tw::e47234a9-0a0f-4f8f-832f-a6a3e055c92f" providerId="AD" clId="Web-{C7F0B69F-B070-0000-86BB-1E03FCF6B96A}" dt="2021-03-23T02:19:55.548" v="20" actId="20577"/>
          <ac:spMkLst>
            <pc:docMk/>
            <pc:sldMk cId="2768663115" sldId="272"/>
            <ac:spMk id="2" creationId="{1FC3E6D3-C9E4-43CE-AE20-EC170AAE26D1}"/>
          </ac:spMkLst>
        </pc:spChg>
        <pc:spChg chg="mod">
          <ac:chgData name="呂翰漳" userId="S::hanzhang95576.bi08g@o365.nctu.edu.tw::e47234a9-0a0f-4f8f-832f-a6a3e055c92f" providerId="AD" clId="Web-{C7F0B69F-B070-0000-86BB-1E03FCF6B96A}" dt="2021-03-23T02:31:05.253" v="59" actId="20577"/>
          <ac:spMkLst>
            <pc:docMk/>
            <pc:sldMk cId="2768663115" sldId="272"/>
            <ac:spMk id="3" creationId="{A62232C6-F63D-4AF4-8A12-C9DBD50CC32F}"/>
          </ac:spMkLst>
        </pc:spChg>
      </pc:sldChg>
    </pc:docChg>
  </pc:docChgLst>
  <pc:docChgLst>
    <pc:chgData name="呂翰漳" userId="S::hanzhang95576.bi08g@o365.nctu.edu.tw::e47234a9-0a0f-4f8f-832f-a6a3e055c92f" providerId="AD" clId="Web-{4DF9B49F-90C9-0000-8FFA-6BC86288B43D}"/>
    <pc:docChg chg="addSld delSld modSld">
      <pc:chgData name="呂翰漳" userId="S::hanzhang95576.bi08g@o365.nctu.edu.tw::e47234a9-0a0f-4f8f-832f-a6a3e055c92f" providerId="AD" clId="Web-{4DF9B49F-90C9-0000-8FFA-6BC86288B43D}" dt="2021-03-16T23:47:56.576" v="48" actId="14100"/>
      <pc:docMkLst>
        <pc:docMk/>
      </pc:docMkLst>
      <pc:sldChg chg="modSp">
        <pc:chgData name="呂翰漳" userId="S::hanzhang95576.bi08g@o365.nctu.edu.tw::e47234a9-0a0f-4f8f-832f-a6a3e055c92f" providerId="AD" clId="Web-{4DF9B49F-90C9-0000-8FFA-6BC86288B43D}" dt="2021-03-16T23:39:02.220" v="1" actId="1076"/>
        <pc:sldMkLst>
          <pc:docMk/>
          <pc:sldMk cId="1481811431" sldId="266"/>
        </pc:sldMkLst>
        <pc:picChg chg="mod">
          <ac:chgData name="呂翰漳" userId="S::hanzhang95576.bi08g@o365.nctu.edu.tw::e47234a9-0a0f-4f8f-832f-a6a3e055c92f" providerId="AD" clId="Web-{4DF9B49F-90C9-0000-8FFA-6BC86288B43D}" dt="2021-03-16T23:39:02.220" v="1" actId="1076"/>
          <ac:picMkLst>
            <pc:docMk/>
            <pc:sldMk cId="1481811431" sldId="266"/>
            <ac:picMk id="4" creationId="{00000000-0000-0000-0000-000000000000}"/>
          </ac:picMkLst>
        </pc:picChg>
      </pc:sldChg>
      <pc:sldChg chg="modSp new del">
        <pc:chgData name="呂翰漳" userId="S::hanzhang95576.bi08g@o365.nctu.edu.tw::e47234a9-0a0f-4f8f-832f-a6a3e055c92f" providerId="AD" clId="Web-{4DF9B49F-90C9-0000-8FFA-6BC86288B43D}" dt="2021-03-16T23:45:31.042" v="8"/>
        <pc:sldMkLst>
          <pc:docMk/>
          <pc:sldMk cId="3119558495" sldId="267"/>
        </pc:sldMkLst>
        <pc:spChg chg="mod">
          <ac:chgData name="呂翰漳" userId="S::hanzhang95576.bi08g@o365.nctu.edu.tw::e47234a9-0a0f-4f8f-832f-a6a3e055c92f" providerId="AD" clId="Web-{4DF9B49F-90C9-0000-8FFA-6BC86288B43D}" dt="2021-03-16T23:45:26.370" v="6" actId="20577"/>
          <ac:spMkLst>
            <pc:docMk/>
            <pc:sldMk cId="3119558495" sldId="267"/>
            <ac:spMk id="2" creationId="{FBD511A7-7AF6-4660-94E8-4670D9C523F0}"/>
          </ac:spMkLst>
        </pc:spChg>
      </pc:sldChg>
      <pc:sldChg chg="addSp modSp add replId">
        <pc:chgData name="呂翰漳" userId="S::hanzhang95576.bi08g@o365.nctu.edu.tw::e47234a9-0a0f-4f8f-832f-a6a3e055c92f" providerId="AD" clId="Web-{4DF9B49F-90C9-0000-8FFA-6BC86288B43D}" dt="2021-03-16T23:47:56.576" v="48" actId="14100"/>
        <pc:sldMkLst>
          <pc:docMk/>
          <pc:sldMk cId="807687228" sldId="268"/>
        </pc:sldMkLst>
        <pc:spChg chg="mod">
          <ac:chgData name="呂翰漳" userId="S::hanzhang95576.bi08g@o365.nctu.edu.tw::e47234a9-0a0f-4f8f-832f-a6a3e055c92f" providerId="AD" clId="Web-{4DF9B49F-90C9-0000-8FFA-6BC86288B43D}" dt="2021-03-16T23:47:45.888" v="45" actId="20577"/>
          <ac:spMkLst>
            <pc:docMk/>
            <pc:sldMk cId="807687228" sldId="268"/>
            <ac:spMk id="3" creationId="{00000000-0000-0000-0000-000000000000}"/>
          </ac:spMkLst>
        </pc:spChg>
        <pc:picChg chg="add mod">
          <ac:chgData name="呂翰漳" userId="S::hanzhang95576.bi08g@o365.nctu.edu.tw::e47234a9-0a0f-4f8f-832f-a6a3e055c92f" providerId="AD" clId="Web-{4DF9B49F-90C9-0000-8FFA-6BC86288B43D}" dt="2021-03-16T23:47:04.263" v="30" actId="1076"/>
          <ac:picMkLst>
            <pc:docMk/>
            <pc:sldMk cId="807687228" sldId="268"/>
            <ac:picMk id="4" creationId="{0BEEF860-0B2D-4FB9-8F02-C88F73270175}"/>
          </ac:picMkLst>
        </pc:picChg>
        <pc:picChg chg="add mod">
          <ac:chgData name="呂翰漳" userId="S::hanzhang95576.bi08g@o365.nctu.edu.tw::e47234a9-0a0f-4f8f-832f-a6a3e055c92f" providerId="AD" clId="Web-{4DF9B49F-90C9-0000-8FFA-6BC86288B43D}" dt="2021-03-16T23:47:56.576" v="48" actId="14100"/>
          <ac:picMkLst>
            <pc:docMk/>
            <pc:sldMk cId="807687228" sldId="268"/>
            <ac:picMk id="5" creationId="{EA3A5B82-7BFB-4DDA-9854-3FCF8BA7750C}"/>
          </ac:picMkLst>
        </pc:picChg>
      </pc:sldChg>
    </pc:docChg>
  </pc:docChgLst>
  <pc:docChgLst>
    <pc:chgData name="呂翰漳" userId="S::hanzhang95576.bi08g@o365.nctu.edu.tw::e47234a9-0a0f-4f8f-832f-a6a3e055c92f" providerId="AD" clId="Web-{3F9B5444-59AC-1726-9FDE-55D52C4CA845}"/>
    <pc:docChg chg="modSld">
      <pc:chgData name="呂翰漳" userId="S::hanzhang95576.bi08g@o365.nctu.edu.tw::e47234a9-0a0f-4f8f-832f-a6a3e055c92f" providerId="AD" clId="Web-{3F9B5444-59AC-1726-9FDE-55D52C4CA845}" dt="2021-03-24T17:58:41.715" v="6" actId="20577"/>
      <pc:docMkLst>
        <pc:docMk/>
      </pc:docMkLst>
      <pc:sldChg chg="modSp">
        <pc:chgData name="呂翰漳" userId="S::hanzhang95576.bi08g@o365.nctu.edu.tw::e47234a9-0a0f-4f8f-832f-a6a3e055c92f" providerId="AD" clId="Web-{3F9B5444-59AC-1726-9FDE-55D52C4CA845}" dt="2021-03-24T17:58:41.715" v="6" actId="20577"/>
        <pc:sldMkLst>
          <pc:docMk/>
          <pc:sldMk cId="548297394" sldId="260"/>
        </pc:sldMkLst>
        <pc:spChg chg="mod">
          <ac:chgData name="呂翰漳" userId="S::hanzhang95576.bi08g@o365.nctu.edu.tw::e47234a9-0a0f-4f8f-832f-a6a3e055c92f" providerId="AD" clId="Web-{3F9B5444-59AC-1726-9FDE-55D52C4CA845}" dt="2021-03-24T17:58:41.715" v="6" actId="20577"/>
          <ac:spMkLst>
            <pc:docMk/>
            <pc:sldMk cId="548297394" sldId="260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7200-F9E9-4EE4-BA7B-A48AF14F8763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4A19-1778-4A2C-8F16-D30CFD300F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669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7200-F9E9-4EE4-BA7B-A48AF14F8763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4A19-1778-4A2C-8F16-D30CFD300F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741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7200-F9E9-4EE4-BA7B-A48AF14F8763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4A19-1778-4A2C-8F16-D30CFD300F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4917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7200-F9E9-4EE4-BA7B-A48AF14F8763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4A19-1778-4A2C-8F16-D30CFD300F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360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7200-F9E9-4EE4-BA7B-A48AF14F8763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4A19-1778-4A2C-8F16-D30CFD300F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250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7200-F9E9-4EE4-BA7B-A48AF14F8763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4A19-1778-4A2C-8F16-D30CFD300F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2677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7200-F9E9-4EE4-BA7B-A48AF14F8763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4A19-1778-4A2C-8F16-D30CFD300F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7293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7200-F9E9-4EE4-BA7B-A48AF14F8763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4A19-1778-4A2C-8F16-D30CFD300F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5970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7200-F9E9-4EE4-BA7B-A48AF14F8763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4A19-1778-4A2C-8F16-D30CFD300F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1546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7200-F9E9-4EE4-BA7B-A48AF14F8763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4A19-1778-4A2C-8F16-D30CFD300F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4949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7200-F9E9-4EE4-BA7B-A48AF14F8763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4A19-1778-4A2C-8F16-D30CFD300F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772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F7200-F9E9-4EE4-BA7B-A48AF14F8763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44A19-1778-4A2C-8F16-D30CFD300F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16946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gr/ang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r.io/introductory-errata/install" TargetMode="External"/><Relationship Id="rId2" Type="http://schemas.openxmlformats.org/officeDocument/2006/relationships/hyperlink" Target="https://hub.docker.com/r/angr/ang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ea typeface="新細明體"/>
              </a:rPr>
              <a:t>Symbolic Execution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6885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 </a:t>
            </a:r>
          </a:p>
        </p:txBody>
      </p:sp>
      <p:pic>
        <p:nvPicPr>
          <p:cNvPr id="5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BD3FFAA5-BE0F-4121-8E35-D461B61B9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43" y="581411"/>
            <a:ext cx="10710693" cy="559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694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 </a:t>
            </a:r>
          </a:p>
        </p:txBody>
      </p:sp>
      <p:pic>
        <p:nvPicPr>
          <p:cNvPr id="5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BD3FFAA5-BE0F-4121-8E35-D461B61B9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43" y="581411"/>
            <a:ext cx="10710693" cy="559303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57323CF-9E6F-4BD7-A033-C35E045825CA}"/>
              </a:ext>
            </a:extLst>
          </p:cNvPr>
          <p:cNvSpPr/>
          <p:nvPr/>
        </p:nvSpPr>
        <p:spPr>
          <a:xfrm>
            <a:off x="552932" y="4332722"/>
            <a:ext cx="5854965" cy="2410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558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 </a:t>
            </a:r>
          </a:p>
        </p:txBody>
      </p:sp>
      <p:pic>
        <p:nvPicPr>
          <p:cNvPr id="5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BD3FFAA5-BE0F-4121-8E35-D461B61B9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43" y="581411"/>
            <a:ext cx="10710693" cy="559303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57323CF-9E6F-4BD7-A033-C35E045825CA}"/>
              </a:ext>
            </a:extLst>
          </p:cNvPr>
          <p:cNvSpPr/>
          <p:nvPr/>
        </p:nvSpPr>
        <p:spPr>
          <a:xfrm>
            <a:off x="497176" y="4685844"/>
            <a:ext cx="5854965" cy="2410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2397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AB9318C5-BBF8-4972-80DD-16EFBEFE72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2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811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TW" dirty="0">
                <a:ea typeface="新細明體"/>
                <a:cs typeface="Calibri"/>
              </a:rPr>
              <a:t>./example c8763</a:t>
            </a:r>
          </a:p>
          <a:p>
            <a:pPr marL="0" indent="0">
              <a:buNone/>
            </a:pPr>
            <a:endParaRPr lang="en-US" altLang="zh-TW" dirty="0">
              <a:ea typeface="新細明體"/>
              <a:cs typeface="Calibri"/>
            </a:endParaRPr>
          </a:p>
          <a:p>
            <a:pPr marL="0" indent="0">
              <a:buNone/>
            </a:pPr>
            <a:endParaRPr lang="en-US" altLang="zh-TW" dirty="0">
              <a:ea typeface="新細明體"/>
              <a:cs typeface="Calibri"/>
            </a:endParaRPr>
          </a:p>
          <a:p>
            <a:pPr marL="0" indent="0">
              <a:buNone/>
            </a:pPr>
            <a:r>
              <a:rPr lang="en-US" altLang="zh-TW" dirty="0">
                <a:ea typeface="新細明體"/>
                <a:cs typeface="Calibri"/>
              </a:rPr>
              <a:t>./example C8763</a:t>
            </a:r>
          </a:p>
          <a:p>
            <a:pPr marL="0" indent="0">
              <a:buNone/>
            </a:pPr>
            <a:endParaRPr lang="en-US" altLang="zh-TW" dirty="0">
              <a:ea typeface="新細明體"/>
              <a:cs typeface="Calibri"/>
            </a:endParaRPr>
          </a:p>
        </p:txBody>
      </p:sp>
      <p:pic>
        <p:nvPicPr>
          <p:cNvPr id="6" name="圖片 6">
            <a:extLst>
              <a:ext uri="{FF2B5EF4-FFF2-40B4-BE49-F238E27FC236}">
                <a16:creationId xmlns:a16="http://schemas.microsoft.com/office/drawing/2014/main" id="{910345CE-D75E-40C3-8798-170F0AFEF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229" y="2444089"/>
            <a:ext cx="10084419" cy="613090"/>
          </a:xfrm>
          <a:prstGeom prst="rect">
            <a:avLst/>
          </a:prstGeom>
        </p:spPr>
      </p:pic>
      <p:pic>
        <p:nvPicPr>
          <p:cNvPr id="7" name="圖片 7">
            <a:extLst>
              <a:ext uri="{FF2B5EF4-FFF2-40B4-BE49-F238E27FC236}">
                <a16:creationId xmlns:a16="http://schemas.microsoft.com/office/drawing/2014/main" id="{0AABDC37-B9FD-41C9-98DB-BE5AC5B4C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229" y="4187775"/>
            <a:ext cx="10084419" cy="55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687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C3E6D3-C9E4-43CE-AE20-EC170AAE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Introduction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2232C6-F63D-4AF4-8A12-C9DBD50CC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>
                <a:ea typeface="+mn-lt"/>
                <a:cs typeface="+mn-lt"/>
              </a:rPr>
              <a:t>symbolic execution is a means of analyzing a program to determine what inputs cause each part of a program to execute</a:t>
            </a:r>
            <a:r>
              <a:rPr lang="en-US" altLang="zh-TW" dirty="0">
                <a:ea typeface="+mn-lt"/>
                <a:cs typeface="+mn-lt"/>
              </a:rPr>
              <a:t>.</a:t>
            </a:r>
            <a:endParaRPr lang="zh-TW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assuming symbolic values for inputs rather than obtaining actual inputs as normal execution of the program.</a:t>
            </a:r>
            <a:endParaRPr lang="en-US" altLang="zh-TW" dirty="0">
              <a:cs typeface="Calibri"/>
            </a:endParaRPr>
          </a:p>
          <a:p>
            <a:r>
              <a:rPr lang="en-US" altLang="zh-TW" dirty="0">
                <a:ea typeface="+mn-lt"/>
                <a:cs typeface="+mn-lt"/>
              </a:rPr>
              <a:t>state</a:t>
            </a:r>
            <a:r>
              <a:rPr lang="zh-TW">
                <a:ea typeface="+mn-lt"/>
                <a:cs typeface="+mn-lt"/>
              </a:rPr>
              <a:t> constraints</a:t>
            </a:r>
            <a:r>
              <a:rPr lang="zh-TW" altLang="en-US">
                <a:ea typeface="+mn-lt"/>
                <a:cs typeface="+mn-lt"/>
              </a:rPr>
              <a:t> </a:t>
            </a:r>
            <a:endParaRPr lang="zh-TW" alt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8663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ea typeface="新細明體"/>
                <a:cs typeface="Calibri Light"/>
              </a:rPr>
              <a:t>Angr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angr</a:t>
            </a:r>
            <a:r>
              <a:rPr lang="en-US" altLang="zh-TW" dirty="0"/>
              <a:t> is a python framework for analyzing binaries</a:t>
            </a:r>
          </a:p>
          <a:p>
            <a:endParaRPr lang="en-US" altLang="zh-TW" dirty="0"/>
          </a:p>
          <a:p>
            <a:r>
              <a:rPr lang="en-US" altLang="zh-TW" dirty="0"/>
              <a:t>It combines both static and dynamic symbolic ("</a:t>
            </a:r>
            <a:r>
              <a:rPr lang="en-US" altLang="zh-TW" dirty="0" err="1"/>
              <a:t>concolic</a:t>
            </a:r>
            <a:r>
              <a:rPr lang="en-US" altLang="zh-TW" dirty="0"/>
              <a:t>") analysis, making it applicable to a variety of tasks.</a:t>
            </a:r>
          </a:p>
          <a:p>
            <a:endParaRPr lang="en-US" altLang="zh-TW" dirty="0"/>
          </a:p>
          <a:p>
            <a:r>
              <a:rPr lang="en-US" altLang="zh-TW" dirty="0">
                <a:hlinkClick r:id="rId2"/>
              </a:rPr>
              <a:t>https://github.com/angr/angr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56780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318616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6600" dirty="0" err="1"/>
              <a:t>Angr</a:t>
            </a:r>
            <a:r>
              <a:rPr lang="en-US" altLang="zh-TW" sz="6600" dirty="0"/>
              <a:t> install 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725719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 virtual environment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sudo</a:t>
            </a:r>
            <a:r>
              <a:rPr lang="en-US" altLang="zh-TW" dirty="0"/>
              <a:t> apt-get install python3-dev </a:t>
            </a:r>
            <a:r>
              <a:rPr lang="en-US" altLang="zh-TW" dirty="0" err="1"/>
              <a:t>libffi</a:t>
            </a:r>
            <a:r>
              <a:rPr lang="en-US" altLang="zh-TW" dirty="0"/>
              <a:t>-dev build-essential </a:t>
            </a:r>
            <a:r>
              <a:rPr lang="en-US" altLang="zh-TW" dirty="0" err="1"/>
              <a:t>virtualenvwrapper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mkvirtualenv</a:t>
            </a:r>
            <a:r>
              <a:rPr lang="en-US" altLang="zh-TW" dirty="0"/>
              <a:t> --python=$(which python3) </a:t>
            </a:r>
            <a:r>
              <a:rPr lang="en-US" altLang="zh-TW" dirty="0" err="1"/>
              <a:t>angr</a:t>
            </a:r>
            <a:r>
              <a:rPr lang="en-US" altLang="zh-TW" dirty="0"/>
              <a:t> &amp;&amp; pip install </a:t>
            </a:r>
            <a:r>
              <a:rPr lang="en-US" altLang="zh-TW" dirty="0" err="1"/>
              <a:t>angr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4007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Docker install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37855"/>
            <a:ext cx="10515600" cy="521208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dirty="0">
                <a:ea typeface="新細明體"/>
              </a:rPr>
              <a:t># install docker</a:t>
            </a:r>
          </a:p>
          <a:p>
            <a:pPr marL="0" indent="0">
              <a:buNone/>
            </a:pPr>
            <a:r>
              <a:rPr lang="en-US" altLang="zh-TW" dirty="0" err="1"/>
              <a:t>sudo</a:t>
            </a:r>
            <a:r>
              <a:rPr lang="en-US" altLang="zh-TW" dirty="0"/>
              <a:t> apt-get install docker.io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ea typeface="新細明體"/>
              </a:rPr>
              <a:t>#pull the docker image</a:t>
            </a:r>
            <a:endParaRPr lang="en-US" altLang="zh-TW" dirty="0">
              <a:ea typeface="新細明體"/>
              <a:cs typeface="Calibri"/>
            </a:endParaRPr>
          </a:p>
          <a:p>
            <a:pPr marL="0" indent="0">
              <a:buNone/>
            </a:pPr>
            <a:r>
              <a:rPr lang="en-US" altLang="zh-TW" dirty="0" err="1">
                <a:ea typeface="新細明體"/>
              </a:rPr>
              <a:t>sudo</a:t>
            </a:r>
            <a:r>
              <a:rPr lang="en-US" altLang="zh-TW" dirty="0">
                <a:ea typeface="新細明體"/>
              </a:rPr>
              <a:t> </a:t>
            </a:r>
            <a:r>
              <a:rPr lang="en-US" dirty="0">
                <a:ea typeface="新細明體"/>
              </a:rPr>
              <a:t>docker pull </a:t>
            </a:r>
            <a:r>
              <a:rPr lang="en-US" dirty="0" err="1">
                <a:ea typeface="新細明體"/>
              </a:rPr>
              <a:t>angr</a:t>
            </a:r>
            <a:r>
              <a:rPr lang="en-US" dirty="0">
                <a:ea typeface="新細明體"/>
              </a:rPr>
              <a:t>/</a:t>
            </a:r>
            <a:r>
              <a:rPr lang="en-US" dirty="0">
                <a:ea typeface="+mn-lt"/>
                <a:cs typeface="+mn-lt"/>
              </a:rPr>
              <a:t>angr:m1ghtym0-patch-1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#run it</a:t>
            </a:r>
          </a:p>
          <a:p>
            <a:pPr marL="0" indent="0">
              <a:buNone/>
            </a:pPr>
            <a:r>
              <a:rPr lang="en-US" altLang="zh-TW" sz="2600" dirty="0" err="1">
                <a:ea typeface="新細明體"/>
              </a:rPr>
              <a:t>sudo</a:t>
            </a:r>
            <a:r>
              <a:rPr lang="en-US" altLang="zh-TW" sz="2600" dirty="0">
                <a:ea typeface="新細明體"/>
              </a:rPr>
              <a:t> docker run -it</a:t>
            </a:r>
            <a:r>
              <a:rPr lang="zh-TW" altLang="en-US" sz="2600" dirty="0">
                <a:ea typeface="新細明體"/>
              </a:rPr>
              <a:t> </a:t>
            </a:r>
            <a:r>
              <a:rPr lang="en-US" altLang="zh-TW" sz="2600" dirty="0">
                <a:ea typeface="新細明體"/>
              </a:rPr>
              <a:t>-v “$(</a:t>
            </a:r>
            <a:r>
              <a:rPr lang="en-US" altLang="zh-TW" sz="2600" dirty="0" err="1">
                <a:ea typeface="新細明體"/>
              </a:rPr>
              <a:t>pwd</a:t>
            </a:r>
            <a:r>
              <a:rPr lang="en-US" altLang="zh-TW" sz="2600" dirty="0">
                <a:ea typeface="新細明體"/>
              </a:rPr>
              <a:t>):/home/</a:t>
            </a:r>
            <a:r>
              <a:rPr lang="en-US" altLang="zh-TW" sz="2600" dirty="0" err="1">
                <a:ea typeface="新細明體"/>
              </a:rPr>
              <a:t>angr</a:t>
            </a:r>
            <a:r>
              <a:rPr lang="en-US" altLang="zh-TW" sz="2600" dirty="0">
                <a:ea typeface="新細明體"/>
              </a:rPr>
              <a:t>/hw3” </a:t>
            </a:r>
            <a:r>
              <a:rPr lang="en-US" altLang="zh-TW" sz="2600" dirty="0" err="1">
                <a:ea typeface="新細明體"/>
              </a:rPr>
              <a:t>angr</a:t>
            </a:r>
            <a:r>
              <a:rPr lang="en-US" altLang="zh-TW" sz="2600" dirty="0">
                <a:ea typeface="新細明體"/>
              </a:rPr>
              <a:t>/angr</a:t>
            </a:r>
            <a:r>
              <a:rPr lang="en-US" sz="2600" dirty="0"/>
              <a:t>:m1ghtym0-patch-1</a:t>
            </a:r>
            <a:endParaRPr lang="en-US" altLang="zh-TW" sz="2600" dirty="0"/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  <a:hlinkClick r:id="rId2"/>
              </a:rPr>
              <a:t>https://hub.docker.com/r/angr/angr</a:t>
            </a:r>
            <a:endParaRPr lang="en-US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hlinkClick r:id="rId3"/>
              </a:rPr>
              <a:t>https://docs.angr.io/introductory-errata/install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8297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 </a:t>
            </a:r>
          </a:p>
        </p:txBody>
      </p:sp>
      <p:pic>
        <p:nvPicPr>
          <p:cNvPr id="5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5281BCA2-54C3-42A6-9B90-E24AE674B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003" y="1863801"/>
            <a:ext cx="9549993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77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 </a:t>
            </a:r>
          </a:p>
        </p:txBody>
      </p:sp>
      <p:pic>
        <p:nvPicPr>
          <p:cNvPr id="7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25EFAF90-8CF8-44D2-97F3-25ED24480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326" y="1863801"/>
            <a:ext cx="8707346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272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TW" err="1">
                <a:ea typeface="新細明體"/>
              </a:rPr>
              <a:t>objdump</a:t>
            </a:r>
            <a:r>
              <a:rPr lang="en-US" altLang="zh-TW">
                <a:ea typeface="新細明體"/>
              </a:rPr>
              <a:t> –d ./example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7569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198</Words>
  <Application>Microsoft Office PowerPoint</Application>
  <PresentationFormat>寬螢幕</PresentationFormat>
  <Paragraphs>41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Office Theme</vt:lpstr>
      <vt:lpstr>Symbolic Execution</vt:lpstr>
      <vt:lpstr>Introduction</vt:lpstr>
      <vt:lpstr>Angr</vt:lpstr>
      <vt:lpstr>Angr install </vt:lpstr>
      <vt:lpstr>Python virtual environment</vt:lpstr>
      <vt:lpstr>Docker install</vt:lpstr>
      <vt:lpstr>Example </vt:lpstr>
      <vt:lpstr>Example </vt:lpstr>
      <vt:lpstr>Example </vt:lpstr>
      <vt:lpstr>Example </vt:lpstr>
      <vt:lpstr>Example </vt:lpstr>
      <vt:lpstr>Example </vt:lpstr>
      <vt:lpstr>PowerPoint 簡報</vt:lpstr>
      <vt:lpstr>Example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Angr install tutorial</dc:title>
  <dc:creator>翰漳 呂</dc:creator>
  <cp:lastModifiedBy>呂翰漳</cp:lastModifiedBy>
  <cp:revision>109</cp:revision>
  <dcterms:created xsi:type="dcterms:W3CDTF">2021-03-16T21:53:08Z</dcterms:created>
  <dcterms:modified xsi:type="dcterms:W3CDTF">2021-04-21T07:42:48Z</dcterms:modified>
</cp:coreProperties>
</file>