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7" r:id="rId8"/>
    <p:sldId id="269" r:id="rId9"/>
    <p:sldId id="268" r:id="rId10"/>
    <p:sldId id="270" r:id="rId11"/>
    <p:sldId id="26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n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68B"/>
    <a:srgbClr val="3B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-54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20:33:13.99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58B07-A1D4-4BF0-8FEE-C20DAA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contributes to crime occurrences?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9287F6-5971-4B39-B17A-2E4CDA27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967" y="84913"/>
            <a:ext cx="4979534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D99DBA-6282-4B09-BBD6-26FC34D1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9" y="3358494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regions experiencing weather extremes, crime patterns fluctuates dramatically when compared to regions with very standard weather. </a:t>
            </a:r>
          </a:p>
          <a:p>
            <a:r>
              <a:rPr lang="en-US" dirty="0"/>
              <a:t>Overall, when the weather is consistent, crime types remain consistent.  </a:t>
            </a:r>
          </a:p>
          <a:p>
            <a:r>
              <a:rPr lang="en-US" dirty="0"/>
              <a:t>Property and violent crimes were the most prevalent crime in Chicago, whereas Property and Disturbance crimes were most prevalent in Los Angeles. </a:t>
            </a:r>
          </a:p>
          <a:p>
            <a:r>
              <a:rPr lang="en-US" dirty="0"/>
              <a:t>Temperature and crime are positively correlated, up until a certain point.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Challenges:</a:t>
            </a:r>
          </a:p>
          <a:p>
            <a:r>
              <a:rPr lang="en-US" dirty="0"/>
              <a:t>We experiences licensing challenges when pursuing </a:t>
            </a:r>
            <a:r>
              <a:rPr lang="en-US" dirty="0" err="1"/>
              <a:t>OpenWeather</a:t>
            </a:r>
            <a:r>
              <a:rPr lang="en-US" dirty="0"/>
              <a:t> API’s historical data, forcing us to pursue alternatives. </a:t>
            </a:r>
          </a:p>
          <a:p>
            <a:pPr lvl="1"/>
            <a:r>
              <a:rPr lang="en-US" dirty="0"/>
              <a:t>Searched the web for historical weather and found </a:t>
            </a:r>
            <a:r>
              <a:rPr lang="en-US" dirty="0" err="1"/>
              <a:t>WeatherUnderground</a:t>
            </a:r>
            <a:r>
              <a:rPr lang="en-US" dirty="0"/>
              <a:t>.</a:t>
            </a:r>
          </a:p>
          <a:p>
            <a:r>
              <a:rPr lang="en-US" dirty="0" err="1"/>
              <a:t>Chicagos</a:t>
            </a:r>
            <a:r>
              <a:rPr lang="en-US" dirty="0"/>
              <a:t> Data File was initially too large to work with (over 1.5 GB as a CSV). </a:t>
            </a:r>
          </a:p>
          <a:p>
            <a:pPr lvl="1"/>
            <a:r>
              <a:rPr lang="en-US" dirty="0"/>
              <a:t>Opened CSV in Pandas and performed several .drop to eliminate excess data.</a:t>
            </a:r>
          </a:p>
          <a:p>
            <a:r>
              <a:rPr lang="en-US" dirty="0"/>
              <a:t>Crime: Primary Type  between LA and Chicago did not sync. Research categories to bin each Crime Type. </a:t>
            </a:r>
          </a:p>
          <a:p>
            <a:pPr lvl="1"/>
            <a:r>
              <a:rPr lang="en-US" dirty="0"/>
              <a:t>Resulted in 5 Crime types: White Collar, Property, Disturbance, Violent, and Consensual.</a:t>
            </a:r>
          </a:p>
          <a:p>
            <a:r>
              <a:rPr lang="en-US" b="1" dirty="0"/>
              <a:t>Additional Questions:</a:t>
            </a:r>
          </a:p>
          <a:p>
            <a:r>
              <a:rPr lang="en-US" dirty="0"/>
              <a:t>What is the rate of Crime Occurrences inside versus outside? </a:t>
            </a:r>
          </a:p>
          <a:p>
            <a:pPr lvl="1"/>
            <a:r>
              <a:rPr lang="en-US" dirty="0"/>
              <a:t>Controlling for temperatures indoors, would crime occur at the same rate? </a:t>
            </a:r>
          </a:p>
          <a:p>
            <a:r>
              <a:rPr lang="en-US" dirty="0"/>
              <a:t>Does city diversity contribute to Crime Rate? </a:t>
            </a:r>
          </a:p>
          <a:p>
            <a:r>
              <a:rPr lang="en-US" dirty="0"/>
              <a:t>Averaging total crimes against total police recruits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r>
              <a:rPr lang="en-US" dirty="0"/>
              <a:t> To test human activity patterns, as measured by crime against weather and temperature. We expect crimes and temperature (and weather by proxy) to have a positive correlation.</a:t>
            </a:r>
          </a:p>
          <a:p>
            <a:r>
              <a:rPr lang="en-US" b="1" dirty="0"/>
              <a:t>Overall:</a:t>
            </a:r>
            <a:r>
              <a:rPr lang="en-US" dirty="0"/>
              <a:t> we were satisfied with our data exploration. We discovered the </a:t>
            </a:r>
            <a:r>
              <a:rPr lang="en-US" dirty="0" err="1"/>
              <a:t>following:As</a:t>
            </a:r>
            <a:r>
              <a:rPr lang="en-US" dirty="0"/>
              <a:t> temperature increases, overall crime increases. Crimes most affected by weather fall into the Property or Violent </a:t>
            </a:r>
            <a:r>
              <a:rPr lang="en-US" dirty="0" err="1"/>
              <a:t>category.Crime</a:t>
            </a:r>
            <a:r>
              <a:rPr lang="en-US" dirty="0"/>
              <a:t> patterns fluctuate with the season, cooling off in winter and coming to a boiling point in </a:t>
            </a:r>
            <a:r>
              <a:rPr lang="en-US" dirty="0" err="1"/>
              <a:t>summer.Weather</a:t>
            </a:r>
            <a:r>
              <a:rPr lang="en-US" dirty="0"/>
              <a:t> events affect rate of which crimes occur.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weather affect crime incidence? Do crimes occur more often in areas experiencing extreme seasonal weather changes?</a:t>
            </a:r>
          </a:p>
          <a:p>
            <a:pPr lvl="0"/>
            <a:r>
              <a:rPr lang="en-US" dirty="0"/>
              <a:t>Does temperature affect crime?</a:t>
            </a:r>
          </a:p>
          <a:p>
            <a:pPr lvl="0"/>
            <a:r>
              <a:rPr lang="en-US" dirty="0"/>
              <a:t>What type of crime is affected the most by weather?</a:t>
            </a:r>
          </a:p>
          <a:p>
            <a:pPr lvl="0"/>
            <a:r>
              <a:rPr lang="en-US" dirty="0"/>
              <a:t>What contributes to crime occurrences?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</a:p>
          <a:p>
            <a:pPr lvl="1"/>
            <a:r>
              <a:rPr lang="en-US" dirty="0"/>
              <a:t>The crime data was collected from their respective city’s data source through data.gov and kaggle.com.</a:t>
            </a:r>
          </a:p>
          <a:p>
            <a:pPr lvl="1"/>
            <a:r>
              <a:rPr lang="en-US" dirty="0"/>
              <a:t>Weather data was collected from www.weatherunderground.com</a:t>
            </a:r>
          </a:p>
          <a:p>
            <a:r>
              <a:rPr lang="en-US" b="1" dirty="0"/>
              <a:t>Data clean up:</a:t>
            </a:r>
          </a:p>
          <a:p>
            <a:pPr lvl="1"/>
            <a:r>
              <a:rPr lang="en-US" dirty="0"/>
              <a:t>The crime data was cleaned up to only retain information needed for our analysis.</a:t>
            </a:r>
          </a:p>
          <a:p>
            <a:pPr lvl="1"/>
            <a:r>
              <a:rPr lang="en-US" dirty="0"/>
              <a:t>The weather data needed manipulations to fields such as the date field in order to properly merge the two data sets.</a:t>
            </a:r>
          </a:p>
          <a:p>
            <a:r>
              <a:rPr lang="en-US" b="1" dirty="0"/>
              <a:t>Data merging:</a:t>
            </a:r>
          </a:p>
          <a:p>
            <a:pPr lvl="1"/>
            <a:r>
              <a:rPr lang="en-US" dirty="0"/>
              <a:t>The data set were joined by date to create a completed population by city.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wanted to standardize the two sets of crime data and have consistencies across both cities, we assigned all crimes within both cities to 1 of 5 main crime categories. Consensual, disturbance, property, violent, and white collar. </a:t>
            </a:r>
          </a:p>
          <a:p>
            <a:r>
              <a:rPr lang="en-US" dirty="0"/>
              <a:t>The cleaned data sets were plotted and analyzed to determine if any correlations existed 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BA6E1-5E63-4B00-9358-0B0FCBB9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Does weather affect crime incidence? Do crimes occur more often in areas experiencing extreme seasonal weather changes?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xmlns="" id="{B4EDC999-2F3E-47F4-B462-88BA6BDE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20" y="0"/>
            <a:ext cx="4851708" cy="3440753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E4A5558-6A97-4E08-81A1-423D84DB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34" y="3333776"/>
            <a:ext cx="4979534" cy="3531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CF0038-16FE-4456-8F0D-B96341EA5130}"/>
              </a:ext>
            </a:extLst>
          </p:cNvPr>
          <p:cNvSpPr/>
          <p:nvPr/>
        </p:nvSpPr>
        <p:spPr>
          <a:xfrm>
            <a:off x="4209715" y="21946"/>
            <a:ext cx="3900299" cy="236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LA: Crime Category v. Temp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3C208-721D-4FB4-94B2-FD3E08D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temperature affect crime?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03B6654-B732-46FC-943A-E79355B2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220" y="2988223"/>
            <a:ext cx="5227032" cy="36510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E3F868-886D-401A-818F-08F162F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7" y="110944"/>
            <a:ext cx="4180940" cy="2935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CF0038-16FE-4456-8F0D-B96341EA5130}"/>
              </a:ext>
            </a:extLst>
          </p:cNvPr>
          <p:cNvSpPr/>
          <p:nvPr/>
        </p:nvSpPr>
        <p:spPr>
          <a:xfrm>
            <a:off x="3794078" y="2655286"/>
            <a:ext cx="3900299" cy="17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2015                      2016                      2017</a:t>
            </a:r>
            <a:endParaRPr lang="en-US" sz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0990" y="2642207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2351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2554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15200" y="2638909"/>
            <a:ext cx="0" cy="8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xmlns="" id="{703B6654-B732-46FC-943A-E79355B2C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75864" t="8707" r="2946" b="77183"/>
          <a:stretch/>
        </p:blipFill>
        <p:spPr>
          <a:xfrm>
            <a:off x="7521261" y="334849"/>
            <a:ext cx="1107583" cy="51515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89030" y="508000"/>
            <a:ext cx="182297" cy="0"/>
          </a:xfrm>
          <a:prstGeom prst="line">
            <a:avLst/>
          </a:prstGeom>
          <a:ln w="25400">
            <a:solidFill>
              <a:srgbClr val="3B8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89030" y="700505"/>
            <a:ext cx="182297" cy="0"/>
          </a:xfrm>
          <a:prstGeom prst="line">
            <a:avLst/>
          </a:prstGeom>
          <a:ln w="25400">
            <a:solidFill>
              <a:srgbClr val="FDB6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AE7B6-A2F1-4F3D-8F74-60E7CAF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crime is affected the most by weather?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4379F97-968F-4588-93B2-2063AAD4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71" y="85676"/>
            <a:ext cx="4564629" cy="3237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37FF2D-4701-43AF-9DA3-4335C7B7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34" y="3290946"/>
            <a:ext cx="8169756" cy="3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218</TotalTime>
  <Words>578</Words>
  <Application>Microsoft Office PowerPoint</Application>
  <PresentationFormat>Custom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Does weather affect crime incidence? Do crimes occur more often in areas experiencing extreme seasonal weather changes? </vt:lpstr>
      <vt:lpstr>Does temperature affect crime? </vt:lpstr>
      <vt:lpstr>What type of crime is affected the most by weather? </vt:lpstr>
      <vt:lpstr>What contributes to crime occurrences? 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Kevin McCurdy</cp:lastModifiedBy>
  <cp:revision>21</cp:revision>
  <dcterms:created xsi:type="dcterms:W3CDTF">2018-04-01T22:45:13Z</dcterms:created>
  <dcterms:modified xsi:type="dcterms:W3CDTF">2018-04-03T20:14:50Z</dcterms:modified>
</cp:coreProperties>
</file>