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BE0E-B127-49E1-A8B5-5A9E5B79F35B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0971-96EE-4550-B118-1DD5446D3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8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BE0E-B127-49E1-A8B5-5A9E5B79F35B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0971-96EE-4550-B118-1DD5446D3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6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BE0E-B127-49E1-A8B5-5A9E5B79F35B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0971-96EE-4550-B118-1DD5446D3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46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BE0E-B127-49E1-A8B5-5A9E5B79F35B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0971-96EE-4550-B118-1DD5446D310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877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BE0E-B127-49E1-A8B5-5A9E5B79F35B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0971-96EE-4550-B118-1DD5446D3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70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BE0E-B127-49E1-A8B5-5A9E5B79F35B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0971-96EE-4550-B118-1DD5446D3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82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BE0E-B127-49E1-A8B5-5A9E5B79F35B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0971-96EE-4550-B118-1DD5446D3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78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BE0E-B127-49E1-A8B5-5A9E5B79F35B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0971-96EE-4550-B118-1DD5446D3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56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BE0E-B127-49E1-A8B5-5A9E5B79F35B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0971-96EE-4550-B118-1DD5446D3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3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BE0E-B127-49E1-A8B5-5A9E5B79F35B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0971-96EE-4550-B118-1DD5446D3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1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BE0E-B127-49E1-A8B5-5A9E5B79F35B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0971-96EE-4550-B118-1DD5446D3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1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BE0E-B127-49E1-A8B5-5A9E5B79F35B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0971-96EE-4550-B118-1DD5446D3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02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BE0E-B127-49E1-A8B5-5A9E5B79F35B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0971-96EE-4550-B118-1DD5446D3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2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BE0E-B127-49E1-A8B5-5A9E5B79F35B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0971-96EE-4550-B118-1DD5446D3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7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BE0E-B127-49E1-A8B5-5A9E5B79F35B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0971-96EE-4550-B118-1DD5446D3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BE0E-B127-49E1-A8B5-5A9E5B79F35B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0971-96EE-4550-B118-1DD5446D3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9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BE0E-B127-49E1-A8B5-5A9E5B79F35B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0971-96EE-4550-B118-1DD5446D3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6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0CDBE0E-B127-49E1-A8B5-5A9E5B79F35B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D850971-96EE-4550-B118-1DD5446D3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7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  <p:sldLayoutId id="214748392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3BBB5-492C-4FF1-8022-34C2EEA8C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689976" cy="1371600"/>
          </a:xfrm>
        </p:spPr>
        <p:txBody>
          <a:bodyPr/>
          <a:lstStyle/>
          <a:p>
            <a:r>
              <a:rPr lang="en-US" dirty="0"/>
              <a:t>Crime vs The Weather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F4A81-0EFF-4F96-9F88-DEE7C2A68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829964"/>
            <a:ext cx="8689976" cy="1371599"/>
          </a:xfrm>
        </p:spPr>
        <p:txBody>
          <a:bodyPr/>
          <a:lstStyle/>
          <a:p>
            <a:r>
              <a:rPr lang="en-US" dirty="0"/>
              <a:t>How does the temperature and events such as rain or snow affect crime rates.</a:t>
            </a:r>
          </a:p>
        </p:txBody>
      </p:sp>
    </p:spTree>
    <p:extLst>
      <p:ext uri="{BB962C8B-B14F-4D97-AF65-F5344CB8AC3E}">
        <p14:creationId xmlns:p14="http://schemas.microsoft.com/office/powerpoint/2010/main" val="2787124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0D3AC-DCA2-4B7A-8060-C5835CE8D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Placeholder for stacked bar graph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F59BB0-28B0-41FA-9D72-2893BD71AF2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94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0D3AC-DCA2-4B7A-8060-C5835CE8D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Placeholder for stacked bar graph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F59BB0-28B0-41FA-9D72-2893BD71AF2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30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D618E-B55D-4874-BE98-9DF637C0F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The Cities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9A856-6B19-4775-B7FF-F9D40925012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150666"/>
          </a:xfrm>
        </p:spPr>
        <p:txBody>
          <a:bodyPr/>
          <a:lstStyle/>
          <a:p>
            <a:r>
              <a:rPr lang="en-US" sz="3200" dirty="0"/>
              <a:t>Los Angeles, ca</a:t>
            </a:r>
          </a:p>
          <a:p>
            <a:pPr lvl="1"/>
            <a:r>
              <a:rPr lang="en-US" dirty="0"/>
              <a:t>Why did we pick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angeles</a:t>
            </a:r>
            <a:r>
              <a:rPr lang="en-US" dirty="0"/>
              <a:t>, ca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sz="3200" dirty="0"/>
              <a:t>Chicago, </a:t>
            </a:r>
            <a:r>
              <a:rPr lang="en-US" sz="3200" dirty="0" err="1"/>
              <a:t>il</a:t>
            </a:r>
            <a:endParaRPr lang="en-US" sz="3200" dirty="0"/>
          </a:p>
          <a:p>
            <a:pPr lvl="1"/>
            <a:r>
              <a:rPr lang="en-US" dirty="0"/>
              <a:t>Why did we pick Chicago, </a:t>
            </a:r>
            <a:r>
              <a:rPr lang="en-US" dirty="0" err="1"/>
              <a:t>il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044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205F4-D4ED-4991-B10C-C0381671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Affect of temperature on crime rate in </a:t>
            </a:r>
            <a:br>
              <a:rPr lang="en-US" dirty="0"/>
            </a:br>
            <a:r>
              <a:rPr lang="en-US" dirty="0" err="1"/>
              <a:t>los</a:t>
            </a:r>
            <a:r>
              <a:rPr lang="en-US" dirty="0"/>
              <a:t> Angeles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9949A-8638-4C99-8D6D-ED52429965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65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205F4-D4ED-4991-B10C-C0381671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Affect of temperature on crime rate in </a:t>
            </a:r>
            <a:br>
              <a:rPr lang="en-US" dirty="0"/>
            </a:br>
            <a:r>
              <a:rPr lang="en-US" dirty="0"/>
              <a:t>Chicago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9949A-8638-4C99-8D6D-ED52429965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266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52CF4-8FB1-47DE-B559-078C0597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BA2D0-63D5-4CC7-B0FE-C312EEF3C5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Stacked bar graph</a:t>
            </a:r>
          </a:p>
          <a:p>
            <a:pPr lvl="1"/>
            <a:r>
              <a:rPr lang="en-US" dirty="0"/>
              <a:t>Squares for crime category</a:t>
            </a:r>
          </a:p>
          <a:p>
            <a:r>
              <a:rPr lang="en-US" dirty="0"/>
              <a:t>Scatter plot</a:t>
            </a:r>
          </a:p>
          <a:p>
            <a:r>
              <a:rPr lang="en-US" dirty="0"/>
              <a:t>Line graph</a:t>
            </a:r>
          </a:p>
          <a:p>
            <a:pPr lvl="1"/>
            <a:r>
              <a:rPr lang="en-US" dirty="0"/>
              <a:t>Temperature vs crime total</a:t>
            </a:r>
          </a:p>
          <a:p>
            <a:pPr lvl="1"/>
            <a:r>
              <a:rPr lang="en-US" dirty="0"/>
              <a:t>Each line will be type of crime</a:t>
            </a:r>
          </a:p>
        </p:txBody>
      </p:sp>
    </p:spTree>
    <p:extLst>
      <p:ext uri="{BB962C8B-B14F-4D97-AF65-F5344CB8AC3E}">
        <p14:creationId xmlns:p14="http://schemas.microsoft.com/office/powerpoint/2010/main" val="1719627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0D3AC-DCA2-4B7A-8060-C5835CE8D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Placeholder for scatterplot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F59BB0-28B0-41FA-9D72-2893BD71AF2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92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0D3AC-DCA2-4B7A-8060-C5835CE8D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Placeholder for scatterplot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F59BB0-28B0-41FA-9D72-2893BD71AF2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3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0D3AC-DCA2-4B7A-8060-C5835CE8D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Placeholder for line graph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F59BB0-28B0-41FA-9D72-2893BD71AF2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20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0D3AC-DCA2-4B7A-8060-C5835CE8D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Placeholder for line graph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F59BB0-28B0-41FA-9D72-2893BD71AF2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3609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37</TotalTime>
  <Words>103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Droplet</vt:lpstr>
      <vt:lpstr>Crime vs The Weather</vt:lpstr>
      <vt:lpstr>The Cities</vt:lpstr>
      <vt:lpstr>Affect of temperature on crime rate in  los Angeles</vt:lpstr>
      <vt:lpstr>Affect of temperature on crime rate in  Chicago</vt:lpstr>
      <vt:lpstr>PowerPoint Presentation</vt:lpstr>
      <vt:lpstr>Placeholder for scatterplot</vt:lpstr>
      <vt:lpstr>Placeholder for scatterplot</vt:lpstr>
      <vt:lpstr>Placeholder for line graph</vt:lpstr>
      <vt:lpstr>Placeholder for line graph</vt:lpstr>
      <vt:lpstr>Placeholder for stacked bar graph</vt:lpstr>
      <vt:lpstr>Placeholder for stacked bar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vs The Weather</dc:title>
  <dc:creator>Minny</dc:creator>
  <cp:lastModifiedBy>Minny</cp:lastModifiedBy>
  <cp:revision>5</cp:revision>
  <dcterms:created xsi:type="dcterms:W3CDTF">2018-03-29T03:31:31Z</dcterms:created>
  <dcterms:modified xsi:type="dcterms:W3CDTF">2018-03-29T04:08:57Z</dcterms:modified>
</cp:coreProperties>
</file>