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3" r:id="rId3"/>
    <p:sldId id="257" r:id="rId4"/>
    <p:sldId id="266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Montoya" userId="4c01172a6138ec04" providerId="LiveId" clId="{F82ECFCA-C724-41EF-9B16-C409E4CFE3B9}"/>
    <pc:docChg chg="addSld modSld">
      <pc:chgData name="Michael Montoya" userId="4c01172a6138ec04" providerId="LiveId" clId="{F82ECFCA-C724-41EF-9B16-C409E4CFE3B9}" dt="2018-04-01T22:50:25.438" v="5" actId="20577"/>
      <pc:docMkLst>
        <pc:docMk/>
      </pc:docMkLst>
      <pc:sldChg chg="modSp">
        <pc:chgData name="Michael Montoya" userId="4c01172a6138ec04" providerId="LiveId" clId="{F82ECFCA-C724-41EF-9B16-C409E4CFE3B9}" dt="2018-04-01T22:50:17.324" v="0" actId="20577"/>
        <pc:sldMkLst>
          <pc:docMk/>
          <pc:sldMk cId="1239623443" sldId="256"/>
        </pc:sldMkLst>
        <pc:spChg chg="mod">
          <ac:chgData name="Michael Montoya" userId="4c01172a6138ec04" providerId="LiveId" clId="{F82ECFCA-C724-41EF-9B16-C409E4CFE3B9}" dt="2018-04-01T22:50:17.324" v="0" actId="20577"/>
          <ac:spMkLst>
            <pc:docMk/>
            <pc:sldMk cId="1239623443" sldId="256"/>
            <ac:spMk id="2" creationId="{E69B7469-9B2F-4C0E-9D7B-02AED9B0EF10}"/>
          </ac:spMkLst>
        </pc:spChg>
      </pc:sldChg>
      <pc:sldChg chg="modSp add">
        <pc:chgData name="Michael Montoya" userId="4c01172a6138ec04" providerId="LiveId" clId="{F82ECFCA-C724-41EF-9B16-C409E4CFE3B9}" dt="2018-04-01T22:50:25.438" v="5" actId="20577"/>
        <pc:sldMkLst>
          <pc:docMk/>
          <pc:sldMk cId="2081722082" sldId="263"/>
        </pc:sldMkLst>
        <pc:spChg chg="mod">
          <ac:chgData name="Michael Montoya" userId="4c01172a6138ec04" providerId="LiveId" clId="{F82ECFCA-C724-41EF-9B16-C409E4CFE3B9}" dt="2018-04-01T22:50:25.438" v="5" actId="20577"/>
          <ac:spMkLst>
            <pc:docMk/>
            <pc:sldMk cId="2081722082" sldId="263"/>
            <ac:spMk id="2" creationId="{83A7EC75-4101-420F-814F-26B068BEBD2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7469-9B2F-4C0E-9D7B-02AED9B0EF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Weather and Crime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9AB8F-6EA0-4F46-A89D-CB847B3E1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Analytic Review of Weather Effect on Crime</a:t>
            </a:r>
          </a:p>
        </p:txBody>
      </p:sp>
    </p:spTree>
    <p:extLst>
      <p:ext uri="{BB962C8B-B14F-4D97-AF65-F5344CB8AC3E}">
        <p14:creationId xmlns:p14="http://schemas.microsoft.com/office/powerpoint/2010/main" val="1239623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2E1E-F2CA-4BC0-B171-8A889E17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019" y="1038776"/>
            <a:ext cx="1735370" cy="4601183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53854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EC75-4101-420F-814F-26B068BE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ED40B-B2BF-4913-9615-4F583FC15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4000" dirty="0"/>
              <a:t>Kevin McCurdy</a:t>
            </a:r>
          </a:p>
          <a:p>
            <a:pPr algn="ctr"/>
            <a:r>
              <a:rPr lang="en-US" sz="4000" dirty="0"/>
              <a:t>Chris Wong</a:t>
            </a:r>
          </a:p>
          <a:p>
            <a:pPr algn="ctr"/>
            <a:r>
              <a:rPr lang="en-US" sz="4000" dirty="0"/>
              <a:t>Amir </a:t>
            </a:r>
            <a:r>
              <a:rPr lang="en-US" sz="4000" dirty="0" err="1"/>
              <a:t>Afshar</a:t>
            </a:r>
            <a:endParaRPr lang="en-US" sz="4000" dirty="0"/>
          </a:p>
          <a:p>
            <a:pPr algn="ctr"/>
            <a:r>
              <a:rPr lang="en-US" sz="4000" dirty="0"/>
              <a:t>Michael Montoya</a:t>
            </a:r>
          </a:p>
          <a:p>
            <a:pPr algn="ctr"/>
            <a:r>
              <a:rPr lang="en-US" sz="4000" dirty="0"/>
              <a:t>Minh Huynh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2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9FB1-B146-408B-A3F5-15F104F57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B94C6-3BF8-4FE5-8566-37B8EAD1F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* Define the core message or hypothesis of your project.</a:t>
            </a:r>
          </a:p>
          <a:p>
            <a:r>
              <a:rPr lang="en-US" dirty="0"/>
              <a:t>  * Describe the questions you asked, and _why_ you asked them</a:t>
            </a:r>
          </a:p>
          <a:p>
            <a:r>
              <a:rPr lang="en-US" dirty="0"/>
              <a:t>  * Describe whether you were able to answer these questions to </a:t>
            </a:r>
            <a:r>
              <a:rPr lang="en-US"/>
              <a:t>your satisfaction, </a:t>
            </a:r>
            <a:r>
              <a:rPr lang="en-US" dirty="0"/>
              <a:t>and briefly summarize your findings</a:t>
            </a:r>
          </a:p>
        </p:txBody>
      </p:sp>
    </p:spTree>
    <p:extLst>
      <p:ext uri="{BB962C8B-B14F-4D97-AF65-F5344CB8AC3E}">
        <p14:creationId xmlns:p14="http://schemas.microsoft.com/office/powerpoint/2010/main" val="592857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1882-99BB-4365-A118-1C31F280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D072F-1554-4A17-BEAC-B62E922B4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* Elaborate on the questions you asked, describing what kinds of data you needed to answer them, and where you found it</a:t>
            </a:r>
          </a:p>
        </p:txBody>
      </p:sp>
    </p:spTree>
    <p:extLst>
      <p:ext uri="{BB962C8B-B14F-4D97-AF65-F5344CB8AC3E}">
        <p14:creationId xmlns:p14="http://schemas.microsoft.com/office/powerpoint/2010/main" val="286383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5016-C505-470E-B152-4100BA4D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22DA4-9485-43B5-AA7C-37B594A52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* Describe the exploration and cleanup process</a:t>
            </a:r>
          </a:p>
          <a:p>
            <a:r>
              <a:rPr lang="en-US" dirty="0"/>
              <a:t>  * Discuss insights you had while exploring the data that you didn't anticipate</a:t>
            </a:r>
          </a:p>
          <a:p>
            <a:r>
              <a:rPr lang="en-US" dirty="0"/>
              <a:t>  * Discuss any problems that arose after exploring the data, and how you resolved them</a:t>
            </a:r>
          </a:p>
          <a:p>
            <a:r>
              <a:rPr lang="en-US" dirty="0"/>
              <a:t>  * 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70947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94E2-91C9-45B4-AD19-711A3726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3922-716A-4669-8E46-96915F4D1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* Discuss the steps you took to analyze the data and answer each question you asked in your proposal</a:t>
            </a:r>
          </a:p>
          <a:p>
            <a:r>
              <a:rPr lang="en-US" dirty="0"/>
              <a:t>  * 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2228734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DEA5-6C8E-4C39-A7DB-110DFAE5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024F9-5FFD-4484-8F1C-192C32BB3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* Discuss your findings. Did you find what you expected to find? If not, why not? What inferences or general conclusions can you draw from your analysis?</a:t>
            </a:r>
          </a:p>
        </p:txBody>
      </p:sp>
    </p:spTree>
    <p:extLst>
      <p:ext uri="{BB962C8B-B14F-4D97-AF65-F5344CB8AC3E}">
        <p14:creationId xmlns:p14="http://schemas.microsoft.com/office/powerpoint/2010/main" val="4174163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1A1D-F2ED-490B-92EB-E220B3424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4195B-AE3B-407A-8702-A1CEBE07D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* Discuss any difficulties that arose, and how you dealt with them</a:t>
            </a:r>
          </a:p>
          <a:p>
            <a:r>
              <a:rPr lang="en-US" dirty="0"/>
              <a:t>  * Discuss any additional questions that came up, but which you didn't have time to answer: What would you research next, if you had two more weeks?</a:t>
            </a:r>
          </a:p>
        </p:txBody>
      </p:sp>
    </p:spTree>
    <p:extLst>
      <p:ext uri="{BB962C8B-B14F-4D97-AF65-F5344CB8AC3E}">
        <p14:creationId xmlns:p14="http://schemas.microsoft.com/office/powerpoint/2010/main" val="4021582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1A1D-F2ED-490B-92EB-E220B3424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4195B-AE3B-407A-8702-A1CEBE07D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 Open-floor </a:t>
            </a:r>
            <a:r>
              <a:rPr lang="en-US" dirty="0" err="1"/>
              <a:t>Q&amp;amp;A</a:t>
            </a:r>
            <a:r>
              <a:rPr lang="en-US" dirty="0"/>
              <a:t> with the audience</a:t>
            </a:r>
          </a:p>
        </p:txBody>
      </p:sp>
    </p:spTree>
    <p:extLst>
      <p:ext uri="{BB962C8B-B14F-4D97-AF65-F5344CB8AC3E}">
        <p14:creationId xmlns:p14="http://schemas.microsoft.com/office/powerpoint/2010/main" val="361964967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70</TotalTime>
  <Words>288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Wingdings 2</vt:lpstr>
      <vt:lpstr>Frame</vt:lpstr>
      <vt:lpstr>Weather and Crime</vt:lpstr>
      <vt:lpstr>Team</vt:lpstr>
      <vt:lpstr>Motivation</vt:lpstr>
      <vt:lpstr>Questions</vt:lpstr>
      <vt:lpstr>Data Cleanup</vt:lpstr>
      <vt:lpstr>Data  Analysis</vt:lpstr>
      <vt:lpstr>Discussion</vt:lpstr>
      <vt:lpstr>Post Mortem</vt:lpstr>
      <vt:lpstr>Questions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Weater and Crime</dc:title>
  <dc:creator>Michael Montoya</dc:creator>
  <cp:lastModifiedBy>Minny</cp:lastModifiedBy>
  <cp:revision>5</cp:revision>
  <dcterms:created xsi:type="dcterms:W3CDTF">2018-04-01T22:45:13Z</dcterms:created>
  <dcterms:modified xsi:type="dcterms:W3CDTF">2018-04-03T02:40:09Z</dcterms:modified>
</cp:coreProperties>
</file>