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0" r:id="rId8"/>
    <p:sldId id="267" r:id="rId9"/>
    <p:sldId id="268" r:id="rId10"/>
    <p:sldId id="275" r:id="rId11"/>
    <p:sldId id="276" r:id="rId12"/>
    <p:sldId id="277" r:id="rId13"/>
    <p:sldId id="261" r:id="rId14"/>
    <p:sldId id="262" r:id="rId15"/>
    <p:sldId id="285" r:id="rId16"/>
    <p:sldId id="273" r:id="rId17"/>
    <p:sldId id="274" r:id="rId18"/>
    <p:sldId id="286" r:id="rId19"/>
    <p:sldId id="287" r:id="rId20"/>
    <p:sldId id="265" r:id="rId21"/>
    <p:sldId id="271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D6F42-00F8-1D40-A138-B490A1E1392C}" type="doc">
      <dgm:prSet loTypeId="urn:microsoft.com/office/officeart/2005/8/layout/hList1" loCatId="list" qsTypeId="urn:microsoft.com/office/officeart/2005/8/quickstyle/simple5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5278FA7-685A-AA45-A40A-EB671E81CC86}">
      <dgm:prSet custT="1"/>
      <dgm:spPr/>
      <dgm:t>
        <a:bodyPr/>
        <a:lstStyle/>
        <a:p>
          <a:r>
            <a:rPr lang="en-US" sz="2000" dirty="0"/>
            <a:t>Output Label</a:t>
          </a:r>
        </a:p>
      </dgm:t>
    </dgm:pt>
    <dgm:pt modelId="{63903FE7-117A-ED45-AF54-5B4EF0C01ABC}" type="parTrans" cxnId="{4BECC6DB-0464-524C-97DA-15D8E89D157E}">
      <dgm:prSet/>
      <dgm:spPr/>
      <dgm:t>
        <a:bodyPr/>
        <a:lstStyle/>
        <a:p>
          <a:endParaRPr lang="en-US" sz="2000"/>
        </a:p>
      </dgm:t>
    </dgm:pt>
    <dgm:pt modelId="{4BCEA665-0D97-D74C-9DBC-8DBADB5489FF}" type="sibTrans" cxnId="{4BECC6DB-0464-524C-97DA-15D8E89D157E}">
      <dgm:prSet/>
      <dgm:spPr/>
      <dgm:t>
        <a:bodyPr/>
        <a:lstStyle/>
        <a:p>
          <a:endParaRPr lang="en-US" sz="2000"/>
        </a:p>
      </dgm:t>
    </dgm:pt>
    <dgm:pt modelId="{A71558B7-F642-9D42-8D49-B64C1990A4B3}">
      <dgm:prSet custT="1"/>
      <dgm:spPr/>
      <dgm:t>
        <a:bodyPr/>
        <a:lstStyle/>
        <a:p>
          <a:r>
            <a:rPr lang="en-US" sz="2000" dirty="0"/>
            <a:t>Categorical Features (5)</a:t>
          </a:r>
        </a:p>
      </dgm:t>
    </dgm:pt>
    <dgm:pt modelId="{A2B3CB93-47D9-6549-B7F4-2F5FEE7D923A}" type="parTrans" cxnId="{169F487A-6692-2B43-9EAB-F19FF0947398}">
      <dgm:prSet/>
      <dgm:spPr/>
      <dgm:t>
        <a:bodyPr/>
        <a:lstStyle/>
        <a:p>
          <a:endParaRPr lang="en-US" sz="2000"/>
        </a:p>
      </dgm:t>
    </dgm:pt>
    <dgm:pt modelId="{66124D10-5511-2F4F-831A-C237E4C4072C}" type="sibTrans" cxnId="{169F487A-6692-2B43-9EAB-F19FF0947398}">
      <dgm:prSet/>
      <dgm:spPr/>
      <dgm:t>
        <a:bodyPr/>
        <a:lstStyle/>
        <a:p>
          <a:endParaRPr lang="en-US" sz="2000"/>
        </a:p>
      </dgm:t>
    </dgm:pt>
    <dgm:pt modelId="{F6663E80-8E47-1F4E-8226-EC9A811C8912}">
      <dgm:prSet custT="1"/>
      <dgm:spPr/>
      <dgm:t>
        <a:bodyPr/>
        <a:lstStyle/>
        <a:p>
          <a:r>
            <a:rPr lang="en-US" sz="2000" dirty="0"/>
            <a:t>Numerical Features (12)</a:t>
          </a:r>
        </a:p>
      </dgm:t>
    </dgm:pt>
    <dgm:pt modelId="{6DBF3E0A-E421-C54E-B6E2-3D472DB8BB9C}" type="parTrans" cxnId="{92047911-0EBA-AB4B-895B-42EEC2FD1EE4}">
      <dgm:prSet/>
      <dgm:spPr/>
      <dgm:t>
        <a:bodyPr/>
        <a:lstStyle/>
        <a:p>
          <a:endParaRPr lang="en-US" sz="2000"/>
        </a:p>
      </dgm:t>
    </dgm:pt>
    <dgm:pt modelId="{4BAE9250-6157-F646-AB16-7547807514FC}" type="sibTrans" cxnId="{92047911-0EBA-AB4B-895B-42EEC2FD1EE4}">
      <dgm:prSet/>
      <dgm:spPr/>
      <dgm:t>
        <a:bodyPr/>
        <a:lstStyle/>
        <a:p>
          <a:endParaRPr lang="en-US" sz="2000"/>
        </a:p>
      </dgm:t>
    </dgm:pt>
    <dgm:pt modelId="{98BAA6EF-D595-7D46-B6D9-45564F536C6C}">
      <dgm:prSet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host_is_superhost</a:t>
          </a:r>
          <a:endParaRPr lang="en-US" sz="2000" dirty="0">
            <a:solidFill>
              <a:schemeClr val="tx1"/>
            </a:solidFill>
          </a:endParaRPr>
        </a:p>
      </dgm:t>
    </dgm:pt>
    <dgm:pt modelId="{0D017A67-D7BA-6E41-B223-7811A67290C1}" type="parTrans" cxnId="{42D409FD-208D-3A44-92C7-E61CAA335685}">
      <dgm:prSet/>
      <dgm:spPr/>
      <dgm:t>
        <a:bodyPr/>
        <a:lstStyle/>
        <a:p>
          <a:endParaRPr lang="en-US" sz="2000"/>
        </a:p>
      </dgm:t>
    </dgm:pt>
    <dgm:pt modelId="{6F98F340-F956-534E-85B5-4E3CC1F6CB09}" type="sibTrans" cxnId="{42D409FD-208D-3A44-92C7-E61CAA335685}">
      <dgm:prSet/>
      <dgm:spPr/>
      <dgm:t>
        <a:bodyPr/>
        <a:lstStyle/>
        <a:p>
          <a:endParaRPr lang="en-US" sz="2000"/>
        </a:p>
      </dgm:t>
    </dgm:pt>
    <dgm:pt modelId="{0AE619A4-EA4E-8F43-A9DD-9D4CB5A1D796}">
      <dgm:prSet custT="1"/>
      <dgm:spPr/>
      <dgm:t>
        <a:bodyPr/>
        <a:lstStyle/>
        <a:p>
          <a:r>
            <a:rPr lang="en-US" sz="1800" dirty="0"/>
            <a:t>accommodates</a:t>
          </a:r>
        </a:p>
      </dgm:t>
    </dgm:pt>
    <dgm:pt modelId="{33D70582-ACBF-D544-B7B2-91A77CCFC50C}" type="parTrans" cxnId="{99B39AC3-8E5B-6C4C-9486-72DC2C0E3043}">
      <dgm:prSet/>
      <dgm:spPr/>
      <dgm:t>
        <a:bodyPr/>
        <a:lstStyle/>
        <a:p>
          <a:endParaRPr lang="en-US" sz="2000"/>
        </a:p>
      </dgm:t>
    </dgm:pt>
    <dgm:pt modelId="{4E05C4A5-DD62-4146-919C-E5270A50D81B}" type="sibTrans" cxnId="{99B39AC3-8E5B-6C4C-9486-72DC2C0E3043}">
      <dgm:prSet/>
      <dgm:spPr/>
      <dgm:t>
        <a:bodyPr/>
        <a:lstStyle/>
        <a:p>
          <a:endParaRPr lang="en-US" sz="2000"/>
        </a:p>
      </dgm:t>
    </dgm:pt>
    <dgm:pt modelId="{739D5708-955C-4E19-8C76-9B83D152D2D3}">
      <dgm:prSet custT="1"/>
      <dgm:spPr/>
      <dgm:t>
        <a:bodyPr/>
        <a:lstStyle/>
        <a:p>
          <a:r>
            <a:rPr lang="en-US" sz="2000" dirty="0" err="1">
              <a:solidFill>
                <a:schemeClr val="tx1"/>
              </a:solidFill>
            </a:rPr>
            <a:t>neighbourhood_cleansed</a:t>
          </a:r>
          <a:endParaRPr lang="en-US" sz="2000" dirty="0">
            <a:solidFill>
              <a:schemeClr val="tx1"/>
            </a:solidFill>
          </a:endParaRPr>
        </a:p>
      </dgm:t>
    </dgm:pt>
    <dgm:pt modelId="{143DD6C5-F1C9-46AE-BDDF-FDE3EAEA2FBE}" type="parTrans" cxnId="{B8A3882A-35A6-48D9-BE55-091B35828A61}">
      <dgm:prSet/>
      <dgm:spPr/>
      <dgm:t>
        <a:bodyPr/>
        <a:lstStyle/>
        <a:p>
          <a:endParaRPr lang="en-US" sz="2000"/>
        </a:p>
      </dgm:t>
    </dgm:pt>
    <dgm:pt modelId="{640ED7C7-7137-467A-8D6C-00B0866C569F}" type="sibTrans" cxnId="{B8A3882A-35A6-48D9-BE55-091B35828A61}">
      <dgm:prSet/>
      <dgm:spPr/>
      <dgm:t>
        <a:bodyPr/>
        <a:lstStyle/>
        <a:p>
          <a:endParaRPr lang="en-US" sz="2000"/>
        </a:p>
      </dgm:t>
    </dgm:pt>
    <dgm:pt modelId="{E3F59F93-11F6-41ED-BACB-50C92CFA0D61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property_type</a:t>
          </a:r>
        </a:p>
      </dgm:t>
    </dgm:pt>
    <dgm:pt modelId="{C7EB7159-85DA-4F68-AE07-644C3E8768F0}" type="parTrans" cxnId="{9DE3BB46-161D-4DA9-A0CE-5FCB1B3DFA1A}">
      <dgm:prSet/>
      <dgm:spPr/>
      <dgm:t>
        <a:bodyPr/>
        <a:lstStyle/>
        <a:p>
          <a:endParaRPr lang="en-US" sz="2000"/>
        </a:p>
      </dgm:t>
    </dgm:pt>
    <dgm:pt modelId="{3E22AF48-B2C2-48FA-AB4B-31F9368432C5}" type="sibTrans" cxnId="{9DE3BB46-161D-4DA9-A0CE-5FCB1B3DFA1A}">
      <dgm:prSet/>
      <dgm:spPr/>
      <dgm:t>
        <a:bodyPr/>
        <a:lstStyle/>
        <a:p>
          <a:endParaRPr lang="en-US" sz="2000"/>
        </a:p>
      </dgm:t>
    </dgm:pt>
    <dgm:pt modelId="{9AA7CCC0-BFDD-4988-99A3-5DF87BDF201C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room_type</a:t>
          </a:r>
        </a:p>
      </dgm:t>
    </dgm:pt>
    <dgm:pt modelId="{991BADE0-05A6-4C1A-B8A5-3F2DB32F0C98}" type="parTrans" cxnId="{C75D16B4-C98D-471A-9AF9-34307911913E}">
      <dgm:prSet/>
      <dgm:spPr/>
      <dgm:t>
        <a:bodyPr/>
        <a:lstStyle/>
        <a:p>
          <a:endParaRPr lang="en-US" sz="2000"/>
        </a:p>
      </dgm:t>
    </dgm:pt>
    <dgm:pt modelId="{60912F65-B152-4285-8AEA-CB6E367BE8ED}" type="sibTrans" cxnId="{C75D16B4-C98D-471A-9AF9-34307911913E}">
      <dgm:prSet/>
      <dgm:spPr/>
      <dgm:t>
        <a:bodyPr/>
        <a:lstStyle/>
        <a:p>
          <a:endParaRPr lang="en-US" sz="2000"/>
        </a:p>
      </dgm:t>
    </dgm:pt>
    <dgm:pt modelId="{F548F5F0-6436-4E08-A3C5-9AD9DFDA2E99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cancellation_policy</a:t>
          </a:r>
        </a:p>
      </dgm:t>
    </dgm:pt>
    <dgm:pt modelId="{6CEA2B8A-78EB-4A66-96C4-D5FC8D172687}" type="parTrans" cxnId="{15539A22-2BA9-4912-9E49-68EEEAC718D9}">
      <dgm:prSet/>
      <dgm:spPr/>
      <dgm:t>
        <a:bodyPr/>
        <a:lstStyle/>
        <a:p>
          <a:endParaRPr lang="en-US" sz="2000"/>
        </a:p>
      </dgm:t>
    </dgm:pt>
    <dgm:pt modelId="{D6CB43D5-7950-4DC1-937E-9020CFCA9221}" type="sibTrans" cxnId="{15539A22-2BA9-4912-9E49-68EEEAC718D9}">
      <dgm:prSet/>
      <dgm:spPr/>
      <dgm:t>
        <a:bodyPr/>
        <a:lstStyle/>
        <a:p>
          <a:endParaRPr lang="en-US" sz="2000"/>
        </a:p>
      </dgm:t>
    </dgm:pt>
    <dgm:pt modelId="{B38ACA80-E552-4904-A531-C34640FBC3A7}">
      <dgm:prSet custT="1"/>
      <dgm:spPr/>
      <dgm:t>
        <a:bodyPr/>
        <a:lstStyle/>
        <a:p>
          <a:r>
            <a:rPr lang="en-US" sz="1800" dirty="0"/>
            <a:t>bathrooms</a:t>
          </a:r>
        </a:p>
      </dgm:t>
    </dgm:pt>
    <dgm:pt modelId="{4C7BE5B6-3B71-45AF-A396-9CE0510CAC57}" type="parTrans" cxnId="{4F095245-8A0B-4DF8-ABD0-DFACCAFB1D36}">
      <dgm:prSet/>
      <dgm:spPr/>
      <dgm:t>
        <a:bodyPr/>
        <a:lstStyle/>
        <a:p>
          <a:endParaRPr lang="en-US" sz="2000"/>
        </a:p>
      </dgm:t>
    </dgm:pt>
    <dgm:pt modelId="{2054475E-33CC-4CC9-A58A-3648E7C1A49C}" type="sibTrans" cxnId="{4F095245-8A0B-4DF8-ABD0-DFACCAFB1D36}">
      <dgm:prSet/>
      <dgm:spPr/>
      <dgm:t>
        <a:bodyPr/>
        <a:lstStyle/>
        <a:p>
          <a:endParaRPr lang="en-US" sz="2000"/>
        </a:p>
      </dgm:t>
    </dgm:pt>
    <dgm:pt modelId="{28321F80-2437-4B1C-B5CE-0DC85CD57F23}">
      <dgm:prSet custT="1"/>
      <dgm:spPr/>
      <dgm:t>
        <a:bodyPr/>
        <a:lstStyle/>
        <a:p>
          <a:r>
            <a:rPr lang="en-US" sz="1800" dirty="0"/>
            <a:t>bedrooms</a:t>
          </a:r>
        </a:p>
      </dgm:t>
    </dgm:pt>
    <dgm:pt modelId="{9DA4C6C0-3352-4401-B33A-585FAE4FA41F}" type="parTrans" cxnId="{B5F62EA7-83A1-43B3-A655-3111D1F4EB23}">
      <dgm:prSet/>
      <dgm:spPr/>
      <dgm:t>
        <a:bodyPr/>
        <a:lstStyle/>
        <a:p>
          <a:endParaRPr lang="en-US" sz="2000"/>
        </a:p>
      </dgm:t>
    </dgm:pt>
    <dgm:pt modelId="{A2429E3F-449C-40AB-AEE7-C5C09FA1C39E}" type="sibTrans" cxnId="{B5F62EA7-83A1-43B3-A655-3111D1F4EB23}">
      <dgm:prSet/>
      <dgm:spPr/>
      <dgm:t>
        <a:bodyPr/>
        <a:lstStyle/>
        <a:p>
          <a:endParaRPr lang="en-US" sz="2000"/>
        </a:p>
      </dgm:t>
    </dgm:pt>
    <dgm:pt modelId="{8C4CF21C-7341-4676-84FF-F9595B0EBDDB}">
      <dgm:prSet custT="1"/>
      <dgm:spPr/>
      <dgm:t>
        <a:bodyPr/>
        <a:lstStyle/>
        <a:p>
          <a:r>
            <a:rPr lang="en-US" sz="1800" dirty="0"/>
            <a:t>beds</a:t>
          </a:r>
        </a:p>
      </dgm:t>
    </dgm:pt>
    <dgm:pt modelId="{0B6649F3-9C17-42C7-B8ED-D4346A76EDA1}" type="parTrans" cxnId="{5BF979C5-5CD0-4D74-8333-6A826449B2DB}">
      <dgm:prSet/>
      <dgm:spPr/>
      <dgm:t>
        <a:bodyPr/>
        <a:lstStyle/>
        <a:p>
          <a:endParaRPr lang="en-US" sz="2000"/>
        </a:p>
      </dgm:t>
    </dgm:pt>
    <dgm:pt modelId="{304E0DAB-762E-4778-A2DD-BF6862EB90AF}" type="sibTrans" cxnId="{5BF979C5-5CD0-4D74-8333-6A826449B2DB}">
      <dgm:prSet/>
      <dgm:spPr/>
      <dgm:t>
        <a:bodyPr/>
        <a:lstStyle/>
        <a:p>
          <a:endParaRPr lang="en-US" sz="2000"/>
        </a:p>
      </dgm:t>
    </dgm:pt>
    <dgm:pt modelId="{7E30E5B5-3C8A-4D78-8FC0-B8F013CE777D}">
      <dgm:prSet custT="1"/>
      <dgm:spPr/>
      <dgm:t>
        <a:bodyPr/>
        <a:lstStyle/>
        <a:p>
          <a:r>
            <a:rPr lang="en-US" sz="1800" dirty="0"/>
            <a:t>minimum_nights</a:t>
          </a:r>
        </a:p>
      </dgm:t>
    </dgm:pt>
    <dgm:pt modelId="{921DBF36-FB9B-4DE4-A9C0-19A503035B97}" type="parTrans" cxnId="{3F06D79E-8A8D-47DF-B8FA-01EFD220F7E2}">
      <dgm:prSet/>
      <dgm:spPr/>
      <dgm:t>
        <a:bodyPr/>
        <a:lstStyle/>
        <a:p>
          <a:endParaRPr lang="en-US" sz="2000"/>
        </a:p>
      </dgm:t>
    </dgm:pt>
    <dgm:pt modelId="{BE509EA8-86ED-4002-AB73-AB63CC96D886}" type="sibTrans" cxnId="{3F06D79E-8A8D-47DF-B8FA-01EFD220F7E2}">
      <dgm:prSet/>
      <dgm:spPr/>
      <dgm:t>
        <a:bodyPr/>
        <a:lstStyle/>
        <a:p>
          <a:endParaRPr lang="en-US" sz="2000"/>
        </a:p>
      </dgm:t>
    </dgm:pt>
    <dgm:pt modelId="{8B2AC192-CE8A-4ACE-8EDA-A6C675FFDB3D}">
      <dgm:prSet custT="1"/>
      <dgm:spPr/>
      <dgm:t>
        <a:bodyPr/>
        <a:lstStyle/>
        <a:p>
          <a:r>
            <a:rPr lang="en-US" sz="1800" dirty="0"/>
            <a:t>maximum_nights</a:t>
          </a:r>
        </a:p>
      </dgm:t>
    </dgm:pt>
    <dgm:pt modelId="{5EC449F2-0CD3-463C-A870-8211B739C0CB}" type="parTrans" cxnId="{1E906E36-F182-437E-A04C-A0BD58281E2F}">
      <dgm:prSet/>
      <dgm:spPr/>
      <dgm:t>
        <a:bodyPr/>
        <a:lstStyle/>
        <a:p>
          <a:endParaRPr lang="en-US" sz="2000"/>
        </a:p>
      </dgm:t>
    </dgm:pt>
    <dgm:pt modelId="{633B5AFC-4C52-4F9C-9ED0-4165CD00DC34}" type="sibTrans" cxnId="{1E906E36-F182-437E-A04C-A0BD58281E2F}">
      <dgm:prSet/>
      <dgm:spPr/>
      <dgm:t>
        <a:bodyPr/>
        <a:lstStyle/>
        <a:p>
          <a:endParaRPr lang="en-US" sz="2000"/>
        </a:p>
      </dgm:t>
    </dgm:pt>
    <dgm:pt modelId="{DDCFA356-6152-4743-8935-F19071AF2E85}">
      <dgm:prSet custT="1"/>
      <dgm:spPr/>
      <dgm:t>
        <a:bodyPr/>
        <a:lstStyle/>
        <a:p>
          <a:r>
            <a:rPr lang="en-US" sz="1800" dirty="0"/>
            <a:t>availability_365</a:t>
          </a:r>
        </a:p>
      </dgm:t>
    </dgm:pt>
    <dgm:pt modelId="{4A83FBC5-C564-4F08-BB35-610C4E70FD5C}" type="parTrans" cxnId="{CD322C6B-617A-4A2F-84B6-48A293C66846}">
      <dgm:prSet/>
      <dgm:spPr/>
      <dgm:t>
        <a:bodyPr/>
        <a:lstStyle/>
        <a:p>
          <a:endParaRPr lang="en-US" sz="2000"/>
        </a:p>
      </dgm:t>
    </dgm:pt>
    <dgm:pt modelId="{56BFB5B4-3B08-436E-889F-802A96E59801}" type="sibTrans" cxnId="{CD322C6B-617A-4A2F-84B6-48A293C66846}">
      <dgm:prSet/>
      <dgm:spPr/>
      <dgm:t>
        <a:bodyPr/>
        <a:lstStyle/>
        <a:p>
          <a:endParaRPr lang="en-US" sz="2000"/>
        </a:p>
      </dgm:t>
    </dgm:pt>
    <dgm:pt modelId="{5F30FFAA-4126-4DD3-949B-DA5ABC018830}">
      <dgm:prSet custT="1"/>
      <dgm:spPr/>
      <dgm:t>
        <a:bodyPr/>
        <a:lstStyle/>
        <a:p>
          <a:r>
            <a:rPr lang="en-US" sz="1800" dirty="0"/>
            <a:t>availability_90</a:t>
          </a:r>
        </a:p>
      </dgm:t>
    </dgm:pt>
    <dgm:pt modelId="{D42DBE35-8A68-486C-90B7-1FA45C32B4C9}" type="parTrans" cxnId="{6C283638-266B-4659-A96A-BBC4A35678A1}">
      <dgm:prSet/>
      <dgm:spPr/>
      <dgm:t>
        <a:bodyPr/>
        <a:lstStyle/>
        <a:p>
          <a:endParaRPr lang="en-US" sz="2000"/>
        </a:p>
      </dgm:t>
    </dgm:pt>
    <dgm:pt modelId="{AB9E47F3-2C57-4D9D-916F-0225221B35FF}" type="sibTrans" cxnId="{6C283638-266B-4659-A96A-BBC4A35678A1}">
      <dgm:prSet/>
      <dgm:spPr/>
      <dgm:t>
        <a:bodyPr/>
        <a:lstStyle/>
        <a:p>
          <a:endParaRPr lang="en-US" sz="2000"/>
        </a:p>
      </dgm:t>
    </dgm:pt>
    <dgm:pt modelId="{AD7F4213-1268-4D91-AADC-F0B366AC3049}">
      <dgm:prSet custT="1"/>
      <dgm:spPr/>
      <dgm:t>
        <a:bodyPr/>
        <a:lstStyle/>
        <a:p>
          <a:r>
            <a:rPr lang="en-US" sz="1800" dirty="0"/>
            <a:t>availability_60</a:t>
          </a:r>
        </a:p>
      </dgm:t>
    </dgm:pt>
    <dgm:pt modelId="{C258144B-0E8A-40AD-8063-48E6B2796F67}" type="parTrans" cxnId="{E48F22D2-7D53-42AD-96B5-8A44ACB1F3C4}">
      <dgm:prSet/>
      <dgm:spPr/>
      <dgm:t>
        <a:bodyPr/>
        <a:lstStyle/>
        <a:p>
          <a:endParaRPr lang="en-US" sz="2000"/>
        </a:p>
      </dgm:t>
    </dgm:pt>
    <dgm:pt modelId="{8510A8B9-12DB-4B05-A17E-A878B064AF32}" type="sibTrans" cxnId="{E48F22D2-7D53-42AD-96B5-8A44ACB1F3C4}">
      <dgm:prSet/>
      <dgm:spPr/>
      <dgm:t>
        <a:bodyPr/>
        <a:lstStyle/>
        <a:p>
          <a:endParaRPr lang="en-US" sz="2000"/>
        </a:p>
      </dgm:t>
    </dgm:pt>
    <dgm:pt modelId="{D3451182-A959-4EA5-999C-3C2F8751EC3F}">
      <dgm:prSet custT="1"/>
      <dgm:spPr/>
      <dgm:t>
        <a:bodyPr/>
        <a:lstStyle/>
        <a:p>
          <a:r>
            <a:rPr lang="en-US" sz="1800" dirty="0"/>
            <a:t>availability_30</a:t>
          </a:r>
        </a:p>
      </dgm:t>
    </dgm:pt>
    <dgm:pt modelId="{6257059A-4FAD-497B-B35A-4758190C589E}" type="parTrans" cxnId="{9512CDF0-F433-4551-8738-59232BC79688}">
      <dgm:prSet/>
      <dgm:spPr/>
      <dgm:t>
        <a:bodyPr/>
        <a:lstStyle/>
        <a:p>
          <a:endParaRPr lang="en-US" sz="2000"/>
        </a:p>
      </dgm:t>
    </dgm:pt>
    <dgm:pt modelId="{22BF25D6-F76D-4625-BC10-E867F68D8AA7}" type="sibTrans" cxnId="{9512CDF0-F433-4551-8738-59232BC79688}">
      <dgm:prSet/>
      <dgm:spPr/>
      <dgm:t>
        <a:bodyPr/>
        <a:lstStyle/>
        <a:p>
          <a:endParaRPr lang="en-US" sz="2000"/>
        </a:p>
      </dgm:t>
    </dgm:pt>
    <dgm:pt modelId="{D0DEC006-A090-4FEA-AC0E-2F87664A2998}">
      <dgm:prSet custT="1"/>
      <dgm:spPr/>
      <dgm:t>
        <a:bodyPr/>
        <a:lstStyle/>
        <a:p>
          <a:r>
            <a:rPr lang="en-US" sz="1800" dirty="0"/>
            <a:t>number_of_reviews</a:t>
          </a:r>
        </a:p>
      </dgm:t>
    </dgm:pt>
    <dgm:pt modelId="{912826D5-0BBE-408E-B558-71A56807E77F}" type="parTrans" cxnId="{E491E997-5261-41FE-AB02-11A1A04C1163}">
      <dgm:prSet/>
      <dgm:spPr/>
      <dgm:t>
        <a:bodyPr/>
        <a:lstStyle/>
        <a:p>
          <a:endParaRPr lang="en-US" sz="2000"/>
        </a:p>
      </dgm:t>
    </dgm:pt>
    <dgm:pt modelId="{5797FC35-DE70-4D2A-BEF5-1780B2ACD1B5}" type="sibTrans" cxnId="{E491E997-5261-41FE-AB02-11A1A04C1163}">
      <dgm:prSet/>
      <dgm:spPr/>
      <dgm:t>
        <a:bodyPr/>
        <a:lstStyle/>
        <a:p>
          <a:endParaRPr lang="en-US" sz="2000"/>
        </a:p>
      </dgm:t>
    </dgm:pt>
    <dgm:pt modelId="{608CE853-767C-174B-AF8F-0E9D1BC39B9E}">
      <dgm:prSet custT="1"/>
      <dgm:spPr/>
      <dgm:t>
        <a:bodyPr/>
        <a:lstStyle/>
        <a:p>
          <a:r>
            <a:rPr lang="en-US" sz="2000" dirty="0"/>
            <a:t>price</a:t>
          </a:r>
        </a:p>
      </dgm:t>
    </dgm:pt>
    <dgm:pt modelId="{02B4A597-47A4-B944-89BC-5A5E853C1110}" type="sibTrans" cxnId="{38D6B1EA-FE5E-0E4B-9A17-F10D5CF41D1A}">
      <dgm:prSet/>
      <dgm:spPr/>
      <dgm:t>
        <a:bodyPr/>
        <a:lstStyle/>
        <a:p>
          <a:endParaRPr lang="en-US" sz="2000"/>
        </a:p>
      </dgm:t>
    </dgm:pt>
    <dgm:pt modelId="{C1E24623-E3D9-9843-8CFC-03FB8692EE27}" type="parTrans" cxnId="{38D6B1EA-FE5E-0E4B-9A17-F10D5CF41D1A}">
      <dgm:prSet/>
      <dgm:spPr/>
      <dgm:t>
        <a:bodyPr/>
        <a:lstStyle/>
        <a:p>
          <a:endParaRPr lang="en-US" sz="2000"/>
        </a:p>
      </dgm:t>
    </dgm:pt>
    <dgm:pt modelId="{128C2128-822E-174E-BDA6-F5F1F432AF76}" type="pres">
      <dgm:prSet presAssocID="{465D6F42-00F8-1D40-A138-B490A1E1392C}" presName="Name0" presStyleCnt="0">
        <dgm:presLayoutVars>
          <dgm:dir/>
          <dgm:animLvl val="lvl"/>
          <dgm:resizeHandles val="exact"/>
        </dgm:presLayoutVars>
      </dgm:prSet>
      <dgm:spPr/>
    </dgm:pt>
    <dgm:pt modelId="{7D44827C-5130-884F-AE2D-FF2ED986B5D5}" type="pres">
      <dgm:prSet presAssocID="{25278FA7-685A-AA45-A40A-EB671E81CC86}" presName="composite" presStyleCnt="0"/>
      <dgm:spPr/>
    </dgm:pt>
    <dgm:pt modelId="{A7B0E2AB-5CEE-9943-A83A-7E774A66D89A}" type="pres">
      <dgm:prSet presAssocID="{25278FA7-685A-AA45-A40A-EB671E81CC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2CF7FC-DE1D-784E-BDFB-D27A83250AF5}" type="pres">
      <dgm:prSet presAssocID="{25278FA7-685A-AA45-A40A-EB671E81CC86}" presName="desTx" presStyleLbl="alignAccFollowNode1" presStyleIdx="0" presStyleCnt="3">
        <dgm:presLayoutVars>
          <dgm:bulletEnabled val="1"/>
        </dgm:presLayoutVars>
      </dgm:prSet>
      <dgm:spPr/>
    </dgm:pt>
    <dgm:pt modelId="{2E4B14E3-85FC-2E49-8CEB-72291E50E34C}" type="pres">
      <dgm:prSet presAssocID="{4BCEA665-0D97-D74C-9DBC-8DBADB5489FF}" presName="space" presStyleCnt="0"/>
      <dgm:spPr/>
    </dgm:pt>
    <dgm:pt modelId="{57163E67-4FE9-E743-9EA4-05A82D3384AD}" type="pres">
      <dgm:prSet presAssocID="{A71558B7-F642-9D42-8D49-B64C1990A4B3}" presName="composite" presStyleCnt="0"/>
      <dgm:spPr/>
    </dgm:pt>
    <dgm:pt modelId="{273B8399-5C30-754F-B2C2-ACCD0505A84B}" type="pres">
      <dgm:prSet presAssocID="{A71558B7-F642-9D42-8D49-B64C1990A4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21B0D98-0A55-3347-BB5C-45FB3E1FC5E4}" type="pres">
      <dgm:prSet presAssocID="{A71558B7-F642-9D42-8D49-B64C1990A4B3}" presName="desTx" presStyleLbl="alignAccFollowNode1" presStyleIdx="1" presStyleCnt="3">
        <dgm:presLayoutVars>
          <dgm:bulletEnabled val="1"/>
        </dgm:presLayoutVars>
      </dgm:prSet>
      <dgm:spPr/>
    </dgm:pt>
    <dgm:pt modelId="{8EECE75E-BACC-EC4C-9C76-A8096F878779}" type="pres">
      <dgm:prSet presAssocID="{66124D10-5511-2F4F-831A-C237E4C4072C}" presName="space" presStyleCnt="0"/>
      <dgm:spPr/>
    </dgm:pt>
    <dgm:pt modelId="{6139F73A-FCB0-F246-B1F8-1318669A81F7}" type="pres">
      <dgm:prSet presAssocID="{F6663E80-8E47-1F4E-8226-EC9A811C8912}" presName="composite" presStyleCnt="0"/>
      <dgm:spPr/>
    </dgm:pt>
    <dgm:pt modelId="{C9B20540-9624-C641-8864-B3909775A689}" type="pres">
      <dgm:prSet presAssocID="{F6663E80-8E47-1F4E-8226-EC9A811C89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517E97F-8CD1-3443-B130-3C1D8C45BD5A}" type="pres">
      <dgm:prSet presAssocID="{F6663E80-8E47-1F4E-8226-EC9A811C89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2047911-0EBA-AB4B-895B-42EEC2FD1EE4}" srcId="{465D6F42-00F8-1D40-A138-B490A1E1392C}" destId="{F6663E80-8E47-1F4E-8226-EC9A811C8912}" srcOrd="2" destOrd="0" parTransId="{6DBF3E0A-E421-C54E-B6E2-3D472DB8BB9C}" sibTransId="{4BAE9250-6157-F646-AB16-7547807514FC}"/>
    <dgm:cxn modelId="{15539A22-2BA9-4912-9E49-68EEEAC718D9}" srcId="{A71558B7-F642-9D42-8D49-B64C1990A4B3}" destId="{F548F5F0-6436-4E08-A3C5-9AD9DFDA2E99}" srcOrd="4" destOrd="0" parTransId="{6CEA2B8A-78EB-4A66-96C4-D5FC8D172687}" sibTransId="{D6CB43D5-7950-4DC1-937E-9020CFCA9221}"/>
    <dgm:cxn modelId="{FFF1D322-6837-4C5A-AE44-0B3E2BCD90B0}" type="presOf" srcId="{F548F5F0-6436-4E08-A3C5-9AD9DFDA2E99}" destId="{621B0D98-0A55-3347-BB5C-45FB3E1FC5E4}" srcOrd="0" destOrd="4" presId="urn:microsoft.com/office/officeart/2005/8/layout/hList1"/>
    <dgm:cxn modelId="{08170027-88AB-4A86-ADDF-FA9A7CD9302B}" type="presOf" srcId="{7E30E5B5-3C8A-4D78-8FC0-B8F013CE777D}" destId="{C517E97F-8CD1-3443-B130-3C1D8C45BD5A}" srcOrd="0" destOrd="4" presId="urn:microsoft.com/office/officeart/2005/8/layout/hList1"/>
    <dgm:cxn modelId="{B8A3882A-35A6-48D9-BE55-091B35828A61}" srcId="{A71558B7-F642-9D42-8D49-B64C1990A4B3}" destId="{739D5708-955C-4E19-8C76-9B83D152D2D3}" srcOrd="1" destOrd="0" parTransId="{143DD6C5-F1C9-46AE-BDDF-FDE3EAEA2FBE}" sibTransId="{640ED7C7-7137-467A-8D6C-00B0866C569F}"/>
    <dgm:cxn modelId="{1E906E36-F182-437E-A04C-A0BD58281E2F}" srcId="{F6663E80-8E47-1F4E-8226-EC9A811C8912}" destId="{8B2AC192-CE8A-4ACE-8EDA-A6C675FFDB3D}" srcOrd="5" destOrd="0" parTransId="{5EC449F2-0CD3-463C-A870-8211B739C0CB}" sibTransId="{633B5AFC-4C52-4F9C-9ED0-4165CD00DC34}"/>
    <dgm:cxn modelId="{6C283638-266B-4659-A96A-BBC4A35678A1}" srcId="{F6663E80-8E47-1F4E-8226-EC9A811C8912}" destId="{5F30FFAA-4126-4DD3-949B-DA5ABC018830}" srcOrd="7" destOrd="0" parTransId="{D42DBE35-8A68-486C-90B7-1FA45C32B4C9}" sibTransId="{AB9E47F3-2C57-4D9D-916F-0225221B35FF}"/>
    <dgm:cxn modelId="{4F095245-8A0B-4DF8-ABD0-DFACCAFB1D36}" srcId="{F6663E80-8E47-1F4E-8226-EC9A811C8912}" destId="{B38ACA80-E552-4904-A531-C34640FBC3A7}" srcOrd="1" destOrd="0" parTransId="{4C7BE5B6-3B71-45AF-A396-9CE0510CAC57}" sibTransId="{2054475E-33CC-4CC9-A58A-3648E7C1A49C}"/>
    <dgm:cxn modelId="{9DE3BB46-161D-4DA9-A0CE-5FCB1B3DFA1A}" srcId="{A71558B7-F642-9D42-8D49-B64C1990A4B3}" destId="{E3F59F93-11F6-41ED-BACB-50C92CFA0D61}" srcOrd="2" destOrd="0" parTransId="{C7EB7159-85DA-4F68-AE07-644C3E8768F0}" sibTransId="{3E22AF48-B2C2-48FA-AB4B-31F9368432C5}"/>
    <dgm:cxn modelId="{CD322C6B-617A-4A2F-84B6-48A293C66846}" srcId="{F6663E80-8E47-1F4E-8226-EC9A811C8912}" destId="{DDCFA356-6152-4743-8935-F19071AF2E85}" srcOrd="6" destOrd="0" parTransId="{4A83FBC5-C564-4F08-BB35-610C4E70FD5C}" sibTransId="{56BFB5B4-3B08-436E-889F-802A96E59801}"/>
    <dgm:cxn modelId="{9146BC4E-D1CC-43C4-806A-5F30860197A0}" type="presOf" srcId="{8B2AC192-CE8A-4ACE-8EDA-A6C675FFDB3D}" destId="{C517E97F-8CD1-3443-B130-3C1D8C45BD5A}" srcOrd="0" destOrd="5" presId="urn:microsoft.com/office/officeart/2005/8/layout/hList1"/>
    <dgm:cxn modelId="{69419D54-8DBF-44DB-B260-CD8A1FB6EF00}" type="presOf" srcId="{AD7F4213-1268-4D91-AADC-F0B366AC3049}" destId="{C517E97F-8CD1-3443-B130-3C1D8C45BD5A}" srcOrd="0" destOrd="8" presId="urn:microsoft.com/office/officeart/2005/8/layout/hList1"/>
    <dgm:cxn modelId="{169F487A-6692-2B43-9EAB-F19FF0947398}" srcId="{465D6F42-00F8-1D40-A138-B490A1E1392C}" destId="{A71558B7-F642-9D42-8D49-B64C1990A4B3}" srcOrd="1" destOrd="0" parTransId="{A2B3CB93-47D9-6549-B7F4-2F5FEE7D923A}" sibTransId="{66124D10-5511-2F4F-831A-C237E4C4072C}"/>
    <dgm:cxn modelId="{92C8D15A-70E1-8C44-A946-526FCD9BDBC3}" type="presOf" srcId="{25278FA7-685A-AA45-A40A-EB671E81CC86}" destId="{A7B0E2AB-5CEE-9943-A83A-7E774A66D89A}" srcOrd="0" destOrd="0" presId="urn:microsoft.com/office/officeart/2005/8/layout/hList1"/>
    <dgm:cxn modelId="{B121D681-E99E-4DCF-80A5-8E0B39C45497}" type="presOf" srcId="{739D5708-955C-4E19-8C76-9B83D152D2D3}" destId="{621B0D98-0A55-3347-BB5C-45FB3E1FC5E4}" srcOrd="0" destOrd="1" presId="urn:microsoft.com/office/officeart/2005/8/layout/hList1"/>
    <dgm:cxn modelId="{61CE8082-C25E-BA4A-A7F6-5F6A3B2BDEFD}" type="presOf" srcId="{465D6F42-00F8-1D40-A138-B490A1E1392C}" destId="{128C2128-822E-174E-BDA6-F5F1F432AF76}" srcOrd="0" destOrd="0" presId="urn:microsoft.com/office/officeart/2005/8/layout/hList1"/>
    <dgm:cxn modelId="{1B9CCF89-C2A4-E646-BB77-0EEDDFF084FD}" type="presOf" srcId="{A71558B7-F642-9D42-8D49-B64C1990A4B3}" destId="{273B8399-5C30-754F-B2C2-ACCD0505A84B}" srcOrd="0" destOrd="0" presId="urn:microsoft.com/office/officeart/2005/8/layout/hList1"/>
    <dgm:cxn modelId="{6CB82692-BCCD-F64F-AF10-2A05379482EA}" type="presOf" srcId="{0AE619A4-EA4E-8F43-A9DD-9D4CB5A1D796}" destId="{C517E97F-8CD1-3443-B130-3C1D8C45BD5A}" srcOrd="0" destOrd="0" presId="urn:microsoft.com/office/officeart/2005/8/layout/hList1"/>
    <dgm:cxn modelId="{1C6B1897-1D2E-4F56-BE0C-13A751328652}" type="presOf" srcId="{D0DEC006-A090-4FEA-AC0E-2F87664A2998}" destId="{C517E97F-8CD1-3443-B130-3C1D8C45BD5A}" srcOrd="0" destOrd="10" presId="urn:microsoft.com/office/officeart/2005/8/layout/hList1"/>
    <dgm:cxn modelId="{E491E997-5261-41FE-AB02-11A1A04C1163}" srcId="{F6663E80-8E47-1F4E-8226-EC9A811C8912}" destId="{D0DEC006-A090-4FEA-AC0E-2F87664A2998}" srcOrd="10" destOrd="0" parTransId="{912826D5-0BBE-408E-B558-71A56807E77F}" sibTransId="{5797FC35-DE70-4D2A-BEF5-1780B2ACD1B5}"/>
    <dgm:cxn modelId="{3F06D79E-8A8D-47DF-B8FA-01EFD220F7E2}" srcId="{F6663E80-8E47-1F4E-8226-EC9A811C8912}" destId="{7E30E5B5-3C8A-4D78-8FC0-B8F013CE777D}" srcOrd="4" destOrd="0" parTransId="{921DBF36-FB9B-4DE4-A9C0-19A503035B97}" sibTransId="{BE509EA8-86ED-4002-AB73-AB63CC96D886}"/>
    <dgm:cxn modelId="{4EFDC6A2-B286-0946-8234-63594734C46F}" type="presOf" srcId="{608CE853-767C-174B-AF8F-0E9D1BC39B9E}" destId="{172CF7FC-DE1D-784E-BDFB-D27A83250AF5}" srcOrd="0" destOrd="0" presId="urn:microsoft.com/office/officeart/2005/8/layout/hList1"/>
    <dgm:cxn modelId="{B5F62EA7-83A1-43B3-A655-3111D1F4EB23}" srcId="{F6663E80-8E47-1F4E-8226-EC9A811C8912}" destId="{28321F80-2437-4B1C-B5CE-0DC85CD57F23}" srcOrd="2" destOrd="0" parTransId="{9DA4C6C0-3352-4401-B33A-585FAE4FA41F}" sibTransId="{A2429E3F-449C-40AB-AEE7-C5C09FA1C39E}"/>
    <dgm:cxn modelId="{19E222A9-FEEC-4AAF-A239-9DA453D448A1}" type="presOf" srcId="{8C4CF21C-7341-4676-84FF-F9595B0EBDDB}" destId="{C517E97F-8CD1-3443-B130-3C1D8C45BD5A}" srcOrd="0" destOrd="3" presId="urn:microsoft.com/office/officeart/2005/8/layout/hList1"/>
    <dgm:cxn modelId="{C75D16B4-C98D-471A-9AF9-34307911913E}" srcId="{A71558B7-F642-9D42-8D49-B64C1990A4B3}" destId="{9AA7CCC0-BFDD-4988-99A3-5DF87BDF201C}" srcOrd="3" destOrd="0" parTransId="{991BADE0-05A6-4C1A-B8A5-3F2DB32F0C98}" sibTransId="{60912F65-B152-4285-8AEA-CB6E367BE8ED}"/>
    <dgm:cxn modelId="{C0EB30BF-732D-4770-9B08-EF4217D688B1}" type="presOf" srcId="{28321F80-2437-4B1C-B5CE-0DC85CD57F23}" destId="{C517E97F-8CD1-3443-B130-3C1D8C45BD5A}" srcOrd="0" destOrd="2" presId="urn:microsoft.com/office/officeart/2005/8/layout/hList1"/>
    <dgm:cxn modelId="{5D7433C0-84B6-7440-BC92-B0BBC88CDA30}" type="presOf" srcId="{98BAA6EF-D595-7D46-B6D9-45564F536C6C}" destId="{621B0D98-0A55-3347-BB5C-45FB3E1FC5E4}" srcOrd="0" destOrd="0" presId="urn:microsoft.com/office/officeart/2005/8/layout/hList1"/>
    <dgm:cxn modelId="{5CB598C1-9501-4737-A5D9-DD14EA9DB333}" type="presOf" srcId="{5F30FFAA-4126-4DD3-949B-DA5ABC018830}" destId="{C517E97F-8CD1-3443-B130-3C1D8C45BD5A}" srcOrd="0" destOrd="7" presId="urn:microsoft.com/office/officeart/2005/8/layout/hList1"/>
    <dgm:cxn modelId="{99B39AC3-8E5B-6C4C-9486-72DC2C0E3043}" srcId="{F6663E80-8E47-1F4E-8226-EC9A811C8912}" destId="{0AE619A4-EA4E-8F43-A9DD-9D4CB5A1D796}" srcOrd="0" destOrd="0" parTransId="{33D70582-ACBF-D544-B7B2-91A77CCFC50C}" sibTransId="{4E05C4A5-DD62-4146-919C-E5270A50D81B}"/>
    <dgm:cxn modelId="{1C7EC6C3-3623-4C05-8E24-6E6457315680}" type="presOf" srcId="{B38ACA80-E552-4904-A531-C34640FBC3A7}" destId="{C517E97F-8CD1-3443-B130-3C1D8C45BD5A}" srcOrd="0" destOrd="1" presId="urn:microsoft.com/office/officeart/2005/8/layout/hList1"/>
    <dgm:cxn modelId="{5BF979C5-5CD0-4D74-8333-6A826449B2DB}" srcId="{F6663E80-8E47-1F4E-8226-EC9A811C8912}" destId="{8C4CF21C-7341-4676-84FF-F9595B0EBDDB}" srcOrd="3" destOrd="0" parTransId="{0B6649F3-9C17-42C7-B8ED-D4346A76EDA1}" sibTransId="{304E0DAB-762E-4778-A2DD-BF6862EB90AF}"/>
    <dgm:cxn modelId="{8642B8C5-1B30-4805-8BB6-99E0244D372C}" type="presOf" srcId="{9AA7CCC0-BFDD-4988-99A3-5DF87BDF201C}" destId="{621B0D98-0A55-3347-BB5C-45FB3E1FC5E4}" srcOrd="0" destOrd="3" presId="urn:microsoft.com/office/officeart/2005/8/layout/hList1"/>
    <dgm:cxn modelId="{E48F22D2-7D53-42AD-96B5-8A44ACB1F3C4}" srcId="{F6663E80-8E47-1F4E-8226-EC9A811C8912}" destId="{AD7F4213-1268-4D91-AADC-F0B366AC3049}" srcOrd="8" destOrd="0" parTransId="{C258144B-0E8A-40AD-8063-48E6B2796F67}" sibTransId="{8510A8B9-12DB-4B05-A17E-A878B064AF32}"/>
    <dgm:cxn modelId="{7C9EBBD5-EE7C-44F1-BE37-3B8B0725C45C}" type="presOf" srcId="{D3451182-A959-4EA5-999C-3C2F8751EC3F}" destId="{C517E97F-8CD1-3443-B130-3C1D8C45BD5A}" srcOrd="0" destOrd="9" presId="urn:microsoft.com/office/officeart/2005/8/layout/hList1"/>
    <dgm:cxn modelId="{4BECC6DB-0464-524C-97DA-15D8E89D157E}" srcId="{465D6F42-00F8-1D40-A138-B490A1E1392C}" destId="{25278FA7-685A-AA45-A40A-EB671E81CC86}" srcOrd="0" destOrd="0" parTransId="{63903FE7-117A-ED45-AF54-5B4EF0C01ABC}" sibTransId="{4BCEA665-0D97-D74C-9DBC-8DBADB5489FF}"/>
    <dgm:cxn modelId="{8BD85EE1-0D11-BF41-B55D-1E2B51D92488}" type="presOf" srcId="{F6663E80-8E47-1F4E-8226-EC9A811C8912}" destId="{C9B20540-9624-C641-8864-B3909775A689}" srcOrd="0" destOrd="0" presId="urn:microsoft.com/office/officeart/2005/8/layout/hList1"/>
    <dgm:cxn modelId="{38D6B1EA-FE5E-0E4B-9A17-F10D5CF41D1A}" srcId="{25278FA7-685A-AA45-A40A-EB671E81CC86}" destId="{608CE853-767C-174B-AF8F-0E9D1BC39B9E}" srcOrd="0" destOrd="0" parTransId="{C1E24623-E3D9-9843-8CFC-03FB8692EE27}" sibTransId="{02B4A597-47A4-B944-89BC-5A5E853C1110}"/>
    <dgm:cxn modelId="{4BC397EC-1560-457A-B36F-2E1A6AC96714}" type="presOf" srcId="{E3F59F93-11F6-41ED-BACB-50C92CFA0D61}" destId="{621B0D98-0A55-3347-BB5C-45FB3E1FC5E4}" srcOrd="0" destOrd="2" presId="urn:microsoft.com/office/officeart/2005/8/layout/hList1"/>
    <dgm:cxn modelId="{4B6BC7EF-8BED-42F6-AE3E-8C25ECEE97F3}" type="presOf" srcId="{DDCFA356-6152-4743-8935-F19071AF2E85}" destId="{C517E97F-8CD1-3443-B130-3C1D8C45BD5A}" srcOrd="0" destOrd="6" presId="urn:microsoft.com/office/officeart/2005/8/layout/hList1"/>
    <dgm:cxn modelId="{9512CDF0-F433-4551-8738-59232BC79688}" srcId="{F6663E80-8E47-1F4E-8226-EC9A811C8912}" destId="{D3451182-A959-4EA5-999C-3C2F8751EC3F}" srcOrd="9" destOrd="0" parTransId="{6257059A-4FAD-497B-B35A-4758190C589E}" sibTransId="{22BF25D6-F76D-4625-BC10-E867F68D8AA7}"/>
    <dgm:cxn modelId="{42D409FD-208D-3A44-92C7-E61CAA335685}" srcId="{A71558B7-F642-9D42-8D49-B64C1990A4B3}" destId="{98BAA6EF-D595-7D46-B6D9-45564F536C6C}" srcOrd="0" destOrd="0" parTransId="{0D017A67-D7BA-6E41-B223-7811A67290C1}" sibTransId="{6F98F340-F956-534E-85B5-4E3CC1F6CB09}"/>
    <dgm:cxn modelId="{0EE45610-D3B8-9046-AFD4-CE6F374283CE}" type="presParOf" srcId="{128C2128-822E-174E-BDA6-F5F1F432AF76}" destId="{7D44827C-5130-884F-AE2D-FF2ED986B5D5}" srcOrd="0" destOrd="0" presId="urn:microsoft.com/office/officeart/2005/8/layout/hList1"/>
    <dgm:cxn modelId="{9CFE9B1B-AF70-1145-8338-C402062D15C6}" type="presParOf" srcId="{7D44827C-5130-884F-AE2D-FF2ED986B5D5}" destId="{A7B0E2AB-5CEE-9943-A83A-7E774A66D89A}" srcOrd="0" destOrd="0" presId="urn:microsoft.com/office/officeart/2005/8/layout/hList1"/>
    <dgm:cxn modelId="{BECB338E-DB49-F54D-B1CA-42CE1D6178B8}" type="presParOf" srcId="{7D44827C-5130-884F-AE2D-FF2ED986B5D5}" destId="{172CF7FC-DE1D-784E-BDFB-D27A83250AF5}" srcOrd="1" destOrd="0" presId="urn:microsoft.com/office/officeart/2005/8/layout/hList1"/>
    <dgm:cxn modelId="{57BA38CD-F195-DC41-A1F8-D73D29EA5890}" type="presParOf" srcId="{128C2128-822E-174E-BDA6-F5F1F432AF76}" destId="{2E4B14E3-85FC-2E49-8CEB-72291E50E34C}" srcOrd="1" destOrd="0" presId="urn:microsoft.com/office/officeart/2005/8/layout/hList1"/>
    <dgm:cxn modelId="{437C8940-C505-5D43-9A11-19F2C2674CAA}" type="presParOf" srcId="{128C2128-822E-174E-BDA6-F5F1F432AF76}" destId="{57163E67-4FE9-E743-9EA4-05A82D3384AD}" srcOrd="2" destOrd="0" presId="urn:microsoft.com/office/officeart/2005/8/layout/hList1"/>
    <dgm:cxn modelId="{4FF56006-DAB9-4641-80E8-E90B4A663ECB}" type="presParOf" srcId="{57163E67-4FE9-E743-9EA4-05A82D3384AD}" destId="{273B8399-5C30-754F-B2C2-ACCD0505A84B}" srcOrd="0" destOrd="0" presId="urn:microsoft.com/office/officeart/2005/8/layout/hList1"/>
    <dgm:cxn modelId="{EDB868F9-C32C-8447-9E20-77A359E391D4}" type="presParOf" srcId="{57163E67-4FE9-E743-9EA4-05A82D3384AD}" destId="{621B0D98-0A55-3347-BB5C-45FB3E1FC5E4}" srcOrd="1" destOrd="0" presId="urn:microsoft.com/office/officeart/2005/8/layout/hList1"/>
    <dgm:cxn modelId="{2B491B64-D2F6-DB43-B81C-2384EA11242A}" type="presParOf" srcId="{128C2128-822E-174E-BDA6-F5F1F432AF76}" destId="{8EECE75E-BACC-EC4C-9C76-A8096F878779}" srcOrd="3" destOrd="0" presId="urn:microsoft.com/office/officeart/2005/8/layout/hList1"/>
    <dgm:cxn modelId="{402C2CAF-E96E-E844-A9C4-F3A838A5A4CA}" type="presParOf" srcId="{128C2128-822E-174E-BDA6-F5F1F432AF76}" destId="{6139F73A-FCB0-F246-B1F8-1318669A81F7}" srcOrd="4" destOrd="0" presId="urn:microsoft.com/office/officeart/2005/8/layout/hList1"/>
    <dgm:cxn modelId="{E2DB5127-1CF2-FB4D-AB18-8AEC1751BCE5}" type="presParOf" srcId="{6139F73A-FCB0-F246-B1F8-1318669A81F7}" destId="{C9B20540-9624-C641-8864-B3909775A689}" srcOrd="0" destOrd="0" presId="urn:microsoft.com/office/officeart/2005/8/layout/hList1"/>
    <dgm:cxn modelId="{1F7E7ABE-3D0D-B546-899D-25524220D20E}" type="presParOf" srcId="{6139F73A-FCB0-F246-B1F8-1318669A81F7}" destId="{C517E97F-8CD1-3443-B130-3C1D8C45B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E2AB-5CEE-9943-A83A-7E774A66D89A}">
      <dsp:nvSpPr>
        <dsp:cNvPr id="0" name=""/>
        <dsp:cNvSpPr/>
      </dsp:nvSpPr>
      <dsp:spPr>
        <a:xfrm>
          <a:off x="12651" y="0"/>
          <a:ext cx="2987021" cy="440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Label</a:t>
          </a:r>
        </a:p>
      </dsp:txBody>
      <dsp:txXfrm>
        <a:off x="12651" y="0"/>
        <a:ext cx="2987021" cy="440197"/>
      </dsp:txXfrm>
    </dsp:sp>
    <dsp:sp modelId="{172CF7FC-DE1D-784E-BDFB-D27A83250AF5}">
      <dsp:nvSpPr>
        <dsp:cNvPr id="0" name=""/>
        <dsp:cNvSpPr/>
      </dsp:nvSpPr>
      <dsp:spPr>
        <a:xfrm>
          <a:off x="12651" y="440197"/>
          <a:ext cx="2987021" cy="2983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price</a:t>
          </a:r>
        </a:p>
      </dsp:txBody>
      <dsp:txXfrm>
        <a:off x="12651" y="440197"/>
        <a:ext cx="2987021" cy="2983908"/>
      </dsp:txXfrm>
    </dsp:sp>
    <dsp:sp modelId="{273B8399-5C30-754F-B2C2-ACCD0505A84B}">
      <dsp:nvSpPr>
        <dsp:cNvPr id="0" name=""/>
        <dsp:cNvSpPr/>
      </dsp:nvSpPr>
      <dsp:spPr>
        <a:xfrm>
          <a:off x="3417855" y="0"/>
          <a:ext cx="2987021" cy="440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Features (5)</a:t>
          </a:r>
        </a:p>
      </dsp:txBody>
      <dsp:txXfrm>
        <a:off x="3417855" y="0"/>
        <a:ext cx="2987021" cy="440197"/>
      </dsp:txXfrm>
    </dsp:sp>
    <dsp:sp modelId="{621B0D98-0A55-3347-BB5C-45FB3E1FC5E4}">
      <dsp:nvSpPr>
        <dsp:cNvPr id="0" name=""/>
        <dsp:cNvSpPr/>
      </dsp:nvSpPr>
      <dsp:spPr>
        <a:xfrm>
          <a:off x="3417855" y="440197"/>
          <a:ext cx="2987021" cy="2983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tx1"/>
              </a:solidFill>
            </a:rPr>
            <a:t>host_is_superhost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tx1"/>
              </a:solidFill>
            </a:rPr>
            <a:t>neighbourhood_cleansed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property_type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room_type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</a:rPr>
            <a:t>cancellation_policy</a:t>
          </a:r>
        </a:p>
      </dsp:txBody>
      <dsp:txXfrm>
        <a:off x="3417855" y="440197"/>
        <a:ext cx="2987021" cy="2983908"/>
      </dsp:txXfrm>
    </dsp:sp>
    <dsp:sp modelId="{C9B20540-9624-C641-8864-B3909775A689}">
      <dsp:nvSpPr>
        <dsp:cNvPr id="0" name=""/>
        <dsp:cNvSpPr/>
      </dsp:nvSpPr>
      <dsp:spPr>
        <a:xfrm>
          <a:off x="6823059" y="0"/>
          <a:ext cx="2987021" cy="440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Features (12)</a:t>
          </a:r>
        </a:p>
      </dsp:txBody>
      <dsp:txXfrm>
        <a:off x="6823059" y="0"/>
        <a:ext cx="2987021" cy="440197"/>
      </dsp:txXfrm>
    </dsp:sp>
    <dsp:sp modelId="{C517E97F-8CD1-3443-B130-3C1D8C45BD5A}">
      <dsp:nvSpPr>
        <dsp:cNvPr id="0" name=""/>
        <dsp:cNvSpPr/>
      </dsp:nvSpPr>
      <dsp:spPr>
        <a:xfrm>
          <a:off x="6823059" y="440197"/>
          <a:ext cx="2987021" cy="2983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accommodates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bathrooms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bedrooms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minimum_nights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maximum_nights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availability_365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availability_90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availability_60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availability_30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number_of_reviews</a:t>
          </a:r>
        </a:p>
      </dsp:txBody>
      <dsp:txXfrm>
        <a:off x="6823059" y="440197"/>
        <a:ext cx="2987021" cy="2983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EA8144-813D-4359-BE57-2918E99D82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EBF80D-5705-4AC9-89DD-ABC35E8AA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-pricing-prediction.herokuapp.com/" TargetMode="External"/><Relationship Id="rId2" Type="http://schemas.openxmlformats.org/officeDocument/2006/relationships/hyperlink" Target="https://www.kaggle.com/airbnb/boston/kernels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Boston Airbnb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ALY6140 Analytics Systems Technology term B</a:t>
            </a:r>
          </a:p>
          <a:p>
            <a:r>
              <a:rPr lang="en-US" dirty="0"/>
              <a:t>INSTRUTOR: </a:t>
            </a:r>
            <a:r>
              <a:rPr lang="en-US" dirty="0" err="1"/>
              <a:t>Jialun</a:t>
            </a:r>
            <a:r>
              <a:rPr lang="en-US" dirty="0"/>
              <a:t> He</a:t>
            </a:r>
          </a:p>
          <a:p>
            <a:r>
              <a:rPr lang="en-US" dirty="0"/>
              <a:t>Member: Bo Li, Minyi Chen</a:t>
            </a:r>
          </a:p>
          <a:p>
            <a:r>
              <a:rPr lang="en-US" dirty="0"/>
              <a:t>3/26/2019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04642" cy="43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76" y="3542019"/>
            <a:ext cx="5659607" cy="33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A2C26-0B18-4B28-B985-72E8D7B8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202" y="357510"/>
            <a:ext cx="3502115" cy="3184509"/>
          </a:xfrm>
        </p:spPr>
        <p:txBody>
          <a:bodyPr/>
          <a:lstStyle/>
          <a:p>
            <a:r>
              <a:rPr lang="en-US" cap="none" dirty="0"/>
              <a:t>Most popular </a:t>
            </a:r>
            <a:r>
              <a:rPr lang="en-US" cap="none" dirty="0" err="1"/>
              <a:t>property_type</a:t>
            </a:r>
            <a:r>
              <a:rPr lang="en-US" cap="none" dirty="0"/>
              <a:t> are apartments, house, and Condo.</a:t>
            </a:r>
          </a:p>
          <a:p>
            <a:r>
              <a:rPr lang="en-US" cap="none" dirty="0"/>
              <a:t>About 4000 listings are the entire home and 2000 listings are private room.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308" y="1412789"/>
            <a:ext cx="3502115" cy="3424107"/>
          </a:xfrm>
        </p:spPr>
        <p:txBody>
          <a:bodyPr/>
          <a:lstStyle/>
          <a:p>
            <a:r>
              <a:rPr lang="en-US" cap="none" dirty="0"/>
              <a:t>About 3000 listings has the strict_14_with_grace_period cancellation policy.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5" y="1074656"/>
            <a:ext cx="7055766" cy="365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235EE-517C-406B-A81F-36DF02BDF4C1}"/>
              </a:ext>
            </a:extLst>
          </p:cNvPr>
          <p:cNvSpPr/>
          <p:nvPr/>
        </p:nvSpPr>
        <p:spPr>
          <a:xfrm>
            <a:off x="440544" y="6127932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Cancellation policies:</a:t>
            </a:r>
          </a:p>
          <a:p>
            <a:r>
              <a:rPr lang="en-US" dirty="0"/>
              <a:t>https://www.airbnb.com/home/cancellation_policies?guest_fee_policy=grace_period_48_hours#moderate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280" y="618517"/>
            <a:ext cx="4215946" cy="1596177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244" y="2482969"/>
            <a:ext cx="4215946" cy="3424107"/>
          </a:xfrm>
        </p:spPr>
        <p:txBody>
          <a:bodyPr/>
          <a:lstStyle/>
          <a:p>
            <a:r>
              <a:rPr lang="en-US" cap="none" dirty="0"/>
              <a:t>The correlation between beds and accommodates is very high 0.86</a:t>
            </a:r>
          </a:p>
          <a:p>
            <a:endParaRPr lang="en-US" cap="none" dirty="0"/>
          </a:p>
          <a:p>
            <a:r>
              <a:rPr lang="en-US" cap="none" dirty="0"/>
              <a:t>P</a:t>
            </a:r>
            <a:r>
              <a:rPr lang="en-US" altLang="zh-CN" cap="none" dirty="0"/>
              <a:t>rice doesn’t have strong correlations with input features.</a:t>
            </a:r>
            <a:endParaRPr lang="en-US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3" y="0"/>
            <a:ext cx="6595353" cy="687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3E4B450-7B25-4104-B56A-94F6535E674A}"/>
              </a:ext>
            </a:extLst>
          </p:cNvPr>
          <p:cNvSpPr/>
          <p:nvPr/>
        </p:nvSpPr>
        <p:spPr>
          <a:xfrm>
            <a:off x="339365" y="2922309"/>
            <a:ext cx="376445" cy="30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Separate dataset into train and test</a:t>
            </a:r>
          </a:p>
          <a:p>
            <a:r>
              <a:rPr lang="en-US" cap="none" dirty="0"/>
              <a:t>Build regression models</a:t>
            </a:r>
          </a:p>
          <a:p>
            <a:r>
              <a:rPr lang="en-US" cap="none" dirty="0"/>
              <a:t>Evaluate model</a:t>
            </a:r>
          </a:p>
          <a:p>
            <a:r>
              <a:rPr lang="en-US" cap="none" dirty="0"/>
              <a:t>Improve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are now ready to model with listing data. To predict what factors house prices are related to. Here we are going to use KNN to calculate.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0" y="2312670"/>
            <a:ext cx="4511040" cy="3837305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055" y="2472690"/>
            <a:ext cx="444246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195" y="3796030"/>
            <a:ext cx="8806815" cy="125984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65" y="838835"/>
            <a:ext cx="7249795" cy="2632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90" y="5379720"/>
            <a:ext cx="413766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46762"/>
            <a:ext cx="10364451" cy="159617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搜狗截图201903261648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546735"/>
            <a:ext cx="10299065" cy="57270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搜狗截图201903261729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617855"/>
            <a:ext cx="10748645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搜狗截图20190326173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754380"/>
            <a:ext cx="10820400" cy="5227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搜狗截图20190326173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739775"/>
            <a:ext cx="10057765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cap="none" dirty="0"/>
              <a:t>Project goal: Use regression models to predict Boston Airbnb price </a:t>
            </a:r>
          </a:p>
          <a:p>
            <a:pPr marL="0" indent="0">
              <a:buNone/>
            </a:pPr>
            <a:endParaRPr lang="en-US" sz="2200" cap="none" dirty="0"/>
          </a:p>
          <a:p>
            <a:r>
              <a:rPr lang="en-US" sz="2200" cap="none" dirty="0"/>
              <a:t>Project structure: Data, Data cleanup, Data exploration, Modeling, Conclusion</a:t>
            </a:r>
          </a:p>
          <a:p>
            <a:endParaRPr lang="en-US" cap="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Finally, we take N = 50, 90, 120 to see which parameter works best. When N = 90, RMSE value is the smallest and the effect is the best.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References: </a:t>
            </a:r>
          </a:p>
          <a:p>
            <a:r>
              <a:rPr lang="en-US" cap="none" dirty="0"/>
              <a:t>Boston Airbnb open data. </a:t>
            </a:r>
            <a:r>
              <a:rPr lang="en-US" u="sng" cap="none" dirty="0">
                <a:hlinkClick r:id="rId2"/>
              </a:rPr>
              <a:t>Https://www.Kaggle.Com/airbnb/boston/kernels</a:t>
            </a:r>
            <a:r>
              <a:rPr lang="en-US" cap="none" dirty="0"/>
              <a:t> </a:t>
            </a:r>
          </a:p>
          <a:p>
            <a:r>
              <a:rPr lang="en-US" cap="none" dirty="0"/>
              <a:t>Airbnb pricing predictions. </a:t>
            </a:r>
            <a:r>
              <a:rPr lang="en-US" u="sng" cap="none" dirty="0">
                <a:hlinkClick r:id="rId3"/>
              </a:rPr>
              <a:t>Https://airbnb-pricing-prediction.Herokuapp.Com</a:t>
            </a:r>
            <a:endParaRPr lang="en-US" cap="non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19" y="2409610"/>
            <a:ext cx="10364451" cy="159617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2109760"/>
            <a:ext cx="10718943" cy="4440064"/>
          </a:xfrm>
        </p:spPr>
      </p:pic>
      <p:sp>
        <p:nvSpPr>
          <p:cNvPr id="7" name="Oval 6"/>
          <p:cNvSpPr/>
          <p:nvPr/>
        </p:nvSpPr>
        <p:spPr>
          <a:xfrm>
            <a:off x="913772" y="2450666"/>
            <a:ext cx="2065097" cy="772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A9FC0E0-5A9A-45AF-A9C9-43D867C9EA3B}"/>
              </a:ext>
            </a:extLst>
          </p:cNvPr>
          <p:cNvSpPr/>
          <p:nvPr/>
        </p:nvSpPr>
        <p:spPr>
          <a:xfrm>
            <a:off x="3582186" y="4534293"/>
            <a:ext cx="593888" cy="53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with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3" y="2103143"/>
            <a:ext cx="10364452" cy="3424107"/>
          </a:xfrm>
        </p:spPr>
        <p:txBody>
          <a:bodyPr>
            <a:normAutofit/>
          </a:bodyPr>
          <a:lstStyle/>
          <a:p>
            <a:r>
              <a:rPr lang="en-US" cap="none" dirty="0"/>
              <a:t>Columns: total 18 columns, 17 input features, 1 output label price.</a:t>
            </a:r>
          </a:p>
          <a:p>
            <a:r>
              <a:rPr lang="en-US" cap="none" dirty="0"/>
              <a:t>Rows: records from 6155 Airbnb listings in Boston</a:t>
            </a:r>
          </a:p>
          <a:p>
            <a:endParaRPr lang="en-US" cap="none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89812" y="3297024"/>
          <a:ext cx="9822732" cy="342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cleanup: output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Output label Price: delete dollar sign and change the </a:t>
            </a:r>
            <a:r>
              <a:rPr lang="en-US" altLang="zh-CN" cap="none" dirty="0"/>
              <a:t>data</a:t>
            </a:r>
            <a:r>
              <a:rPr lang="en-US" cap="none" dirty="0"/>
              <a:t> type to numerical number</a:t>
            </a:r>
          </a:p>
          <a:p>
            <a:pPr lvl="1"/>
            <a:r>
              <a:rPr lang="en-US" cap="none" dirty="0"/>
              <a:t>Mean      206.8</a:t>
            </a:r>
          </a:p>
          <a:p>
            <a:pPr lvl="1"/>
            <a:r>
              <a:rPr lang="en-US" cap="none" dirty="0"/>
              <a:t>Min         0        </a:t>
            </a:r>
          </a:p>
          <a:p>
            <a:pPr lvl="1"/>
            <a:r>
              <a:rPr lang="en-US" cap="none" dirty="0"/>
              <a:t>50%       150 </a:t>
            </a:r>
          </a:p>
          <a:p>
            <a:pPr lvl="1"/>
            <a:r>
              <a:rPr lang="en-US" cap="none" dirty="0"/>
              <a:t>75%       220</a:t>
            </a:r>
          </a:p>
          <a:p>
            <a:pPr lvl="1"/>
            <a:r>
              <a:rPr lang="en-US" cap="none" dirty="0"/>
              <a:t>Max       5000  </a:t>
            </a:r>
          </a:p>
          <a:p>
            <a:r>
              <a:rPr lang="en-US" cap="none" dirty="0"/>
              <a:t>No missing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cleanup: input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There are missing values in bedrooms, bathrooms, bed</a:t>
            </a:r>
            <a:r>
              <a:rPr lang="en-US" altLang="zh-CN" cap="none" dirty="0"/>
              <a:t>s</a:t>
            </a:r>
            <a:r>
              <a:rPr lang="en-US" cap="none" dirty="0"/>
              <a:t>, and </a:t>
            </a:r>
            <a:r>
              <a:rPr lang="en-US" cap="none" dirty="0" err="1"/>
              <a:t>host_is_superhost</a:t>
            </a:r>
            <a:r>
              <a:rPr lang="en-US" cap="none" dirty="0"/>
              <a:t> </a:t>
            </a:r>
          </a:p>
          <a:p>
            <a:pPr lvl="1"/>
            <a:r>
              <a:rPr lang="en-US" cap="none" dirty="0"/>
              <a:t>Bedrooms 6 </a:t>
            </a:r>
          </a:p>
          <a:p>
            <a:pPr lvl="1"/>
            <a:r>
              <a:rPr lang="en-US" cap="none" dirty="0"/>
              <a:t>Bathrooms 5 </a:t>
            </a:r>
          </a:p>
          <a:p>
            <a:pPr lvl="1"/>
            <a:r>
              <a:rPr lang="en-US" cap="none" dirty="0"/>
              <a:t>Beds 3 </a:t>
            </a:r>
          </a:p>
          <a:p>
            <a:pPr lvl="1"/>
            <a:r>
              <a:rPr lang="en-US" cap="none" dirty="0" err="1"/>
              <a:t>Host_is_superhost</a:t>
            </a:r>
            <a:r>
              <a:rPr lang="en-US" cap="none" dirty="0"/>
              <a:t> 2</a:t>
            </a:r>
          </a:p>
          <a:p>
            <a:endParaRPr lang="en-US" cap="none" dirty="0"/>
          </a:p>
          <a:p>
            <a:r>
              <a:rPr lang="en-US" cap="none" dirty="0"/>
              <a:t>Replace the missing values with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Histogram</a:t>
            </a:r>
          </a:p>
          <a:p>
            <a:r>
              <a:rPr lang="en-US" cap="none" dirty="0"/>
              <a:t>Correlation heatmap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115" y="1417039"/>
            <a:ext cx="2065507" cy="1596177"/>
          </a:xfrm>
        </p:spPr>
        <p:txBody>
          <a:bodyPr>
            <a:normAutofit/>
          </a:bodyPr>
          <a:lstStyle/>
          <a:p>
            <a:r>
              <a:rPr lang="en-US" sz="2500" dirty="0"/>
              <a:t>Histogram</a:t>
            </a:r>
          </a:p>
        </p:txBody>
      </p:sp>
      <p:pic>
        <p:nvPicPr>
          <p:cNvPr id="5" name="Content Placeholder 4" descr="A screen shot of a social media pos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" y="0"/>
            <a:ext cx="9095362" cy="672401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7224AC-1AB1-46DD-9D92-001D98281404}"/>
              </a:ext>
            </a:extLst>
          </p:cNvPr>
          <p:cNvSpPr txBox="1">
            <a:spLocks/>
          </p:cNvSpPr>
          <p:nvPr/>
        </p:nvSpPr>
        <p:spPr>
          <a:xfrm>
            <a:off x="9598992" y="2535529"/>
            <a:ext cx="2479885" cy="318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Distribution for pricing is strongly skewed right</a:t>
            </a:r>
          </a:p>
          <a:p>
            <a:r>
              <a:rPr lang="en-US" cap="none" dirty="0"/>
              <a:t>Most listings: 2-4 people, one bed, and one bedrooms.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4" y="272418"/>
            <a:ext cx="7843219" cy="41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25" y="3573323"/>
            <a:ext cx="4667699" cy="328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76592-215D-4C82-97E7-F8F3E764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216" y="376791"/>
            <a:ext cx="3502115" cy="3184509"/>
          </a:xfrm>
        </p:spPr>
        <p:txBody>
          <a:bodyPr>
            <a:normAutofit/>
          </a:bodyPr>
          <a:lstStyle/>
          <a:p>
            <a:r>
              <a:rPr lang="en-US" cap="none" dirty="0"/>
              <a:t>More than 400 listings: Dorchester, Jamaica Plain, Back Bay, Downtown, South End, and Fenway</a:t>
            </a:r>
          </a:p>
          <a:p>
            <a:r>
              <a:rPr lang="en-US" cap="none" dirty="0"/>
              <a:t>About 23% of the listings are host by </a:t>
            </a:r>
            <a:r>
              <a:rPr lang="en-US" cap="none" dirty="0" err="1"/>
              <a:t>superhost</a:t>
            </a:r>
            <a:r>
              <a:rPr lang="en-US" cap="none" dirty="0"/>
              <a:t>.</a:t>
            </a:r>
          </a:p>
          <a:p>
            <a:endParaRPr lang="en-US"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109</TotalTime>
  <Words>479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PREDICT Boston Airbnb Price</vt:lpstr>
      <vt:lpstr>Introduction</vt:lpstr>
      <vt:lpstr>Data</vt:lpstr>
      <vt:lpstr>Dataset with Selected features</vt:lpstr>
      <vt:lpstr>Data cleanup: output label</vt:lpstr>
      <vt:lpstr>Data cleanup: input features</vt:lpstr>
      <vt:lpstr>Data visualization</vt:lpstr>
      <vt:lpstr>Histogram</vt:lpstr>
      <vt:lpstr>PowerPoint Presentation</vt:lpstr>
      <vt:lpstr>PowerPoint Presentation</vt:lpstr>
      <vt:lpstr>PowerPoint Presentation</vt:lpstr>
      <vt:lpstr>Correlation</vt:lpstr>
      <vt:lpstr>Machine learning models</vt:lpstr>
      <vt:lpstr>We are now ready to model with listing data. To predict what factors house prices are related to. Here we are going to use KNN to calculate.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Boston Airbnb Price</dc:title>
  <dc:creator>Minyi Chen</dc:creator>
  <cp:lastModifiedBy>Minyi Chen</cp:lastModifiedBy>
  <cp:revision>44</cp:revision>
  <dcterms:created xsi:type="dcterms:W3CDTF">2019-03-25T22:42:00Z</dcterms:created>
  <dcterms:modified xsi:type="dcterms:W3CDTF">2019-03-26T23:58:14Z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