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82" r:id="rId6"/>
    <p:sldId id="279" r:id="rId7"/>
    <p:sldId id="283" r:id="rId8"/>
    <p:sldId id="284" r:id="rId9"/>
    <p:sldId id="285" r:id="rId10"/>
    <p:sldId id="281" r:id="rId11"/>
    <p:sldId id="27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3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CB9D621-FE7D-4895-B492-A5C986D954BB}" type="datetimeFigureOut">
              <a:rPr lang="zh-CN" altLang="en-US" smtClean="0"/>
              <a:pPr/>
              <a:t>2018/7/23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100EDAD-868A-42AA-B515-62E9EABB0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项目开发报告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90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开发计划及</a:t>
            </a:r>
            <a:r>
              <a:rPr lang="zh-CN" altLang="en-US" sz="4000" dirty="0" smtClean="0"/>
              <a:t>进程：未来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ctr"/>
            <a:r>
              <a:rPr lang="zh-CN" altLang="en-US" dirty="0">
                <a:latin typeface="+mn-ea"/>
              </a:rPr>
              <a:t>第三至四周计划：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玩家操作细节优化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多样化</a:t>
            </a:r>
            <a:r>
              <a:rPr lang="zh-CN" altLang="en-US" sz="1800" smtClean="0">
                <a:latin typeface="+mn-ea"/>
              </a:rPr>
              <a:t>的物品，敌人，升级，机关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Boss</a:t>
            </a:r>
          </a:p>
          <a:p>
            <a:pPr lvl="1"/>
            <a:r>
              <a:rPr lang="en-US" altLang="zh-CN" sz="1800" dirty="0" smtClean="0">
                <a:latin typeface="+mn-ea"/>
              </a:rPr>
              <a:t>AI</a:t>
            </a:r>
            <a:r>
              <a:rPr lang="zh-CN" altLang="en-US" sz="1800" dirty="0" smtClean="0">
                <a:latin typeface="+mn-ea"/>
              </a:rPr>
              <a:t>优化</a:t>
            </a:r>
            <a:endParaRPr lang="zh-CN" altLang="en-US" sz="1800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美术内容</a:t>
            </a:r>
            <a:endParaRPr lang="zh-CN" altLang="en-US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基本</a:t>
            </a:r>
            <a:r>
              <a:rPr lang="zh-CN" altLang="en-US" sz="1800" dirty="0" smtClean="0">
                <a:latin typeface="+mn-ea"/>
              </a:rPr>
              <a:t>测试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代码优化</a:t>
            </a:r>
            <a:endParaRPr lang="en-US" altLang="zh-CN" sz="1800" dirty="0" smtClean="0">
              <a:latin typeface="+mn-ea"/>
            </a:endParaRPr>
          </a:p>
          <a:p>
            <a:pPr lvl="1">
              <a:buNone/>
            </a:pPr>
            <a:endParaRPr lang="zh-CN" altLang="en-US" sz="1800" dirty="0">
              <a:latin typeface="+mn-ea"/>
            </a:endParaRPr>
          </a:p>
          <a:p>
            <a:pPr marL="342900" indent="-342900" fontAlgn="ctr">
              <a:buFont typeface="Arial" pitchFamily="34" charset="0"/>
              <a:buChar char="•"/>
            </a:pPr>
            <a:endParaRPr lang="zh-CN" altLang="zh-CN" sz="1800" b="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06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如果方便的话</a:t>
            </a:r>
            <a:endParaRPr lang="en-US" altLang="zh-CN" dirty="0" smtClean="0"/>
          </a:p>
          <a:p>
            <a:r>
              <a:rPr lang="zh-CN" altLang="en-US" dirty="0" smtClean="0"/>
              <a:t>请给我们一些建议或要求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18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800" dirty="0" smtClean="0"/>
              <a:t>在四周时间用 </a:t>
            </a:r>
            <a:r>
              <a:rPr lang="en-US" altLang="zh-CN" sz="2800" dirty="0" smtClean="0"/>
              <a:t>Unity</a:t>
            </a:r>
            <a:r>
              <a:rPr lang="zh-CN" altLang="en-US" sz="2800" dirty="0" smtClean="0"/>
              <a:t>开发简单游戏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在游戏中实现完整的系统、挑战并使游戏具有一定重玩性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89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游戏概要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7620000" cy="4483113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+mn-ea"/>
              </a:rPr>
              <a:t>游戏大纲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玩家将控制游戏角色探索随机生成的地图，击退多样敌人，并挑战最终 </a:t>
            </a:r>
            <a:r>
              <a:rPr lang="en-US" altLang="zh-CN" sz="1800" dirty="0" smtClean="0">
                <a:latin typeface="+mn-ea"/>
              </a:rPr>
              <a:t>Boss </a:t>
            </a:r>
            <a:r>
              <a:rPr lang="zh-CN" altLang="en-US" sz="1800" dirty="0" smtClean="0">
                <a:latin typeface="+mn-ea"/>
              </a:rPr>
              <a:t>以通过当前关卡。每次过关玩家将有升级自己属性的机会。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类型为</a:t>
            </a:r>
            <a:r>
              <a:rPr lang="en-US" altLang="zh-CN" sz="1800" dirty="0" err="1" smtClean="0">
                <a:latin typeface="+mn-ea"/>
              </a:rPr>
              <a:t>Roguelite</a:t>
            </a:r>
            <a:r>
              <a:rPr lang="zh-CN" altLang="en-US" sz="1800" dirty="0" smtClean="0">
                <a:latin typeface="+mn-ea"/>
              </a:rPr>
              <a:t>，角色会永久死亡，不继承到下一局。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操作概要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方向</a:t>
            </a:r>
            <a:r>
              <a:rPr lang="zh-CN" altLang="en-US" sz="1800" dirty="0" smtClean="0">
                <a:latin typeface="+mn-ea"/>
              </a:rPr>
              <a:t>键 </a:t>
            </a:r>
            <a:r>
              <a:rPr lang="en-US" altLang="zh-CN" sz="1800" dirty="0" smtClean="0">
                <a:latin typeface="+mn-ea"/>
              </a:rPr>
              <a:t>-</a:t>
            </a:r>
            <a:r>
              <a:rPr lang="zh-CN" altLang="en-US" sz="1800" dirty="0" smtClean="0">
                <a:latin typeface="+mn-ea"/>
              </a:rPr>
              <a:t> 移动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V – </a:t>
            </a:r>
            <a:r>
              <a:rPr lang="zh-CN" altLang="en-US" sz="1800" dirty="0" smtClean="0">
                <a:latin typeface="+mn-ea"/>
              </a:rPr>
              <a:t>攻击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C – </a:t>
            </a:r>
            <a:r>
              <a:rPr lang="zh-CN" altLang="en-US" sz="1800" dirty="0" smtClean="0">
                <a:latin typeface="+mn-ea"/>
              </a:rPr>
              <a:t>重击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Z – </a:t>
            </a:r>
            <a:r>
              <a:rPr lang="zh-CN" altLang="en-US" sz="1800" dirty="0" smtClean="0">
                <a:latin typeface="+mn-ea"/>
              </a:rPr>
              <a:t>滚动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Q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- </a:t>
            </a:r>
            <a:r>
              <a:rPr lang="zh-CN" altLang="en-US" sz="1800" dirty="0" smtClean="0">
                <a:latin typeface="+mn-ea"/>
              </a:rPr>
              <a:t>属性菜单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</a:rPr>
              <a:t>Esc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- </a:t>
            </a:r>
            <a:r>
              <a:rPr lang="zh-CN" altLang="en-US" sz="1800" dirty="0" smtClean="0">
                <a:latin typeface="+mn-ea"/>
              </a:rPr>
              <a:t>暂停游戏</a:t>
            </a:r>
            <a:endParaRPr lang="en-US" altLang="zh-CN" sz="1800" dirty="0" smtClean="0">
              <a:latin typeface="+mn-ea"/>
            </a:endParaRPr>
          </a:p>
        </p:txBody>
      </p:sp>
      <p:pic>
        <p:nvPicPr>
          <p:cNvPr id="1026" name="Picture 2" descr="G:\Work Stuff\2D Platformer ShootEmUp\Progress Screenshot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357562"/>
            <a:ext cx="4071966" cy="2725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107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开发阶段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>
                <a:latin typeface="+mn-ea"/>
              </a:rPr>
              <a:t>第一阶段：设计与基础系统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第二阶段：重新设计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第三阶段：增加游戏内容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第四阶段：完成游戏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400" dirty="0" smtClean="0">
                <a:latin typeface="+mn-ea"/>
              </a:rPr>
              <a:t>额外内容：视进度加入</a:t>
            </a:r>
          </a:p>
          <a:p>
            <a:pPr lvl="1">
              <a:buNone/>
            </a:pP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开发阶段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07362766"/>
              </p:ext>
            </p:extLst>
          </p:nvPr>
        </p:nvGraphicFramePr>
        <p:xfrm>
          <a:off x="457200" y="1752600"/>
          <a:ext cx="7620000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第二阶段（重新设计）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玩家属性，移动，操作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战斗系统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基础关卡设计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敌人（属性，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移动等）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第四阶段（完成游戏）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BOSS</a:t>
                      </a: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设计及完善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丰富敌人、物品及升级系统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完善机关系统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美术内容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（动画，背景，音效等）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代码整理及优化</a:t>
                      </a:r>
                    </a:p>
                    <a:p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第三阶段（增加游戏内容）</a:t>
                      </a:r>
                      <a:endParaRPr lang="en-US" altLang="zh-CN" sz="20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Boss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物品属性及效果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加强战斗系统（打击感，特性）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升级系统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基础机关</a:t>
                      </a: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n-US" altLang="zh-CN" sz="18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额外内容（视进度加入）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成就及存档系统</a:t>
                      </a:r>
                      <a:endParaRPr lang="en-US" altLang="zh-CN" sz="1800" b="0" dirty="0" smtClean="0">
                        <a:latin typeface="+mn-ea"/>
                        <a:ea typeface="+mn-ea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效率优化</a:t>
                      </a:r>
                      <a:endParaRPr lang="en-US" altLang="zh-CN" sz="1800" b="0" dirty="0" smtClean="0">
                        <a:latin typeface="+mn-ea"/>
                        <a:ea typeface="+mn-ea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地图随机生成</a:t>
                      </a:r>
                      <a:endParaRPr lang="en-US" altLang="zh-CN" sz="1800" b="0" dirty="0" smtClean="0">
                        <a:latin typeface="+mn-ea"/>
                        <a:ea typeface="+mn-ea"/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复杂</a:t>
                      </a:r>
                      <a:r>
                        <a:rPr lang="en-US" altLang="zh-CN" sz="1800" b="0" dirty="0" smtClean="0">
                          <a:latin typeface="+mn-ea"/>
                          <a:ea typeface="+mn-ea"/>
                        </a:rPr>
                        <a:t>Buff</a:t>
                      </a:r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（如眩晕、反向操作、无敌等</a:t>
                      </a:r>
                      <a:r>
                        <a:rPr lang="en-US" altLang="zh-CN" sz="18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zh-CN" altLang="en-US" sz="1800" b="0" dirty="0" smtClean="0">
                          <a:latin typeface="+mn-ea"/>
                          <a:ea typeface="+mn-ea"/>
                        </a:rPr>
                        <a:t>手机平台支持</a:t>
                      </a:r>
                      <a:endParaRPr lang="en-US" altLang="zh-CN" sz="18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1882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开发计划及进度：第二周</a:t>
            </a:r>
            <a:endParaRPr lang="zh-CN" altLang="en-US" sz="40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50382702"/>
              </p:ext>
            </p:extLst>
          </p:nvPr>
        </p:nvGraphicFramePr>
        <p:xfrm>
          <a:off x="500034" y="1285860"/>
          <a:ext cx="7619999" cy="51511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74440"/>
                <a:gridCol w="3335604"/>
                <a:gridCol w="1066785"/>
                <a:gridCol w="1200133"/>
                <a:gridCol w="1143037"/>
              </a:tblGrid>
              <a:tr h="1524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A-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优先完成，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本周内完成，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C-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视进度完成或调至下周，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视整体进度安排</a:t>
                      </a:r>
                      <a:endParaRPr lang="zh-CN" altLang="en-US" sz="1200" b="1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第二周（重新设计游戏）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8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/>
                        <a:t>阶段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内容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marL="42333" marR="4233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优先级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预计用时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状态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规划（重新设计，计划和分配工作）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A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2 hours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二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84667" marR="8466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修改玩家基本操作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完成</a:t>
                      </a:r>
                      <a:endParaRPr lang="en-US" altLang="zh-CN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玩家进阶操作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战斗设计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8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战斗系统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074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重做基础敌人（属性，战斗，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AI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+mn-ea"/>
                          <a:ea typeface="+mn-ea"/>
                        </a:rPr>
                        <a:t>下周继续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基础关卡设计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加强动画和操作的细节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B</a:t>
                      </a:r>
                      <a:endParaRPr lang="zh-CN" altLang="en-US" sz="140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下周继续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重做基础升级系统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C</a:t>
                      </a:r>
                      <a:endParaRPr lang="zh-CN" altLang="en-US" sz="140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基础机关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C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下周继续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额外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代码优化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B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地图随机生成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下周继续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24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基本测试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D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hours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移至下周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准备报告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B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altLang="zh-CN" sz="1400" baseline="0" dirty="0" smtClean="0">
                          <a:latin typeface="+mn-lt"/>
                          <a:ea typeface="+mn-ea"/>
                        </a:rPr>
                        <a:t> hours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完成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62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开发进度：第二周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基础</a:t>
            </a:r>
            <a:r>
              <a:rPr lang="zh-CN" altLang="en-US" dirty="0" smtClean="0"/>
              <a:t>及进阶动作</a:t>
            </a:r>
            <a:endParaRPr lang="zh-CN" altLang="en-US" dirty="0"/>
          </a:p>
        </p:txBody>
      </p:sp>
      <p:pic>
        <p:nvPicPr>
          <p:cNvPr id="2050" name="Picture 2" descr="G:\Work Stuff\2D Platformer ShootEmUp\Progress Screenshots\jump f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928802"/>
            <a:ext cx="2605831" cy="2428892"/>
          </a:xfrm>
          <a:prstGeom prst="rect">
            <a:avLst/>
          </a:prstGeom>
          <a:noFill/>
        </p:spPr>
      </p:pic>
      <p:pic>
        <p:nvPicPr>
          <p:cNvPr id="2052" name="Picture 4" descr="G:\Work Stuff\2D Platformer ShootEmUp\Progress Screenshots\ru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072" y="2428868"/>
            <a:ext cx="3057212" cy="2538412"/>
          </a:xfrm>
          <a:prstGeom prst="rect">
            <a:avLst/>
          </a:prstGeom>
          <a:noFill/>
        </p:spPr>
      </p:pic>
      <p:pic>
        <p:nvPicPr>
          <p:cNvPr id="2051" name="Picture 3" descr="G:\Work Stuff\2D Platformer ShootEmUp\Progress Screenshots\wallGra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500570"/>
            <a:ext cx="2143140" cy="2205486"/>
          </a:xfrm>
          <a:prstGeom prst="rect">
            <a:avLst/>
          </a:prstGeom>
          <a:noFill/>
        </p:spPr>
      </p:pic>
      <p:pic>
        <p:nvPicPr>
          <p:cNvPr id="2054" name="Picture 6" descr="G:\Work Stuff\2D Platformer ShootEmUp\Progress Screenshots\dod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4714884"/>
            <a:ext cx="2477711" cy="194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G:\Work Stuff\2D Platformer ShootEmUp\Progress Screenshots\comba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714488"/>
            <a:ext cx="2600325" cy="2276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开发进度：第二周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战斗系统</a:t>
            </a:r>
            <a:endParaRPr lang="zh-CN" altLang="en-US" dirty="0"/>
          </a:p>
        </p:txBody>
      </p:sp>
      <p:pic>
        <p:nvPicPr>
          <p:cNvPr id="3074" name="Picture 2" descr="G:\Work Stuff\2D Platformer ShootEmUp\Progress Screenshots\comb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2276475"/>
            <a:ext cx="3276600" cy="2762250"/>
          </a:xfrm>
          <a:prstGeom prst="rect">
            <a:avLst/>
          </a:prstGeom>
          <a:noFill/>
        </p:spPr>
      </p:pic>
      <p:pic>
        <p:nvPicPr>
          <p:cNvPr id="3075" name="Picture 3" descr="G:\Work Stuff\2D Platformer ShootEmUp\Progress Screenshots\combat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4071942"/>
            <a:ext cx="2809875" cy="2638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003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288</TotalTime>
  <Words>476</Words>
  <Application>Microsoft Office PowerPoint</Application>
  <PresentationFormat>全屏显示(4:3)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基本</vt:lpstr>
      <vt:lpstr>项目开发报告</vt:lpstr>
      <vt:lpstr>目标</vt:lpstr>
      <vt:lpstr>游戏概要</vt:lpstr>
      <vt:lpstr>开发阶段</vt:lpstr>
      <vt:lpstr>开发阶段</vt:lpstr>
      <vt:lpstr>开发计划及进度：第二周</vt:lpstr>
      <vt:lpstr>开发进度：第二周</vt:lpstr>
      <vt:lpstr>开发进度：第二周</vt:lpstr>
      <vt:lpstr>幻灯片 9</vt:lpstr>
      <vt:lpstr>开发计划及进程：未来</vt:lpstr>
      <vt:lpstr>最后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陈之昊</dc:creator>
  <cp:lastModifiedBy>吴旻奕</cp:lastModifiedBy>
  <cp:revision>168</cp:revision>
  <dcterms:created xsi:type="dcterms:W3CDTF">2018-07-09T02:39:31Z</dcterms:created>
  <dcterms:modified xsi:type="dcterms:W3CDTF">2018-07-23T01:00:13Z</dcterms:modified>
</cp:coreProperties>
</file>