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82" r:id="rId6"/>
    <p:sldId id="279" r:id="rId7"/>
    <p:sldId id="283" r:id="rId8"/>
    <p:sldId id="284" r:id="rId9"/>
    <p:sldId id="286" r:id="rId10"/>
    <p:sldId id="285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3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CB9D621-FE7D-4895-B492-A5C986D954BB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2018.07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陈之昊</a:t>
            </a: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吕</a:t>
            </a:r>
            <a:r>
              <a:rPr lang="zh-CN" altLang="en-US" sz="2400" dirty="0" smtClean="0">
                <a:solidFill>
                  <a:schemeClr val="tx1"/>
                </a:solidFill>
              </a:rPr>
              <a:t>旻</a:t>
            </a:r>
            <a:r>
              <a:rPr lang="zh-CN" altLang="en-US" sz="2400" dirty="0" smtClean="0">
                <a:solidFill>
                  <a:schemeClr val="tx1"/>
                </a:solidFill>
              </a:rPr>
              <a:t>奕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0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游戏展示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pic>
        <p:nvPicPr>
          <p:cNvPr id="2050" name="Picture 2" descr="G:\Work Stuff\2D Platformer ShootEmUp\Progress Screenshots\mini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071942"/>
            <a:ext cx="2000264" cy="1850512"/>
          </a:xfrm>
          <a:prstGeom prst="rect">
            <a:avLst/>
          </a:prstGeom>
          <a:noFill/>
        </p:spPr>
      </p:pic>
      <p:pic>
        <p:nvPicPr>
          <p:cNvPr id="2052" name="Picture 4" descr="G:\Work Stuff\2D Platformer ShootEmUp\Progress Screenshots\ite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2357430"/>
            <a:ext cx="2199074" cy="3214710"/>
          </a:xfrm>
          <a:prstGeom prst="rect">
            <a:avLst/>
          </a:prstGeom>
          <a:noFill/>
        </p:spPr>
      </p:pic>
      <p:pic>
        <p:nvPicPr>
          <p:cNvPr id="2053" name="Picture 5" descr="G:\Work Stuff\2D Platformer ShootEmUp\Progress Screenshots\random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214554"/>
            <a:ext cx="5751510" cy="116029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14348" y="5929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3306" y="3571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随机生成地图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2" y="61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小地图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6072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升级系统</a:t>
            </a:r>
            <a:endParaRPr lang="zh-CN" altLang="en-US" dirty="0"/>
          </a:p>
        </p:txBody>
      </p:sp>
      <p:pic>
        <p:nvPicPr>
          <p:cNvPr id="2054" name="Picture 6" descr="G:\Work Stuff\2D Platformer ShootEmUp\Progress Screenshots\levlei[.PNG"/>
          <p:cNvPicPr>
            <a:picLocks noChangeAspect="1" noChangeArrowheads="1"/>
          </p:cNvPicPr>
          <p:nvPr/>
        </p:nvPicPr>
        <p:blipFill>
          <a:blip r:embed="rId5"/>
          <a:srcRect r="33870"/>
          <a:stretch>
            <a:fillRect/>
          </a:stretch>
        </p:blipFill>
        <p:spPr bwMode="auto">
          <a:xfrm>
            <a:off x="5429256" y="4143380"/>
            <a:ext cx="2928958" cy="1695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如果方便的话</a:t>
            </a:r>
            <a:endParaRPr lang="en-US" altLang="zh-CN" dirty="0" smtClean="0"/>
          </a:p>
          <a:p>
            <a:r>
              <a:rPr lang="zh-CN" altLang="en-US" dirty="0" smtClean="0"/>
              <a:t>请给我们一些建议或要求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18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在四周时间用 </a:t>
            </a:r>
            <a:r>
              <a:rPr lang="en-US" altLang="zh-CN" sz="2800" dirty="0" smtClean="0"/>
              <a:t>Unity</a:t>
            </a:r>
            <a:r>
              <a:rPr lang="zh-CN" altLang="en-US" sz="2800" dirty="0" smtClean="0"/>
              <a:t>开发简单游戏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在游戏中实现完整的系统、挑战并使游戏具有一定重玩性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489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游戏概要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7620000" cy="448311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+mn-ea"/>
              </a:rPr>
              <a:t>游戏大纲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玩家将控制游戏角色探索随机生成的地图，击退多样敌人，并挑战最终 </a:t>
            </a:r>
            <a:r>
              <a:rPr lang="en-US" altLang="zh-CN" sz="1800" dirty="0" smtClean="0">
                <a:latin typeface="+mn-ea"/>
              </a:rPr>
              <a:t>Boss </a:t>
            </a:r>
            <a:r>
              <a:rPr lang="zh-CN" altLang="en-US" sz="1800" dirty="0" smtClean="0">
                <a:latin typeface="+mn-ea"/>
              </a:rPr>
              <a:t>以通过当前关卡。每次过关玩家将有升级自己属性的机会。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类型为</a:t>
            </a:r>
            <a:r>
              <a:rPr lang="en-US" altLang="zh-CN" sz="1800" dirty="0" err="1" smtClean="0">
                <a:latin typeface="+mn-ea"/>
              </a:rPr>
              <a:t>Roguelite</a:t>
            </a:r>
            <a:r>
              <a:rPr lang="zh-CN" altLang="en-US" sz="1800" dirty="0" smtClean="0">
                <a:latin typeface="+mn-ea"/>
              </a:rPr>
              <a:t>，角色会永久死亡，不继承到下一局。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操作概要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方向</a:t>
            </a:r>
            <a:r>
              <a:rPr lang="zh-CN" altLang="en-US" sz="1800" dirty="0" smtClean="0">
                <a:latin typeface="+mn-ea"/>
              </a:rPr>
              <a:t>键 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zh-CN" altLang="en-US" sz="1800" dirty="0" smtClean="0">
                <a:latin typeface="+mn-ea"/>
              </a:rPr>
              <a:t> 移动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V – </a:t>
            </a:r>
            <a:r>
              <a:rPr lang="zh-CN" altLang="en-US" sz="1800" dirty="0" smtClean="0">
                <a:latin typeface="+mn-ea"/>
              </a:rPr>
              <a:t>攻击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C – </a:t>
            </a:r>
            <a:r>
              <a:rPr lang="zh-CN" altLang="en-US" sz="1800" dirty="0" smtClean="0">
                <a:latin typeface="+mn-ea"/>
              </a:rPr>
              <a:t>重击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Z – </a:t>
            </a:r>
            <a:r>
              <a:rPr lang="zh-CN" altLang="en-US" sz="1800" dirty="0" smtClean="0">
                <a:latin typeface="+mn-ea"/>
              </a:rPr>
              <a:t>滚动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Q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- </a:t>
            </a:r>
            <a:r>
              <a:rPr lang="zh-CN" altLang="en-US" sz="1800" dirty="0" smtClean="0">
                <a:latin typeface="+mn-ea"/>
              </a:rPr>
              <a:t>属性菜单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Esc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- </a:t>
            </a:r>
            <a:r>
              <a:rPr lang="zh-CN" altLang="en-US" sz="1800" dirty="0" smtClean="0">
                <a:latin typeface="+mn-ea"/>
              </a:rPr>
              <a:t>暂停游戏</a:t>
            </a: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Picture 2" descr="G:\Work Stuff\2D Platformer ShootEmUp\Progress Screenshot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000372"/>
            <a:ext cx="5579250" cy="3357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0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开发阶段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第一阶段：设计与基础系统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第二阶段：重新设计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第三阶段：增加游戏内容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第四阶段：完成游戏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额外内容：视进度加入</a:t>
            </a:r>
          </a:p>
          <a:p>
            <a:pPr lvl="1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开发阶段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7362766"/>
              </p:ext>
            </p:extLst>
          </p:nvPr>
        </p:nvGraphicFramePr>
        <p:xfrm>
          <a:off x="457200" y="1752600"/>
          <a:ext cx="76200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第一阶段（设计与基础系统）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玩家基本移动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敌人（属性，移动等）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胜利条件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基础地图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第三阶段（增加游戏内容）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Boss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物品属性及效果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加强战斗系统（打击感，特性）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升级系统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第二阶段（重新设计）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重做玩家属性，移动，操作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战斗系统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基础关卡设计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重做敌人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第四阶段（完成游戏）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BOSS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设计及完善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丰富敌人、物品及升级系统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完善地图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美术内容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（动画，背景，音效等）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代码整理及优化</a:t>
                      </a:r>
                    </a:p>
                    <a:p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9378" cy="91882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开发计划及</a:t>
            </a:r>
            <a:r>
              <a:rPr lang="zh-CN" altLang="en-US" sz="4000" dirty="0" smtClean="0"/>
              <a:t>进度示例：</a:t>
            </a:r>
            <a:r>
              <a:rPr lang="zh-CN" altLang="en-US" sz="4000" dirty="0" smtClean="0"/>
              <a:t>第二周</a:t>
            </a:r>
            <a:endParaRPr lang="zh-CN" altLang="en-US" sz="4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50382702"/>
              </p:ext>
            </p:extLst>
          </p:nvPr>
        </p:nvGraphicFramePr>
        <p:xfrm>
          <a:off x="500034" y="1285860"/>
          <a:ext cx="7619999" cy="5151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4440"/>
                <a:gridCol w="3335604"/>
                <a:gridCol w="1066785"/>
                <a:gridCol w="1200133"/>
                <a:gridCol w="1143037"/>
              </a:tblGrid>
              <a:tr h="152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优先完成，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本周内完成，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视进度完成或调至下周，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视整体进度安排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第二周（重新设计游戏）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8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阶段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内容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42333" marR="423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优先级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预计用时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状态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规划（重新设计，计划和分配工作）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 hours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二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修改玩家基本操作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玩家进阶操作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战斗设计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战斗系统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074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重做基础敌人（属性，战斗，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基础关卡设计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加强动画和操作的细节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重做基础升级系统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C</a:t>
                      </a:r>
                      <a:endParaRPr lang="zh-CN" altLang="en-US" sz="140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基础机关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C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额外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代码优化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地图随机生成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2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基本测试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D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移至下周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准备报告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 hours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6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</a:t>
            </a:r>
            <a:r>
              <a:rPr lang="zh-CN" altLang="en-US" sz="4000" dirty="0" smtClean="0"/>
              <a:t>展示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基础及进阶动作</a:t>
            </a:r>
            <a:endParaRPr lang="zh-CN" altLang="en-US" dirty="0"/>
          </a:p>
        </p:txBody>
      </p:sp>
      <p:pic>
        <p:nvPicPr>
          <p:cNvPr id="2050" name="Picture 2" descr="G:\Work Stuff\2D Platformer ShootEmUp\Progress Screenshots\jump f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500174"/>
            <a:ext cx="2605831" cy="2428892"/>
          </a:xfrm>
          <a:prstGeom prst="rect">
            <a:avLst/>
          </a:prstGeom>
          <a:noFill/>
        </p:spPr>
      </p:pic>
      <p:pic>
        <p:nvPicPr>
          <p:cNvPr id="2052" name="Picture 4" descr="G:\Work Stuff\2D Platformer ShootEmUp\Progress Screenshots\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072" y="2428868"/>
            <a:ext cx="3057212" cy="2538412"/>
          </a:xfrm>
          <a:prstGeom prst="rect">
            <a:avLst/>
          </a:prstGeom>
          <a:noFill/>
        </p:spPr>
      </p:pic>
      <p:pic>
        <p:nvPicPr>
          <p:cNvPr id="2051" name="Picture 3" descr="G:\Work Stuff\2D Platformer ShootEmUp\Progress Screenshots\wallGra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500570"/>
            <a:ext cx="2143140" cy="2205486"/>
          </a:xfrm>
          <a:prstGeom prst="rect">
            <a:avLst/>
          </a:prstGeom>
          <a:noFill/>
        </p:spPr>
      </p:pic>
      <p:pic>
        <p:nvPicPr>
          <p:cNvPr id="2054" name="Picture 6" descr="G:\Work Stuff\2D Platformer ShootEmUp\Progress Screenshots\dod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4714884"/>
            <a:ext cx="2477711" cy="19431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857884" y="4286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翻滚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61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抓墙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500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跳跃，下落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5310" y="5224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:\Work Stuff\2D Platformer ShootEmUp\Progress Screenshots\comba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88"/>
            <a:ext cx="2600325" cy="2276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游戏展示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战斗系统</a:t>
            </a:r>
            <a:endParaRPr lang="zh-CN" altLang="en-US" dirty="0"/>
          </a:p>
        </p:txBody>
      </p:sp>
      <p:pic>
        <p:nvPicPr>
          <p:cNvPr id="3074" name="Picture 2" descr="G:\Work Stuff\2D Platformer ShootEmUp\Progress Screenshots\comb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2276475"/>
            <a:ext cx="3276600" cy="2762250"/>
          </a:xfrm>
          <a:prstGeom prst="rect">
            <a:avLst/>
          </a:prstGeom>
          <a:noFill/>
        </p:spPr>
      </p:pic>
      <p:pic>
        <p:nvPicPr>
          <p:cNvPr id="3075" name="Picture 3" descr="G:\Work Stuff\2D Platformer ShootEmUp\Progress Screenshots\comba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071942"/>
            <a:ext cx="2809875" cy="26384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5072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普通攻击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72264" y="5857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连击系统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游戏展示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敌人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500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52863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具有不同行为的敌人</a:t>
            </a:r>
            <a:endParaRPr lang="zh-CN" altLang="en-US" dirty="0"/>
          </a:p>
        </p:txBody>
      </p:sp>
      <p:pic>
        <p:nvPicPr>
          <p:cNvPr id="3074" name="Picture 2" descr="G:\Work Stuff\2D Platformer ShootEmUp\Progress Screenshots\enem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572008"/>
            <a:ext cx="1733550" cy="1276350"/>
          </a:xfrm>
          <a:prstGeom prst="rect">
            <a:avLst/>
          </a:prstGeom>
          <a:noFill/>
        </p:spPr>
      </p:pic>
      <p:pic>
        <p:nvPicPr>
          <p:cNvPr id="3075" name="Picture 3" descr="G:\Work Stuff\2D Platformer ShootEmUp\Progress Screenshots\enemy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2752725" cy="2114550"/>
          </a:xfrm>
          <a:prstGeom prst="rect">
            <a:avLst/>
          </a:prstGeom>
          <a:noFill/>
        </p:spPr>
      </p:pic>
      <p:pic>
        <p:nvPicPr>
          <p:cNvPr id="3076" name="Picture 4" descr="G:\Work Stuff\2D Platformer ShootEmUp\Progress Screenshots\boss.PNG"/>
          <p:cNvPicPr>
            <a:picLocks noChangeAspect="1" noChangeArrowheads="1"/>
          </p:cNvPicPr>
          <p:nvPr/>
        </p:nvPicPr>
        <p:blipFill>
          <a:blip r:embed="rId4"/>
          <a:srcRect l="22998" b="13376"/>
          <a:stretch>
            <a:fillRect/>
          </a:stretch>
        </p:blipFill>
        <p:spPr bwMode="auto">
          <a:xfrm>
            <a:off x="4643438" y="2643182"/>
            <a:ext cx="4214810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308</TotalTime>
  <Words>460</Words>
  <Application>Microsoft Office PowerPoint</Application>
  <PresentationFormat>全屏显示(4:3)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基本</vt:lpstr>
      <vt:lpstr>项目开发总结</vt:lpstr>
      <vt:lpstr>目标</vt:lpstr>
      <vt:lpstr>游戏概要</vt:lpstr>
      <vt:lpstr>开发阶段</vt:lpstr>
      <vt:lpstr>开发阶段</vt:lpstr>
      <vt:lpstr>开发计划及进度示例：第二周</vt:lpstr>
      <vt:lpstr>游戏展示</vt:lpstr>
      <vt:lpstr>游戏展示</vt:lpstr>
      <vt:lpstr>游戏展示</vt:lpstr>
      <vt:lpstr>游戏展示</vt:lpstr>
      <vt:lpstr>最后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陈之昊</dc:creator>
  <cp:lastModifiedBy>吴旻奕</cp:lastModifiedBy>
  <cp:revision>201</cp:revision>
  <dcterms:created xsi:type="dcterms:W3CDTF">2018-07-09T02:39:31Z</dcterms:created>
  <dcterms:modified xsi:type="dcterms:W3CDTF">2018-07-30T03:24:07Z</dcterms:modified>
</cp:coreProperties>
</file>