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83" r:id="rId2"/>
  </p:sldMasterIdLst>
  <p:notesMasterIdLst>
    <p:notesMasterId r:id="rId10"/>
  </p:notesMasterIdLst>
  <p:handoutMasterIdLst>
    <p:handoutMasterId r:id="rId11"/>
  </p:handoutMasterIdLst>
  <p:sldIdLst>
    <p:sldId id="958" r:id="rId3"/>
    <p:sldId id="960" r:id="rId4"/>
    <p:sldId id="961" r:id="rId5"/>
    <p:sldId id="962" r:id="rId6"/>
    <p:sldId id="964" r:id="rId7"/>
    <p:sldId id="963" r:id="rId8"/>
    <p:sldId id="965" r:id="rId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5B9BD5"/>
    <a:srgbClr val="373F8B"/>
    <a:srgbClr val="6C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 autoAdjust="0"/>
    <p:restoredTop sz="96161" autoAdjust="0"/>
  </p:normalViewPr>
  <p:slideViewPr>
    <p:cSldViewPr>
      <p:cViewPr varScale="1">
        <p:scale>
          <a:sx n="75" d="100"/>
          <a:sy n="75" d="100"/>
        </p:scale>
        <p:origin x="764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107" d="100"/>
          <a:sy n="107" d="100"/>
        </p:scale>
        <p:origin x="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F3636A0C-571E-4970-B078-21E52EC5E4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53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33B55C45-34C9-4974-AB3E-0768FFF80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11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1" y="2362201"/>
            <a:ext cx="6858000" cy="190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1" y="965200"/>
            <a:ext cx="6858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33CEE-FE27-46AB-AB9A-A8A824E4DD12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DCCBE9-CFC9-472D-A947-A89536A096CE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8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0"/>
            <a:ext cx="21336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0"/>
            <a:ext cx="6248401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1314F-929F-4115-B464-5D0D73315D5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18ED4D-A8B8-4B9F-AC01-39F707BCB17F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63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95CA-E898-4CF6-B7D2-0AC981D0D33F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B1D048A0-9486-4638-89BE-5ADA0AE1E444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58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F4DFC-E3E5-4325-BB82-6733FDE814DE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F1E7C-21C3-470A-A3D3-52EF08D0B7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04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78AB-C39E-4E2B-BE6C-1515F755C513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D5D2A-58DF-467B-AB5F-2FA433CEE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66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05A5-8F75-4F24-98C7-9BC2C9F7E155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4B405-E092-486D-B6D3-A02FADA8B1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17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AA3D-396B-4467-9125-ABADA5DFD528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1D448-3173-45F3-B3D8-21135735C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34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1007B-A20F-4CAA-BA88-0B24E84BA8A4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4082-661D-45B1-9D66-CED771C1E1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102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16B1-BA76-4FE2-A992-A9483D91BBF8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6C0CC-6484-4A97-A18E-CFE392E8B0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45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94D8C-5A37-461F-B5DC-350F7A433FC7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FBEB-7D49-421E-9CF1-1B4214C1C6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0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C67D8-9D08-40A7-B52C-3DAA0A47CCBE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60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CF7C-E89F-4CBD-91A8-F9387F6273A9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135A-64CE-45E9-8D83-048454A719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2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B5AE-EB34-4E7E-92B2-D77DC5379C6E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A1C7D-3B20-4692-B99A-E114406144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82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69B95-F00D-4E7B-BDC6-DEF345B97B24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51561-8541-4FE7-A675-3ED72DD8E9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A6F8-5BC3-4831-9C6D-35D8C4B6187C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CD107-0DF2-4E20-9501-175D6342A0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4" indent="0">
              <a:buNone/>
              <a:defRPr sz="1400"/>
            </a:lvl4pPr>
            <a:lvl5pPr marL="1828539" indent="0">
              <a:buNone/>
              <a:defRPr sz="1400"/>
            </a:lvl5pPr>
            <a:lvl6pPr marL="2285674" indent="0">
              <a:buNone/>
              <a:defRPr sz="1400"/>
            </a:lvl6pPr>
            <a:lvl7pPr marL="2742809" indent="0">
              <a:buNone/>
              <a:defRPr sz="1400"/>
            </a:lvl7pPr>
            <a:lvl8pPr marL="3199944" indent="0">
              <a:buNone/>
              <a:defRPr sz="1400"/>
            </a:lvl8pPr>
            <a:lvl9pPr marL="36570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BDF47-782E-42DE-8E51-4FB3FF6FB42D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9F40C2DE-6EC1-413A-BF0C-E96F76149B0E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C2C73-E346-4C70-A585-A49F7AC1E345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82A9E90A-0179-404B-A8F5-20B4E864B0AB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9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873A7-4D48-4B3A-ACEF-D53F82715C7B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E77BA4E3-7CBC-4217-8B31-9A1DE44ABBB4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1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16D16-BF27-4839-AA76-D65C1C5ABCF3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FE58FE-97AF-4648-AA30-90210A4A04C0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9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931D-46A1-42AC-AD39-DB2A6FA3447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1C0D638-140F-471F-844C-2B5B22B32AF0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CF91D-2D02-4CFE-908B-4CB23AB09F9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4AA2621D-3BB3-4C4D-B817-336DC509CD56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5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CFF08-AF1D-4A84-B817-79CDAAEE4E0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9D61BD-859D-47B5-8CCF-DF467A066623}" type="datetime1">
              <a:rPr lang="en-US" altLang="ko-KR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52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0FB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5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" y="6621463"/>
            <a:ext cx="1284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굴림" pitchFamily="50" charset="-127"/>
              </a:defRPr>
            </a:lvl1pPr>
          </a:lstStyle>
          <a:p>
            <a:fld id="{A36E6C69-277B-45B8-AC52-A44C003BD77A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87C7291-55DF-454F-8558-7B6A2E0F9452}" type="datetime1">
              <a:rPr lang="en-US" altLang="ko-KR"/>
              <a:pPr/>
              <a:t>11/3/2022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135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26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40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53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25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&gt;"/>
        <a:defRPr sz="2000">
          <a:solidFill>
            <a:schemeClr val="tx1"/>
          </a:solidFill>
          <a:latin typeface="+mn-lt"/>
        </a:defRPr>
      </a:lvl2pPr>
      <a:lvl3pPr marL="968375" indent="-2254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tx1"/>
          </a:solidFill>
          <a:latin typeface="+mn-lt"/>
        </a:defRPr>
      </a:lvl5pPr>
      <a:lvl6pPr marL="251424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6pPr>
      <a:lvl7pPr marL="297137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7pPr>
      <a:lvl8pPr marL="342851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8pPr>
      <a:lvl9pPr marL="388564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0E81B80-8E92-451F-A127-D9F13886B679}" type="datetime1">
              <a:rPr lang="en-US" altLang="ko-KR"/>
              <a:pPr>
                <a:defRPr/>
              </a:pPr>
              <a:t>11/3/2022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fld id="{B03802AE-D26D-4EEF-85F9-C84928E369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프로그램 목표 </a:t>
            </a:r>
          </a:p>
          <a:p>
            <a:pPr lvl="1" latinLnBrk="1"/>
            <a:r>
              <a:rPr lang="en-US" altLang="ko-KR" dirty="0"/>
              <a:t>Python/JAVA</a:t>
            </a:r>
            <a:r>
              <a:rPr lang="ko-KR" altLang="en-US" dirty="0"/>
              <a:t>을 이용하여 </a:t>
            </a:r>
            <a:r>
              <a:rPr lang="en-US" altLang="ko-KR" dirty="0"/>
              <a:t>MySQL</a:t>
            </a:r>
            <a:r>
              <a:rPr lang="ko-KR" altLang="en-US" dirty="0"/>
              <a:t>에 데이터를 저장하고 검색하는 기능을 구현한다</a:t>
            </a:r>
            <a:r>
              <a:rPr lang="en-US" altLang="ko-KR" dirty="0"/>
              <a:t>. </a:t>
            </a:r>
          </a:p>
          <a:p>
            <a:pPr lvl="1" latinLnBrk="1"/>
            <a:endParaRPr lang="ko-KR" altLang="en-US" dirty="0"/>
          </a:p>
          <a:p>
            <a:pPr latinLnBrk="1"/>
            <a:r>
              <a:rPr lang="ko-KR" altLang="en-US" dirty="0"/>
              <a:t>프로그램 요구 사항</a:t>
            </a:r>
          </a:p>
          <a:p>
            <a:pPr marL="801688" lvl="1" indent="-457200" latinLnBrk="1">
              <a:buAutoNum type="arabicParenR"/>
            </a:pPr>
            <a:r>
              <a:rPr lang="ko-KR" altLang="en-US" dirty="0"/>
              <a:t>사용자 인터페이스</a:t>
            </a:r>
            <a:endParaRPr lang="en-US" altLang="ko-KR" dirty="0"/>
          </a:p>
          <a:p>
            <a:pPr marL="801688" lvl="1" indent="-457200" latinLnBrk="1">
              <a:buAutoNum type="arabicParenR"/>
            </a:pPr>
            <a:r>
              <a:rPr lang="ko-KR" altLang="en-US" dirty="0"/>
              <a:t>릴레이션 생성 및 데이터 추가</a:t>
            </a:r>
            <a:endParaRPr lang="en-US" altLang="ko-KR" dirty="0"/>
          </a:p>
          <a:p>
            <a:pPr marL="801688" lvl="1" indent="-457200" latinLnBrk="1">
              <a:buAutoNum type="arabicParenR"/>
            </a:pPr>
            <a:r>
              <a:rPr lang="ko-KR" altLang="en-US" dirty="0"/>
              <a:t>제목을 이용한 검색</a:t>
            </a:r>
            <a:endParaRPr lang="en-US" altLang="ko-KR" dirty="0"/>
          </a:p>
          <a:p>
            <a:pPr marL="801688" lvl="1" indent="-457200" latinLnBrk="1">
              <a:buFontTx/>
              <a:buAutoNum type="arabicParenR"/>
            </a:pPr>
            <a:r>
              <a:rPr lang="ko-KR" altLang="en-US" dirty="0"/>
              <a:t>관객 수를 이용한 검색</a:t>
            </a:r>
            <a:endParaRPr lang="en-US" altLang="ko-KR" dirty="0"/>
          </a:p>
          <a:p>
            <a:pPr marL="801688" lvl="1" indent="-457200" latinLnBrk="1">
              <a:buFontTx/>
              <a:buAutoNum type="arabicParenR"/>
            </a:pPr>
            <a:r>
              <a:rPr lang="ko-KR" altLang="en-US" dirty="0"/>
              <a:t>개봉 일을 이용한 검색</a:t>
            </a:r>
          </a:p>
          <a:p>
            <a:pPr marL="801688" lvl="1" indent="-457200" latinLnBrk="1">
              <a:buFontTx/>
              <a:buAutoNum type="arabicParenR"/>
            </a:pPr>
            <a:endParaRPr lang="ko-KR" altLang="en-US" dirty="0"/>
          </a:p>
          <a:p>
            <a:pPr marL="801688" lvl="1" indent="-457200" latinLnBrk="1">
              <a:buAutoNum type="arabicParenR"/>
            </a:pPr>
            <a:endParaRPr lang="ko-KR" altLang="en-US" dirty="0"/>
          </a:p>
          <a:p>
            <a:pPr lvl="1" latinLnBrk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1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5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sz="2400" dirty="0"/>
              <a:t>사용자 인터페이스</a:t>
            </a:r>
            <a:endParaRPr lang="en-US" altLang="ko-KR" sz="2400" dirty="0"/>
          </a:p>
          <a:p>
            <a:pPr marL="741363" lvl="1" indent="-342900">
              <a:buFontTx/>
              <a:buChar char="-"/>
            </a:pPr>
            <a:r>
              <a:rPr lang="ko-KR" altLang="en-US" sz="2000" dirty="0"/>
              <a:t>사용자가 인터페이스를 통하여 데이터베이스를 사용할 수 있도록 다음과 같은 인터페이스를 제공해 준다</a:t>
            </a:r>
            <a:r>
              <a:rPr lang="en-US" altLang="ko-KR" sz="2000" dirty="0"/>
              <a:t>.</a:t>
            </a:r>
          </a:p>
          <a:p>
            <a:pPr marL="741363" lvl="1" indent="-342900">
              <a:buFontTx/>
              <a:buChar char="-"/>
            </a:pPr>
            <a:endParaRPr lang="ko-KR" altLang="en-US" sz="2000" dirty="0"/>
          </a:p>
          <a:p>
            <a:pPr marL="912813" lvl="1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2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731520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========================================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(0) </a:t>
            </a:r>
            <a:r>
              <a:rPr lang="ko-KR" altLang="en-US" sz="1600" dirty="0"/>
              <a:t>종료</a:t>
            </a:r>
          </a:p>
          <a:p>
            <a:pPr latinLnBrk="1"/>
            <a:r>
              <a:rPr lang="en-US" altLang="ko-KR" sz="1600" dirty="0"/>
              <a:t>(1) </a:t>
            </a:r>
            <a:r>
              <a:rPr lang="ko-KR" altLang="en-US" sz="1600" dirty="0"/>
              <a:t>릴레이션 생성 및 데이터 추가</a:t>
            </a:r>
          </a:p>
          <a:p>
            <a:pPr latinLnBrk="1"/>
            <a:r>
              <a:rPr lang="en-US" altLang="ko-KR" sz="1600" dirty="0"/>
              <a:t>(2) </a:t>
            </a:r>
            <a:r>
              <a:rPr lang="ko-KR" altLang="en-US" sz="1600" dirty="0"/>
              <a:t>제목을 이용한 검색</a:t>
            </a:r>
          </a:p>
          <a:p>
            <a:pPr latinLnBrk="1"/>
            <a:r>
              <a:rPr lang="en-US" altLang="ko-KR" sz="1600" dirty="0"/>
              <a:t>(3) </a:t>
            </a:r>
            <a:r>
              <a:rPr lang="ko-KR" altLang="en-US" sz="1600" dirty="0"/>
              <a:t>관객수를 이용한 검색</a:t>
            </a:r>
          </a:p>
          <a:p>
            <a:pPr latinLnBrk="1"/>
            <a:r>
              <a:rPr lang="en-US" altLang="ko-KR" sz="1600" dirty="0"/>
              <a:t>(4) </a:t>
            </a:r>
            <a:r>
              <a:rPr lang="ko-KR" altLang="en-US" sz="1600" dirty="0"/>
              <a:t>개봉일을 이용한 검색</a:t>
            </a:r>
          </a:p>
          <a:p>
            <a:pPr latinLnBrk="1"/>
            <a:r>
              <a:rPr lang="en-US" altLang="ko-KR" sz="1600" dirty="0"/>
              <a:t>========================================</a:t>
            </a:r>
            <a:endParaRPr lang="ko-KR" altLang="en-US" sz="1600" dirty="0"/>
          </a:p>
          <a:p>
            <a:pPr latinLnBrk="1"/>
            <a:r>
              <a:rPr lang="ko-KR" altLang="en-US" sz="1600" dirty="0"/>
              <a:t>원하는 번호를 입력 하시오</a:t>
            </a:r>
          </a:p>
        </p:txBody>
      </p:sp>
    </p:spTree>
    <p:extLst>
      <p:ext uri="{BB962C8B-B14F-4D97-AF65-F5344CB8AC3E}">
        <p14:creationId xmlns:p14="http://schemas.microsoft.com/office/powerpoint/2010/main" val="37441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릴레이션 생성 및 데이터 추가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000" dirty="0" err="1"/>
              <a:t>eCampus</a:t>
            </a:r>
            <a:r>
              <a:rPr lang="ko-KR" altLang="en-US" sz="2000" dirty="0"/>
              <a:t>에 제공해준 </a:t>
            </a:r>
            <a:r>
              <a:rPr lang="en-US" altLang="ko-KR" sz="2000" dirty="0">
                <a:solidFill>
                  <a:srgbClr val="0033CC"/>
                </a:solidFill>
              </a:rPr>
              <a:t>create_table.txt</a:t>
            </a:r>
            <a:r>
              <a:rPr lang="ko-KR" altLang="en-US" sz="2000" dirty="0"/>
              <a:t>을 참고하여 </a:t>
            </a:r>
            <a:r>
              <a:rPr lang="en-US" altLang="ko-KR" sz="2000" dirty="0"/>
              <a:t>movie </a:t>
            </a:r>
            <a:r>
              <a:rPr lang="ko-KR" altLang="en-US" sz="2000" dirty="0"/>
              <a:t>릴레이션을 생성한다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rgbClr val="0033CC"/>
                </a:solidFill>
              </a:rPr>
              <a:t>movie_data.txt</a:t>
            </a:r>
            <a:r>
              <a:rPr lang="ko-KR" altLang="en-US" sz="2000" dirty="0"/>
              <a:t>에 저장된 데이터를 </a:t>
            </a:r>
            <a:r>
              <a:rPr lang="en-US" altLang="ko-KR" sz="2000" dirty="0"/>
              <a:t>movie </a:t>
            </a:r>
            <a:r>
              <a:rPr lang="ko-KR" altLang="en-US" sz="2000" dirty="0" err="1"/>
              <a:t>릴레이션에</a:t>
            </a:r>
            <a:r>
              <a:rPr lang="ko-KR" altLang="en-US" sz="2000" dirty="0"/>
              <a:t> 삽입하는 기능을 </a:t>
            </a:r>
            <a:r>
              <a:rPr lang="en-US" altLang="ko-KR" sz="2000" dirty="0"/>
              <a:t>python/java</a:t>
            </a:r>
            <a:r>
              <a:rPr lang="ko-KR" altLang="en-US" sz="2000" dirty="0"/>
              <a:t> 프로그램 안에서 구현한다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movie_data.txt</a:t>
            </a:r>
            <a:r>
              <a:rPr lang="ko-KR" altLang="en-US" sz="2000" dirty="0"/>
              <a:t>에는 총 </a:t>
            </a:r>
            <a:r>
              <a:rPr lang="en-US" altLang="ko-KR" sz="2000" dirty="0"/>
              <a:t>300</a:t>
            </a:r>
            <a:r>
              <a:rPr lang="ko-KR" altLang="en-US" sz="2000" dirty="0"/>
              <a:t>편의 영화에 대한 정보가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영화 데이터들은 아래와 같은 형식을 따른다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741363" lvl="1" indent="-342900">
              <a:buFontTx/>
              <a:buChar char="-"/>
            </a:pPr>
            <a:endParaRPr lang="ko-KR" altLang="en-US" sz="1800" dirty="0"/>
          </a:p>
          <a:p>
            <a:pPr marL="912813" lvl="1" indent="-514350">
              <a:buAutoNum type="arabicParenR"/>
            </a:pPr>
            <a:endParaRPr lang="en-US" altLang="ko-KR" sz="1800" dirty="0"/>
          </a:p>
          <a:p>
            <a:pPr marL="514350" indent="-514350"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3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803892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제목을 이용한 검색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000" dirty="0"/>
              <a:t>사용자가 입력한 키워드를 이용하여 영화를 검색할 수 있는 기능을 제공해 준다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영화제목에 사용자가 입력한 키워드를 포함하는 모든 영화들을 출력한다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741363" lvl="1" indent="-342900">
              <a:buFontTx/>
              <a:buChar char="-"/>
            </a:pPr>
            <a:endParaRPr lang="ko-KR" altLang="en-US" sz="1800" dirty="0"/>
          </a:p>
          <a:p>
            <a:pPr marL="912813" lvl="1" indent="-514350">
              <a:buAutoNum type="arabicParenR"/>
            </a:pPr>
            <a:endParaRPr lang="en-US" altLang="ko-KR" sz="1800" dirty="0"/>
          </a:p>
          <a:p>
            <a:pPr marL="514350" indent="-514350"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4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724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4) </a:t>
            </a:r>
            <a:r>
              <a:rPr lang="ko-KR" altLang="en-US" sz="2400"/>
              <a:t>관객 수를 이용한 검색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000" dirty="0" err="1"/>
              <a:t>사용자가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입력한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관객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수보다</a:t>
            </a:r>
            <a:r>
              <a:rPr lang="en-US" altLang="ko-KR" sz="2000" dirty="0"/>
              <a:t> 더 </a:t>
            </a:r>
            <a:r>
              <a:rPr lang="en-US" altLang="ko-KR" sz="2000" dirty="0" err="1"/>
              <a:t>많은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관객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수를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기록한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영화들만을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출력한다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ko-KR" altLang="en-US" sz="200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741363" lvl="1" indent="-342900">
              <a:buFontTx/>
              <a:buChar char="-"/>
            </a:pPr>
            <a:endParaRPr lang="ko-KR" altLang="en-US" sz="1800" dirty="0"/>
          </a:p>
          <a:p>
            <a:pPr marL="912813" lvl="1" indent="-514350">
              <a:buAutoNum type="arabicParenR"/>
            </a:pPr>
            <a:endParaRPr lang="en-US" altLang="ko-KR" sz="1800" dirty="0"/>
          </a:p>
          <a:p>
            <a:pPr marL="514350" indent="-514350"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5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4" y="2786857"/>
            <a:ext cx="7667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5) </a:t>
            </a:r>
            <a:r>
              <a:rPr lang="ko-KR" altLang="en-US" sz="2400"/>
              <a:t>개봉 일을 이용한 검색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000" dirty="0"/>
              <a:t>사용자가 입력한 두 날짜 사이에 개봉된 영화들만을 출력하여 보여준다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741363" lvl="1" indent="-342900">
              <a:buFontTx/>
              <a:buChar char="-"/>
            </a:pPr>
            <a:endParaRPr lang="ko-KR" altLang="en-US" sz="1800" dirty="0"/>
          </a:p>
          <a:p>
            <a:pPr marL="912813" lvl="1" indent="-514350">
              <a:buAutoNum type="arabicParenR"/>
            </a:pPr>
            <a:endParaRPr lang="en-US" altLang="ko-KR" sz="1800" dirty="0"/>
          </a:p>
          <a:p>
            <a:pPr marL="514350" indent="-514350"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6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8" y="2726478"/>
            <a:ext cx="7880632" cy="34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검색 프로그램 </a:t>
            </a:r>
            <a:r>
              <a:rPr lang="en-US" altLang="ko-KR" dirty="0"/>
              <a:t>(Python/JAVA)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방법 및 일자</a:t>
            </a:r>
            <a:endParaRPr lang="en-US" altLang="ko-KR" dirty="0"/>
          </a:p>
          <a:p>
            <a:pPr lvl="1" latinLnBrk="1"/>
            <a:r>
              <a:rPr lang="ko-KR" altLang="en-US" dirty="0"/>
              <a:t>소스 코드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 latinLnBrk="1"/>
            <a:r>
              <a:rPr lang="ko-KR" altLang="en-US" dirty="0"/>
              <a:t>보고서 </a:t>
            </a:r>
            <a:r>
              <a:rPr lang="en-US" altLang="ko-KR" dirty="0"/>
              <a:t>(</a:t>
            </a:r>
            <a:r>
              <a:rPr lang="ko-KR" altLang="en-US" dirty="0"/>
              <a:t>실행결과 화면 </a:t>
            </a:r>
            <a:r>
              <a:rPr lang="ko-KR" altLang="en-US" dirty="0" err="1"/>
              <a:t>캡쳐</a:t>
            </a:r>
            <a:r>
              <a:rPr lang="en-US" altLang="ko-KR" dirty="0"/>
              <a:t>, </a:t>
            </a:r>
            <a:r>
              <a:rPr lang="ko-KR" altLang="en-US" dirty="0"/>
              <a:t>간단한 설명</a:t>
            </a:r>
            <a:r>
              <a:rPr lang="en-US" altLang="ko-KR" dirty="0"/>
              <a:t>): </a:t>
            </a:r>
            <a:r>
              <a:rPr lang="en-US" altLang="ko-KR" dirty="0" err="1"/>
              <a:t>eCampus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 latinLnBrk="1"/>
            <a:r>
              <a:rPr lang="ko-KR" altLang="en-US" dirty="0"/>
              <a:t>소스 코드</a:t>
            </a:r>
            <a:r>
              <a:rPr lang="en-US" altLang="ko-KR" dirty="0"/>
              <a:t>, </a:t>
            </a:r>
            <a:r>
              <a:rPr lang="ko-KR" altLang="en-US" dirty="0"/>
              <a:t>보고서를 </a:t>
            </a:r>
            <a:r>
              <a:rPr lang="en-US" altLang="ko-KR" dirty="0"/>
              <a:t>zip</a:t>
            </a:r>
            <a:r>
              <a:rPr lang="ko-KR" altLang="en-US" dirty="0"/>
              <a:t>으로 압축하여 제출</a:t>
            </a:r>
            <a:endParaRPr lang="en-US" altLang="ko-KR" dirty="0"/>
          </a:p>
          <a:p>
            <a:pPr lvl="1" latinLnBrk="1"/>
            <a:r>
              <a:rPr lang="ko-KR" altLang="en-US" b="1" dirty="0">
                <a:solidFill>
                  <a:srgbClr val="0033CC"/>
                </a:solidFill>
              </a:rPr>
              <a:t>제출일자</a:t>
            </a:r>
            <a:r>
              <a:rPr lang="en-US" altLang="ko-KR" b="1" dirty="0">
                <a:solidFill>
                  <a:srgbClr val="0033CC"/>
                </a:solidFill>
              </a:rPr>
              <a:t>: 11</a:t>
            </a:r>
            <a:r>
              <a:rPr lang="ko-KR" altLang="en-US" b="1" dirty="0">
                <a:solidFill>
                  <a:srgbClr val="0033CC"/>
                </a:solidFill>
              </a:rPr>
              <a:t>월 </a:t>
            </a:r>
            <a:r>
              <a:rPr lang="en-US" altLang="ko-KR" b="1" dirty="0">
                <a:solidFill>
                  <a:srgbClr val="0033CC"/>
                </a:solidFill>
              </a:rPr>
              <a:t>30</a:t>
            </a:r>
            <a:r>
              <a:rPr lang="ko-KR" altLang="en-US" b="1" dirty="0">
                <a:solidFill>
                  <a:srgbClr val="0033CC"/>
                </a:solidFill>
              </a:rPr>
              <a:t>일</a:t>
            </a:r>
            <a:r>
              <a:rPr lang="en-US" altLang="ko-KR" b="1">
                <a:solidFill>
                  <a:srgbClr val="0033CC"/>
                </a:solidFill>
              </a:rPr>
              <a:t>, 11:59PM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7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11/3/2022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99678"/>
      </p:ext>
    </p:extLst>
  </p:cSld>
  <p:clrMapOvr>
    <a:masterClrMapping/>
  </p:clrMapOvr>
</p:sld>
</file>

<file path=ppt/theme/theme1.xml><?xml version="1.0" encoding="utf-8"?>
<a:theme xmlns:a="http://schemas.openxmlformats.org/drawingml/2006/main" name="TER Alt PPT Confidential 0308">
  <a:themeElements>
    <a:clrScheme name="">
      <a:dk1>
        <a:srgbClr val="000000"/>
      </a:dk1>
      <a:lt1>
        <a:srgbClr val="FFFFFF"/>
      </a:lt1>
      <a:dk2>
        <a:srgbClr val="000000"/>
      </a:dk2>
      <a:lt2>
        <a:srgbClr val="DECAA6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TER Alt PPT Confidential 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R Alt PPT Confidential 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 Alt PPT Confidential 03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 Alt PPT Confidential 0308</Template>
  <TotalTime>17812</TotalTime>
  <Words>325</Words>
  <Application>Microsoft Office PowerPoint</Application>
  <PresentationFormat>화면 슬라이드 쇼(4:3)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</vt:lpstr>
      <vt:lpstr>Verdana</vt:lpstr>
      <vt:lpstr>TER Alt PPT Confidential 0308</vt:lpstr>
      <vt:lpstr>Custom Design</vt:lpstr>
      <vt:lpstr>영화 검색 프로그램 (Python/JAVA)</vt:lpstr>
      <vt:lpstr>영화 검색 프로그램 (Python/JAVA)</vt:lpstr>
      <vt:lpstr>영화 검색 프로그램 (Python/JAVA)</vt:lpstr>
      <vt:lpstr>영화 검색 프로그램 (Python/JAVA)</vt:lpstr>
      <vt:lpstr>영화 검색 프로그램 (Python/JAVA)</vt:lpstr>
      <vt:lpstr>영화 검색 프로그램 (Python/JAVA)</vt:lpstr>
      <vt:lpstr>영화 검색 프로그램 (Python/JAVA)</vt:lpstr>
    </vt:vector>
  </TitlesOfParts>
  <Company>Teradata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Darryl McDonald</dc:creator>
  <cp:lastModifiedBy>김유민</cp:lastModifiedBy>
  <cp:revision>1184</cp:revision>
  <cp:lastPrinted>2004-11-09T19:18:19Z</cp:lastPrinted>
  <dcterms:created xsi:type="dcterms:W3CDTF">2009-06-12T18:49:11Z</dcterms:created>
  <dcterms:modified xsi:type="dcterms:W3CDTF">2022-11-03T06:11:46Z</dcterms:modified>
</cp:coreProperties>
</file>