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alpha val="23000"/>
                </a:schemeClr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573-4B12-BA80-6AC14C3F0B95}"/>
              </c:ext>
            </c:extLst>
          </c:dPt>
          <c:dPt>
            <c:idx val="5"/>
            <c:invertIfNegative val="0"/>
            <c:bubble3D val="0"/>
            <c:spPr>
              <a:solidFill>
                <a:srgbClr val="E8AC6C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573-4B12-BA80-6AC14C3F0B9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/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573-4B12-BA80-6AC14C3F0B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12130976"/>
        <c:axId val="-12142400"/>
      </c:barChart>
      <c:catAx>
        <c:axId val="-121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899B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142400"/>
        <c:crosses val="autoZero"/>
        <c:auto val="1"/>
        <c:lblAlgn val="ctr"/>
        <c:lblOffset val="100"/>
        <c:noMultiLvlLbl val="0"/>
      </c:catAx>
      <c:valAx>
        <c:axId val="-121424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21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429747" y="4003214"/>
            <a:ext cx="2443728" cy="15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IMC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Project manager / KIM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107129" y="2019447"/>
            <a:ext cx="5066854" cy="167840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36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/>
        </p:nvGraphicFramePr>
        <p:xfrm>
          <a:off x="4325329" y="602664"/>
          <a:ext cx="7206981" cy="3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8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68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428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ⓐ ⓑ ⓒ ⓓ 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ⓐ ⓑ ⓒ ⓓ 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ⓐ ⓑ ⓒ ⓓ 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ⓐ ⓑ ⓒ ⓓ 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4954836"/>
            <a:ext cx="420084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자유형: 도형 377">
            <a:extLst>
              <a:ext uri="{FF2B5EF4-FFF2-40B4-BE49-F238E27FC236}">
                <a16:creationId xmlns="" xmlns:a16="http://schemas.microsoft.com/office/drawing/2014/main" id="{7587A389-6420-4C5F-AA4F-2B60A3916226}"/>
              </a:ext>
            </a:extLst>
          </p:cNvPr>
          <p:cNvSpPr/>
          <p:nvPr/>
        </p:nvSpPr>
        <p:spPr>
          <a:xfrm>
            <a:off x="5701888" y="1121328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: 도형 378">
            <a:extLst>
              <a:ext uri="{FF2B5EF4-FFF2-40B4-BE49-F238E27FC236}">
                <a16:creationId xmlns="" xmlns:a16="http://schemas.microsoft.com/office/drawing/2014/main" id="{F8DCB75E-E9AF-40BE-908B-3F4BDC0B0676}"/>
              </a:ext>
            </a:extLst>
          </p:cNvPr>
          <p:cNvSpPr/>
          <p:nvPr/>
        </p:nvSpPr>
        <p:spPr>
          <a:xfrm>
            <a:off x="6032488" y="1121328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자유형: 도형 379">
            <a:extLst>
              <a:ext uri="{FF2B5EF4-FFF2-40B4-BE49-F238E27FC236}">
                <a16:creationId xmlns="" xmlns:a16="http://schemas.microsoft.com/office/drawing/2014/main" id="{8AD45AE0-18D1-4394-AA8B-8F7D355FBB09}"/>
              </a:ext>
            </a:extLst>
          </p:cNvPr>
          <p:cNvSpPr/>
          <p:nvPr/>
        </p:nvSpPr>
        <p:spPr>
          <a:xfrm>
            <a:off x="5391714" y="1170645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자유형: 도형 380">
            <a:extLst>
              <a:ext uri="{FF2B5EF4-FFF2-40B4-BE49-F238E27FC236}">
                <a16:creationId xmlns="" xmlns:a16="http://schemas.microsoft.com/office/drawing/2014/main" id="{7395636F-C625-4C77-AD64-75DD78E6D36F}"/>
              </a:ext>
            </a:extLst>
          </p:cNvPr>
          <p:cNvSpPr/>
          <p:nvPr/>
        </p:nvSpPr>
        <p:spPr>
          <a:xfrm>
            <a:off x="6291146" y="1170645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: 도형 381">
            <a:extLst>
              <a:ext uri="{FF2B5EF4-FFF2-40B4-BE49-F238E27FC236}">
                <a16:creationId xmlns="" xmlns:a16="http://schemas.microsoft.com/office/drawing/2014/main" id="{002A48E1-7B51-4A29-869C-D818F8AFAB5F}"/>
              </a:ext>
            </a:extLst>
          </p:cNvPr>
          <p:cNvSpPr/>
          <p:nvPr/>
        </p:nvSpPr>
        <p:spPr>
          <a:xfrm>
            <a:off x="5124329" y="1304161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자유형: 도형 382">
            <a:extLst>
              <a:ext uri="{FF2B5EF4-FFF2-40B4-BE49-F238E27FC236}">
                <a16:creationId xmlns="" xmlns:a16="http://schemas.microsoft.com/office/drawing/2014/main" id="{CE0914B4-CD77-4C5B-A4FE-A5C845DBA163}"/>
              </a:ext>
            </a:extLst>
          </p:cNvPr>
          <p:cNvSpPr/>
          <p:nvPr/>
        </p:nvSpPr>
        <p:spPr>
          <a:xfrm>
            <a:off x="6530268" y="1304161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383">
            <a:extLst>
              <a:ext uri="{FF2B5EF4-FFF2-40B4-BE49-F238E27FC236}">
                <a16:creationId xmlns="" xmlns:a16="http://schemas.microsoft.com/office/drawing/2014/main" id="{FFEDC434-E004-4612-8019-192AC34E28BD}"/>
              </a:ext>
            </a:extLst>
          </p:cNvPr>
          <p:cNvSpPr/>
          <p:nvPr/>
        </p:nvSpPr>
        <p:spPr>
          <a:xfrm>
            <a:off x="4917219" y="1511271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384">
            <a:extLst>
              <a:ext uri="{FF2B5EF4-FFF2-40B4-BE49-F238E27FC236}">
                <a16:creationId xmlns="" xmlns:a16="http://schemas.microsoft.com/office/drawing/2014/main" id="{5AE61DCD-C4E2-46C7-9D16-06D091D6CD9E}"/>
              </a:ext>
            </a:extLst>
          </p:cNvPr>
          <p:cNvSpPr/>
          <p:nvPr/>
        </p:nvSpPr>
        <p:spPr>
          <a:xfrm>
            <a:off x="6734132" y="1511271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: 도형 385">
            <a:extLst>
              <a:ext uri="{FF2B5EF4-FFF2-40B4-BE49-F238E27FC236}">
                <a16:creationId xmlns="" xmlns:a16="http://schemas.microsoft.com/office/drawing/2014/main" id="{6D398262-3CB2-4B01-8895-924C4DE86D70}"/>
              </a:ext>
            </a:extLst>
          </p:cNvPr>
          <p:cNvSpPr/>
          <p:nvPr/>
        </p:nvSpPr>
        <p:spPr>
          <a:xfrm>
            <a:off x="4783703" y="1778657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: 도형 386">
            <a:extLst>
              <a:ext uri="{FF2B5EF4-FFF2-40B4-BE49-F238E27FC236}">
                <a16:creationId xmlns="" xmlns:a16="http://schemas.microsoft.com/office/drawing/2014/main" id="{8B27536E-FEDF-4798-B99C-5F762C7E2B66}"/>
              </a:ext>
            </a:extLst>
          </p:cNvPr>
          <p:cNvSpPr/>
          <p:nvPr/>
        </p:nvSpPr>
        <p:spPr>
          <a:xfrm>
            <a:off x="6889250" y="1778657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: 도형 387">
            <a:extLst>
              <a:ext uri="{FF2B5EF4-FFF2-40B4-BE49-F238E27FC236}">
                <a16:creationId xmlns="" xmlns:a16="http://schemas.microsoft.com/office/drawing/2014/main" id="{C528CC80-6C9D-4FCF-9918-00D98197301A}"/>
              </a:ext>
            </a:extLst>
          </p:cNvPr>
          <p:cNvSpPr/>
          <p:nvPr/>
        </p:nvSpPr>
        <p:spPr>
          <a:xfrm>
            <a:off x="4734386" y="2088829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="" xmlns:a16="http://schemas.microsoft.com/office/drawing/2014/main" id="{A9D7A74E-B295-4396-A48D-62087C6CD1BD}"/>
              </a:ext>
            </a:extLst>
          </p:cNvPr>
          <p:cNvSpPr/>
          <p:nvPr/>
        </p:nvSpPr>
        <p:spPr>
          <a:xfrm>
            <a:off x="6982842" y="2088829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9">
            <a:extLst>
              <a:ext uri="{FF2B5EF4-FFF2-40B4-BE49-F238E27FC236}">
                <a16:creationId xmlns="" xmlns:a16="http://schemas.microsoft.com/office/drawing/2014/main" id="{9AA3C9F0-7D10-4402-A9A8-CF2CA85C5993}"/>
              </a:ext>
            </a:extLst>
          </p:cNvPr>
          <p:cNvSpPr/>
          <p:nvPr/>
        </p:nvSpPr>
        <p:spPr>
          <a:xfrm>
            <a:off x="4734386" y="2419431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90">
            <a:extLst>
              <a:ext uri="{FF2B5EF4-FFF2-40B4-BE49-F238E27FC236}">
                <a16:creationId xmlns="" xmlns:a16="http://schemas.microsoft.com/office/drawing/2014/main" id="{3622CFA3-F90E-49A3-AA21-55A4F7C388BD}"/>
              </a:ext>
            </a:extLst>
          </p:cNvPr>
          <p:cNvSpPr/>
          <p:nvPr/>
        </p:nvSpPr>
        <p:spPr>
          <a:xfrm>
            <a:off x="6982842" y="2419431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91">
            <a:extLst>
              <a:ext uri="{FF2B5EF4-FFF2-40B4-BE49-F238E27FC236}">
                <a16:creationId xmlns="" xmlns:a16="http://schemas.microsoft.com/office/drawing/2014/main" id="{A2BC9437-4579-4328-B709-9A0EFC14545A}"/>
              </a:ext>
            </a:extLst>
          </p:cNvPr>
          <p:cNvSpPr/>
          <p:nvPr/>
        </p:nvSpPr>
        <p:spPr>
          <a:xfrm>
            <a:off x="4783703" y="2678088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92">
            <a:extLst>
              <a:ext uri="{FF2B5EF4-FFF2-40B4-BE49-F238E27FC236}">
                <a16:creationId xmlns="" xmlns:a16="http://schemas.microsoft.com/office/drawing/2014/main" id="{5A3662C7-A12B-4209-B121-E7E47364EFAF}"/>
              </a:ext>
            </a:extLst>
          </p:cNvPr>
          <p:cNvSpPr/>
          <p:nvPr/>
        </p:nvSpPr>
        <p:spPr>
          <a:xfrm>
            <a:off x="6889250" y="2678088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3">
            <a:extLst>
              <a:ext uri="{FF2B5EF4-FFF2-40B4-BE49-F238E27FC236}">
                <a16:creationId xmlns="" xmlns:a16="http://schemas.microsoft.com/office/drawing/2014/main" id="{A4196C9B-B3FA-4A1E-B645-A17C2CED487F}"/>
              </a:ext>
            </a:extLst>
          </p:cNvPr>
          <p:cNvSpPr/>
          <p:nvPr/>
        </p:nvSpPr>
        <p:spPr>
          <a:xfrm>
            <a:off x="4917219" y="2917210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4">
            <a:extLst>
              <a:ext uri="{FF2B5EF4-FFF2-40B4-BE49-F238E27FC236}">
                <a16:creationId xmlns="" xmlns:a16="http://schemas.microsoft.com/office/drawing/2014/main" id="{00107821-6521-4662-A8AC-72161F8B5F27}"/>
              </a:ext>
            </a:extLst>
          </p:cNvPr>
          <p:cNvSpPr/>
          <p:nvPr/>
        </p:nvSpPr>
        <p:spPr>
          <a:xfrm>
            <a:off x="6734132" y="2917210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5">
            <a:extLst>
              <a:ext uri="{FF2B5EF4-FFF2-40B4-BE49-F238E27FC236}">
                <a16:creationId xmlns="" xmlns:a16="http://schemas.microsoft.com/office/drawing/2014/main" id="{8AC86F61-7103-451A-81AD-68C6E6D55BAA}"/>
              </a:ext>
            </a:extLst>
          </p:cNvPr>
          <p:cNvSpPr/>
          <p:nvPr/>
        </p:nvSpPr>
        <p:spPr>
          <a:xfrm>
            <a:off x="6530268" y="3121074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6">
            <a:extLst>
              <a:ext uri="{FF2B5EF4-FFF2-40B4-BE49-F238E27FC236}">
                <a16:creationId xmlns="" xmlns:a16="http://schemas.microsoft.com/office/drawing/2014/main" id="{4989EC07-EA73-4FEF-AAC3-E8F13FCD5010}"/>
              </a:ext>
            </a:extLst>
          </p:cNvPr>
          <p:cNvSpPr/>
          <p:nvPr/>
        </p:nvSpPr>
        <p:spPr>
          <a:xfrm>
            <a:off x="5124330" y="3121075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7">
            <a:extLst>
              <a:ext uri="{FF2B5EF4-FFF2-40B4-BE49-F238E27FC236}">
                <a16:creationId xmlns="" xmlns:a16="http://schemas.microsoft.com/office/drawing/2014/main" id="{80C14550-5751-4EEC-8FE8-DB0BBB588BD5}"/>
              </a:ext>
            </a:extLst>
          </p:cNvPr>
          <p:cNvSpPr/>
          <p:nvPr/>
        </p:nvSpPr>
        <p:spPr>
          <a:xfrm>
            <a:off x="6291145" y="3276192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398">
            <a:extLst>
              <a:ext uri="{FF2B5EF4-FFF2-40B4-BE49-F238E27FC236}">
                <a16:creationId xmlns="" xmlns:a16="http://schemas.microsoft.com/office/drawing/2014/main" id="{2A2D296D-334A-48DD-BCBC-DE93CDEE8E0E}"/>
              </a:ext>
            </a:extLst>
          </p:cNvPr>
          <p:cNvSpPr/>
          <p:nvPr/>
        </p:nvSpPr>
        <p:spPr>
          <a:xfrm>
            <a:off x="5391714" y="3276193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: 도형 399">
            <a:extLst>
              <a:ext uri="{FF2B5EF4-FFF2-40B4-BE49-F238E27FC236}">
                <a16:creationId xmlns="" xmlns:a16="http://schemas.microsoft.com/office/drawing/2014/main" id="{44509C0C-51EC-41C6-9250-8F5CF429DD58}"/>
              </a:ext>
            </a:extLst>
          </p:cNvPr>
          <p:cNvSpPr/>
          <p:nvPr/>
        </p:nvSpPr>
        <p:spPr>
          <a:xfrm>
            <a:off x="6032488" y="3369784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: 도형 400">
            <a:extLst>
              <a:ext uri="{FF2B5EF4-FFF2-40B4-BE49-F238E27FC236}">
                <a16:creationId xmlns="" xmlns:a16="http://schemas.microsoft.com/office/drawing/2014/main" id="{1BE11219-F78A-487F-9590-BBBD88EF26DE}"/>
              </a:ext>
            </a:extLst>
          </p:cNvPr>
          <p:cNvSpPr/>
          <p:nvPr/>
        </p:nvSpPr>
        <p:spPr>
          <a:xfrm>
            <a:off x="5701888" y="3369784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CBABCC7-26CB-4DD5-A662-4DF054967138}"/>
              </a:ext>
            </a:extLst>
          </p:cNvPr>
          <p:cNvSpPr/>
          <p:nvPr/>
        </p:nvSpPr>
        <p:spPr>
          <a:xfrm>
            <a:off x="5237491" y="1766124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1" name="도넛 68">
            <a:extLst>
              <a:ext uri="{FF2B5EF4-FFF2-40B4-BE49-F238E27FC236}">
                <a16:creationId xmlns="" xmlns:a16="http://schemas.microsoft.com/office/drawing/2014/main" id="{14AB216E-6E5D-4237-81DB-0D08D959BFE8}"/>
              </a:ext>
            </a:extLst>
          </p:cNvPr>
          <p:cNvSpPr/>
          <p:nvPr/>
        </p:nvSpPr>
        <p:spPr>
          <a:xfrm>
            <a:off x="4639218" y="1026160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자유형: 도형 377">
            <a:extLst>
              <a:ext uri="{FF2B5EF4-FFF2-40B4-BE49-F238E27FC236}">
                <a16:creationId xmlns="" xmlns:a16="http://schemas.microsoft.com/office/drawing/2014/main" id="{14B10D11-E095-46A4-8520-BB617B56B324}"/>
              </a:ext>
            </a:extLst>
          </p:cNvPr>
          <p:cNvSpPr/>
          <p:nvPr/>
        </p:nvSpPr>
        <p:spPr>
          <a:xfrm>
            <a:off x="9716502" y="1115467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자유형: 도형 378">
            <a:extLst>
              <a:ext uri="{FF2B5EF4-FFF2-40B4-BE49-F238E27FC236}">
                <a16:creationId xmlns="" xmlns:a16="http://schemas.microsoft.com/office/drawing/2014/main" id="{FA3708EE-85F8-4CCC-BDBC-E5BD8FF85E94}"/>
              </a:ext>
            </a:extLst>
          </p:cNvPr>
          <p:cNvSpPr/>
          <p:nvPr/>
        </p:nvSpPr>
        <p:spPr>
          <a:xfrm>
            <a:off x="10047102" y="1115467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자유형: 도형 379">
            <a:extLst>
              <a:ext uri="{FF2B5EF4-FFF2-40B4-BE49-F238E27FC236}">
                <a16:creationId xmlns="" xmlns:a16="http://schemas.microsoft.com/office/drawing/2014/main" id="{5F491AC1-6D12-4C8F-9EEC-806E10C99F64}"/>
              </a:ext>
            </a:extLst>
          </p:cNvPr>
          <p:cNvSpPr/>
          <p:nvPr/>
        </p:nvSpPr>
        <p:spPr>
          <a:xfrm>
            <a:off x="9406328" y="1164784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: 도형 380">
            <a:extLst>
              <a:ext uri="{FF2B5EF4-FFF2-40B4-BE49-F238E27FC236}">
                <a16:creationId xmlns="" xmlns:a16="http://schemas.microsoft.com/office/drawing/2014/main" id="{6A4F2EE7-8CE2-4083-8F69-C6344CCEAAE0}"/>
              </a:ext>
            </a:extLst>
          </p:cNvPr>
          <p:cNvSpPr/>
          <p:nvPr/>
        </p:nvSpPr>
        <p:spPr>
          <a:xfrm>
            <a:off x="10305760" y="1164784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: 도형 381">
            <a:extLst>
              <a:ext uri="{FF2B5EF4-FFF2-40B4-BE49-F238E27FC236}">
                <a16:creationId xmlns="" xmlns:a16="http://schemas.microsoft.com/office/drawing/2014/main" id="{74FA4CA9-4755-4BE7-98ED-F2E3DBE0BA54}"/>
              </a:ext>
            </a:extLst>
          </p:cNvPr>
          <p:cNvSpPr/>
          <p:nvPr/>
        </p:nvSpPr>
        <p:spPr>
          <a:xfrm>
            <a:off x="9138943" y="1298300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: 도형 382">
            <a:extLst>
              <a:ext uri="{FF2B5EF4-FFF2-40B4-BE49-F238E27FC236}">
                <a16:creationId xmlns="" xmlns:a16="http://schemas.microsoft.com/office/drawing/2014/main" id="{FEBF77D7-7884-4288-AD7F-0306963C24D7}"/>
              </a:ext>
            </a:extLst>
          </p:cNvPr>
          <p:cNvSpPr/>
          <p:nvPr/>
        </p:nvSpPr>
        <p:spPr>
          <a:xfrm>
            <a:off x="10544882" y="1298300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자유형: 도형 383">
            <a:extLst>
              <a:ext uri="{FF2B5EF4-FFF2-40B4-BE49-F238E27FC236}">
                <a16:creationId xmlns="" xmlns:a16="http://schemas.microsoft.com/office/drawing/2014/main" id="{B91A9633-05E2-42E7-9C42-D0FE41C24157}"/>
              </a:ext>
            </a:extLst>
          </p:cNvPr>
          <p:cNvSpPr/>
          <p:nvPr/>
        </p:nvSpPr>
        <p:spPr>
          <a:xfrm>
            <a:off x="8931833" y="1505410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자유형: 도형 384">
            <a:extLst>
              <a:ext uri="{FF2B5EF4-FFF2-40B4-BE49-F238E27FC236}">
                <a16:creationId xmlns="" xmlns:a16="http://schemas.microsoft.com/office/drawing/2014/main" id="{7B44A47D-F5B5-4362-9749-C7EFE95AFC82}"/>
              </a:ext>
            </a:extLst>
          </p:cNvPr>
          <p:cNvSpPr/>
          <p:nvPr/>
        </p:nvSpPr>
        <p:spPr>
          <a:xfrm>
            <a:off x="10748746" y="1505410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자유형: 도형 385">
            <a:extLst>
              <a:ext uri="{FF2B5EF4-FFF2-40B4-BE49-F238E27FC236}">
                <a16:creationId xmlns="" xmlns:a16="http://schemas.microsoft.com/office/drawing/2014/main" id="{BAF5A451-6FEC-496C-860A-E3E5B3939304}"/>
              </a:ext>
            </a:extLst>
          </p:cNvPr>
          <p:cNvSpPr/>
          <p:nvPr/>
        </p:nvSpPr>
        <p:spPr>
          <a:xfrm>
            <a:off x="8798317" y="1772796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자유형: 도형 386">
            <a:extLst>
              <a:ext uri="{FF2B5EF4-FFF2-40B4-BE49-F238E27FC236}">
                <a16:creationId xmlns="" xmlns:a16="http://schemas.microsoft.com/office/drawing/2014/main" id="{9B9D2447-7899-4964-9510-5A4C4EA63424}"/>
              </a:ext>
            </a:extLst>
          </p:cNvPr>
          <p:cNvSpPr/>
          <p:nvPr/>
        </p:nvSpPr>
        <p:spPr>
          <a:xfrm>
            <a:off x="10903864" y="1772796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자유형: 도형 387">
            <a:extLst>
              <a:ext uri="{FF2B5EF4-FFF2-40B4-BE49-F238E27FC236}">
                <a16:creationId xmlns="" xmlns:a16="http://schemas.microsoft.com/office/drawing/2014/main" id="{EBCE2076-1747-4C8C-B7A6-E42416248D9D}"/>
              </a:ext>
            </a:extLst>
          </p:cNvPr>
          <p:cNvSpPr/>
          <p:nvPr/>
        </p:nvSpPr>
        <p:spPr>
          <a:xfrm>
            <a:off x="8749000" y="2082968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자유형: 도형 388">
            <a:extLst>
              <a:ext uri="{FF2B5EF4-FFF2-40B4-BE49-F238E27FC236}">
                <a16:creationId xmlns="" xmlns:a16="http://schemas.microsoft.com/office/drawing/2014/main" id="{24BEFD00-211F-49F7-8DBC-F8E8F359916F}"/>
              </a:ext>
            </a:extLst>
          </p:cNvPr>
          <p:cNvSpPr/>
          <p:nvPr/>
        </p:nvSpPr>
        <p:spPr>
          <a:xfrm>
            <a:off x="10997456" y="2082968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자유형: 도형 389">
            <a:extLst>
              <a:ext uri="{FF2B5EF4-FFF2-40B4-BE49-F238E27FC236}">
                <a16:creationId xmlns="" xmlns:a16="http://schemas.microsoft.com/office/drawing/2014/main" id="{7C627993-AD8F-4A6A-BDF9-E9FFCCDE965D}"/>
              </a:ext>
            </a:extLst>
          </p:cNvPr>
          <p:cNvSpPr/>
          <p:nvPr/>
        </p:nvSpPr>
        <p:spPr>
          <a:xfrm>
            <a:off x="8749000" y="2413570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자유형: 도형 390">
            <a:extLst>
              <a:ext uri="{FF2B5EF4-FFF2-40B4-BE49-F238E27FC236}">
                <a16:creationId xmlns="" xmlns:a16="http://schemas.microsoft.com/office/drawing/2014/main" id="{83F50181-51A6-4081-AB96-5C09F155AC37}"/>
              </a:ext>
            </a:extLst>
          </p:cNvPr>
          <p:cNvSpPr/>
          <p:nvPr/>
        </p:nvSpPr>
        <p:spPr>
          <a:xfrm>
            <a:off x="10997456" y="2413570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2" name="자유형: 도형 391">
            <a:extLst>
              <a:ext uri="{FF2B5EF4-FFF2-40B4-BE49-F238E27FC236}">
                <a16:creationId xmlns="" xmlns:a16="http://schemas.microsoft.com/office/drawing/2014/main" id="{E5FD10DC-AB8B-4E02-81D6-AB48BBB42291}"/>
              </a:ext>
            </a:extLst>
          </p:cNvPr>
          <p:cNvSpPr/>
          <p:nvPr/>
        </p:nvSpPr>
        <p:spPr>
          <a:xfrm>
            <a:off x="8798317" y="2672227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자유형: 도형 392">
            <a:extLst>
              <a:ext uri="{FF2B5EF4-FFF2-40B4-BE49-F238E27FC236}">
                <a16:creationId xmlns="" xmlns:a16="http://schemas.microsoft.com/office/drawing/2014/main" id="{640D4DF9-B5B8-43EE-B395-B511BFC8E473}"/>
              </a:ext>
            </a:extLst>
          </p:cNvPr>
          <p:cNvSpPr/>
          <p:nvPr/>
        </p:nvSpPr>
        <p:spPr>
          <a:xfrm>
            <a:off x="10903864" y="2672227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자유형: 도형 393">
            <a:extLst>
              <a:ext uri="{FF2B5EF4-FFF2-40B4-BE49-F238E27FC236}">
                <a16:creationId xmlns="" xmlns:a16="http://schemas.microsoft.com/office/drawing/2014/main" id="{4E4A477D-8F66-4D4F-9E67-1E1DF1A7192C}"/>
              </a:ext>
            </a:extLst>
          </p:cNvPr>
          <p:cNvSpPr/>
          <p:nvPr/>
        </p:nvSpPr>
        <p:spPr>
          <a:xfrm>
            <a:off x="8931833" y="2911349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자유형: 도형 394">
            <a:extLst>
              <a:ext uri="{FF2B5EF4-FFF2-40B4-BE49-F238E27FC236}">
                <a16:creationId xmlns="" xmlns:a16="http://schemas.microsoft.com/office/drawing/2014/main" id="{584CB632-72AD-4BF9-B20F-98D961A75255}"/>
              </a:ext>
            </a:extLst>
          </p:cNvPr>
          <p:cNvSpPr/>
          <p:nvPr/>
        </p:nvSpPr>
        <p:spPr>
          <a:xfrm>
            <a:off x="10748746" y="2911349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자유형: 도형 395">
            <a:extLst>
              <a:ext uri="{FF2B5EF4-FFF2-40B4-BE49-F238E27FC236}">
                <a16:creationId xmlns="" xmlns:a16="http://schemas.microsoft.com/office/drawing/2014/main" id="{D784B63C-FF72-43D8-A5E3-426BBCA16BC1}"/>
              </a:ext>
            </a:extLst>
          </p:cNvPr>
          <p:cNvSpPr/>
          <p:nvPr/>
        </p:nvSpPr>
        <p:spPr>
          <a:xfrm>
            <a:off x="10544882" y="3115213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자유형: 도형 396">
            <a:extLst>
              <a:ext uri="{FF2B5EF4-FFF2-40B4-BE49-F238E27FC236}">
                <a16:creationId xmlns="" xmlns:a16="http://schemas.microsoft.com/office/drawing/2014/main" id="{A3F8A82C-16BA-4C55-BEA8-D668F114FE69}"/>
              </a:ext>
            </a:extLst>
          </p:cNvPr>
          <p:cNvSpPr/>
          <p:nvPr/>
        </p:nvSpPr>
        <p:spPr>
          <a:xfrm>
            <a:off x="9138944" y="3115214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자유형: 도형 397">
            <a:extLst>
              <a:ext uri="{FF2B5EF4-FFF2-40B4-BE49-F238E27FC236}">
                <a16:creationId xmlns="" xmlns:a16="http://schemas.microsoft.com/office/drawing/2014/main" id="{D8197DDC-1B21-4380-9F65-51E09475CF8C}"/>
              </a:ext>
            </a:extLst>
          </p:cNvPr>
          <p:cNvSpPr/>
          <p:nvPr/>
        </p:nvSpPr>
        <p:spPr>
          <a:xfrm>
            <a:off x="10305759" y="3270331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자유형: 도형 398">
            <a:extLst>
              <a:ext uri="{FF2B5EF4-FFF2-40B4-BE49-F238E27FC236}">
                <a16:creationId xmlns="" xmlns:a16="http://schemas.microsoft.com/office/drawing/2014/main" id="{6F7C6C29-E956-4488-A10A-A696AFF113EB}"/>
              </a:ext>
            </a:extLst>
          </p:cNvPr>
          <p:cNvSpPr/>
          <p:nvPr/>
        </p:nvSpPr>
        <p:spPr>
          <a:xfrm>
            <a:off x="9406328" y="3270332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자유형: 도형 399">
            <a:extLst>
              <a:ext uri="{FF2B5EF4-FFF2-40B4-BE49-F238E27FC236}">
                <a16:creationId xmlns="" xmlns:a16="http://schemas.microsoft.com/office/drawing/2014/main" id="{480148D7-78D8-437F-A83C-395C76C0C581}"/>
              </a:ext>
            </a:extLst>
          </p:cNvPr>
          <p:cNvSpPr/>
          <p:nvPr/>
        </p:nvSpPr>
        <p:spPr>
          <a:xfrm>
            <a:off x="10047102" y="3363923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자유형: 도형 400">
            <a:extLst>
              <a:ext uri="{FF2B5EF4-FFF2-40B4-BE49-F238E27FC236}">
                <a16:creationId xmlns="" xmlns:a16="http://schemas.microsoft.com/office/drawing/2014/main" id="{46329C37-FA15-4614-8794-4632A859D3CF}"/>
              </a:ext>
            </a:extLst>
          </p:cNvPr>
          <p:cNvSpPr/>
          <p:nvPr/>
        </p:nvSpPr>
        <p:spPr>
          <a:xfrm>
            <a:off x="9716502" y="3363923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A6F4FA6-921B-48C0-B071-3F79C54F3242}"/>
              </a:ext>
            </a:extLst>
          </p:cNvPr>
          <p:cNvSpPr/>
          <p:nvPr/>
        </p:nvSpPr>
        <p:spPr>
          <a:xfrm>
            <a:off x="9252105" y="1760263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50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23" name="도넛 68">
            <a:extLst>
              <a:ext uri="{FF2B5EF4-FFF2-40B4-BE49-F238E27FC236}">
                <a16:creationId xmlns="" xmlns:a16="http://schemas.microsoft.com/office/drawing/2014/main" id="{297EAF0A-C9A8-4428-839E-F7D6EA8008FA}"/>
              </a:ext>
            </a:extLst>
          </p:cNvPr>
          <p:cNvSpPr/>
          <p:nvPr/>
        </p:nvSpPr>
        <p:spPr>
          <a:xfrm>
            <a:off x="8653832" y="1020299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538869" y="4250564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7D24978A-3868-4821-B089-B9034A1F0B4C}"/>
              </a:ext>
            </a:extLst>
          </p:cNvPr>
          <p:cNvSpPr/>
          <p:nvPr/>
        </p:nvSpPr>
        <p:spPr>
          <a:xfrm>
            <a:off x="8534987" y="4262517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0565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C7B4FC7-B689-4E69-AF37-461143362F79}"/>
              </a:ext>
            </a:extLst>
          </p:cNvPr>
          <p:cNvSpPr/>
          <p:nvPr/>
        </p:nvSpPr>
        <p:spPr>
          <a:xfrm>
            <a:off x="7322487" y="271201"/>
            <a:ext cx="32726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C5A4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2" name="차트 61">
            <a:extLst>
              <a:ext uri="{FF2B5EF4-FFF2-40B4-BE49-F238E27FC236}">
                <a16:creationId xmlns="" xmlns:a16="http://schemas.microsoft.com/office/drawing/2014/main" id="{847DA8F4-4F5D-4C2B-8808-21A1FC483CDE}"/>
              </a:ext>
            </a:extLst>
          </p:cNvPr>
          <p:cNvGraphicFramePr/>
          <p:nvPr>
            <p:extLst/>
          </p:nvPr>
        </p:nvGraphicFramePr>
        <p:xfrm>
          <a:off x="3865567" y="1323110"/>
          <a:ext cx="812505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양쪽 모서리가 둥근 사각형 5">
            <a:extLst>
              <a:ext uri="{FF2B5EF4-FFF2-40B4-BE49-F238E27FC236}">
                <a16:creationId xmlns="" xmlns:a16="http://schemas.microsoft.com/office/drawing/2014/main" id="{B0CD448A-2058-4737-927B-55CA08CAD73C}"/>
              </a:ext>
            </a:extLst>
          </p:cNvPr>
          <p:cNvSpPr/>
          <p:nvPr/>
        </p:nvSpPr>
        <p:spPr>
          <a:xfrm>
            <a:off x="4687318" y="3318587"/>
            <a:ext cx="626687" cy="290676"/>
          </a:xfrm>
          <a:prstGeom prst="wedgeRoundRectCallout">
            <a:avLst>
              <a:gd name="adj1" fmla="val -5690"/>
              <a:gd name="adj2" fmla="val 70146"/>
              <a:gd name="adj3" fmla="val 16667"/>
            </a:avLst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5BBA8F2E-ED1E-4A6A-97A3-510872E86CC6}"/>
              </a:ext>
            </a:extLst>
          </p:cNvPr>
          <p:cNvSpPr/>
          <p:nvPr/>
        </p:nvSpPr>
        <p:spPr>
          <a:xfrm>
            <a:off x="5486898" y="5378959"/>
            <a:ext cx="6247456" cy="888541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b="1" dirty="0">
                <a:solidFill>
                  <a:prstClr val="white"/>
                </a:solidFill>
              </a:rPr>
              <a:t> 대한 내용을 적어요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9AD6AFD9-FCDA-40BB-8A07-906154F59317}"/>
              </a:ext>
            </a:extLst>
          </p:cNvPr>
          <p:cNvSpPr/>
          <p:nvPr/>
        </p:nvSpPr>
        <p:spPr>
          <a:xfrm>
            <a:off x="4059880" y="5378958"/>
            <a:ext cx="1427018" cy="888541"/>
          </a:xfrm>
          <a:prstGeom prst="rect">
            <a:avLst/>
          </a:prstGeom>
          <a:solidFill>
            <a:schemeClr val="tx1">
              <a:alpha val="2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91BF86E-62DD-41F5-8BB5-D592095EF24A}"/>
              </a:ext>
            </a:extLst>
          </p:cNvPr>
          <p:cNvSpPr/>
          <p:nvPr/>
        </p:nvSpPr>
        <p:spPr>
          <a:xfrm>
            <a:off x="7322487" y="1479041"/>
            <a:ext cx="486641" cy="3493628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5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="" xmlns:a16="http://schemas.microsoft.com/office/drawing/2014/main" id="{93E1734C-70A1-4727-9BF0-EB0D1F315306}"/>
              </a:ext>
            </a:extLst>
          </p:cNvPr>
          <p:cNvSpPr/>
          <p:nvPr/>
        </p:nvSpPr>
        <p:spPr>
          <a:xfrm>
            <a:off x="42285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한쪽 모서리가 둥근 사각형 30">
            <a:extLst>
              <a:ext uri="{FF2B5EF4-FFF2-40B4-BE49-F238E27FC236}">
                <a16:creationId xmlns="" xmlns:a16="http://schemas.microsoft.com/office/drawing/2014/main" id="{825E3885-FD8C-4BFE-93C4-B7A5142BE21A}"/>
              </a:ext>
            </a:extLst>
          </p:cNvPr>
          <p:cNvSpPr/>
          <p:nvPr/>
        </p:nvSpPr>
        <p:spPr>
          <a:xfrm>
            <a:off x="42285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D7DEBC2A-A432-49A7-9DD1-658D5168349F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5CFA1DCD-04B4-477B-9519-7F0C4ED28D63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CEC71178-66B3-4DA2-A201-9A0E5460BF9E}"/>
              </a:ext>
            </a:extLst>
          </p:cNvPr>
          <p:cNvSpPr/>
          <p:nvPr/>
        </p:nvSpPr>
        <p:spPr>
          <a:xfrm>
            <a:off x="41645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="" xmlns:a16="http://schemas.microsoft.com/office/drawing/2014/main" id="{76A20F3C-0DC7-482D-9669-6C91E9561A3E}"/>
              </a:ext>
            </a:extLst>
          </p:cNvPr>
          <p:cNvSpPr/>
          <p:nvPr/>
        </p:nvSpPr>
        <p:spPr>
          <a:xfrm>
            <a:off x="691459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0" name="한쪽 모서리가 둥근 사각형 30">
            <a:extLst>
              <a:ext uri="{FF2B5EF4-FFF2-40B4-BE49-F238E27FC236}">
                <a16:creationId xmlns="" xmlns:a16="http://schemas.microsoft.com/office/drawing/2014/main" id="{2E20F4F9-2DDE-4F28-805D-1979FD862F6B}"/>
              </a:ext>
            </a:extLst>
          </p:cNvPr>
          <p:cNvSpPr/>
          <p:nvPr/>
        </p:nvSpPr>
        <p:spPr>
          <a:xfrm>
            <a:off x="691459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5D4F4810-D916-4188-9761-6569410873AD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9B7E6D99-9B72-4B8C-AB5C-99FA59F2D3F1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25089F4-5498-477D-8407-E610A77F307E}"/>
              </a:ext>
            </a:extLst>
          </p:cNvPr>
          <p:cNvSpPr/>
          <p:nvPr/>
        </p:nvSpPr>
        <p:spPr>
          <a:xfrm>
            <a:off x="685061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="" xmlns:a16="http://schemas.microsoft.com/office/drawing/2014/main" id="{96571CFF-0184-4096-B9CA-2DB0648A2FBA}"/>
              </a:ext>
            </a:extLst>
          </p:cNvPr>
          <p:cNvSpPr/>
          <p:nvPr/>
        </p:nvSpPr>
        <p:spPr>
          <a:xfrm>
            <a:off x="96006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C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5" name="한쪽 모서리가 둥근 사각형 30">
            <a:extLst>
              <a:ext uri="{FF2B5EF4-FFF2-40B4-BE49-F238E27FC236}">
                <a16:creationId xmlns="" xmlns:a16="http://schemas.microsoft.com/office/drawing/2014/main" id="{FE142CF0-31B0-4AE2-82A7-8AAEB68CD93C}"/>
              </a:ext>
            </a:extLst>
          </p:cNvPr>
          <p:cNvSpPr/>
          <p:nvPr/>
        </p:nvSpPr>
        <p:spPr>
          <a:xfrm>
            <a:off x="96006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9102E146-6D76-4DCE-B5DB-A2BCDC48F281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A2CC14F-7331-42E9-9705-4F8B6205E5E5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80E025D-57ED-4A17-A959-CEA5411083EA}"/>
              </a:ext>
            </a:extLst>
          </p:cNvPr>
          <p:cNvSpPr/>
          <p:nvPr/>
        </p:nvSpPr>
        <p:spPr>
          <a:xfrm>
            <a:off x="95366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="" xmlns:a16="http://schemas.microsoft.com/office/drawing/2014/main" id="{E2DDD360-3412-43B5-86E9-A2323B10C7F3}"/>
              </a:ext>
            </a:extLst>
          </p:cNvPr>
          <p:cNvSpPr/>
          <p:nvPr/>
        </p:nvSpPr>
        <p:spPr>
          <a:xfrm>
            <a:off x="6172488" y="4496259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1B03C65-8620-4A33-B579-CDB7204BB6AE}"/>
              </a:ext>
            </a:extLst>
          </p:cNvPr>
          <p:cNvSpPr/>
          <p:nvPr/>
        </p:nvSpPr>
        <p:spPr>
          <a:xfrm>
            <a:off x="4210790" y="496872"/>
            <a:ext cx="3312888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10/8 ~ 10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87AE631-B712-403D-9D96-F9F8E155BD66}"/>
              </a:ext>
            </a:extLst>
          </p:cNvPr>
          <p:cNvSpPr/>
          <p:nvPr/>
        </p:nvSpPr>
        <p:spPr>
          <a:xfrm>
            <a:off x="8986812" y="4395626"/>
            <a:ext cx="27117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10/24 ~ 26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="" xmlns:a16="http://schemas.microsoft.com/office/drawing/2014/main" id="{DE29B893-61D1-460C-8CB3-DEFF8542660A}"/>
              </a:ext>
            </a:extLst>
          </p:cNvPr>
          <p:cNvSpPr/>
          <p:nvPr/>
        </p:nvSpPr>
        <p:spPr>
          <a:xfrm>
            <a:off x="4874041" y="3364816"/>
            <a:ext cx="1771522" cy="297677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="" xmlns:a16="http://schemas.microsoft.com/office/drawing/2014/main" id="{6AE40CDD-56FD-42FE-8FF2-6E1B51F4E8C6}"/>
              </a:ext>
            </a:extLst>
          </p:cNvPr>
          <p:cNvSpPr/>
          <p:nvPr/>
        </p:nvSpPr>
        <p:spPr>
          <a:xfrm>
            <a:off x="5537616" y="3949395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0B4655AC-D8DD-4166-A3D7-1DD1667E87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0790" y="2119706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모서리가 둥근 직사각형 23">
            <a:extLst>
              <a:ext uri="{FF2B5EF4-FFF2-40B4-BE49-F238E27FC236}">
                <a16:creationId xmlns="" xmlns:a16="http://schemas.microsoft.com/office/drawing/2014/main" id="{6CF54BCD-9E25-48BA-958F-B6A7BDE8AB61}"/>
              </a:ext>
            </a:extLst>
          </p:cNvPr>
          <p:cNvSpPr/>
          <p:nvPr/>
        </p:nvSpPr>
        <p:spPr>
          <a:xfrm>
            <a:off x="6172488" y="3949395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17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모서리가 둥근 직사각형 21">
            <a:extLst>
              <a:ext uri="{FF2B5EF4-FFF2-40B4-BE49-F238E27FC236}">
                <a16:creationId xmlns="" xmlns:a16="http://schemas.microsoft.com/office/drawing/2014/main" id="{F629ABC7-585F-4084-B233-305C6DE32B87}"/>
              </a:ext>
            </a:extLst>
          </p:cNvPr>
          <p:cNvSpPr/>
          <p:nvPr/>
        </p:nvSpPr>
        <p:spPr>
          <a:xfrm>
            <a:off x="6172488" y="3364816"/>
            <a:ext cx="473075" cy="2976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="" xmlns:a16="http://schemas.microsoft.com/office/drawing/2014/main" id="{5C83741F-3E21-4F63-A5DA-5B8021504BD8}"/>
              </a:ext>
            </a:extLst>
          </p:cNvPr>
          <p:cNvSpPr/>
          <p:nvPr/>
        </p:nvSpPr>
        <p:spPr>
          <a:xfrm>
            <a:off x="7470935" y="449625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26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B945208-463E-4025-888B-6D20A2DDCF00}"/>
              </a:ext>
            </a:extLst>
          </p:cNvPr>
          <p:cNvSpPr/>
          <p:nvPr/>
        </p:nvSpPr>
        <p:spPr>
          <a:xfrm>
            <a:off x="8986812" y="2731855"/>
            <a:ext cx="271174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10/16 ~ 17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A151D491-FCD3-44D4-BE3F-549C7F43DA52}"/>
              </a:ext>
            </a:extLst>
          </p:cNvPr>
          <p:cNvCxnSpPr>
            <a:cxnSpLocks/>
          </p:cNvCxnSpPr>
          <p:nvPr/>
        </p:nvCxnSpPr>
        <p:spPr>
          <a:xfrm>
            <a:off x="4301127" y="1506786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0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92162"/>
            <a:ext cx="2476464" cy="2476464"/>
          </a:xfrm>
          <a:prstGeom prst="ellipse">
            <a:avLst/>
          </a:prstGeom>
          <a:solidFill>
            <a:srgbClr val="53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83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101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128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23671" y="2092162"/>
            <a:ext cx="2476464" cy="2476464"/>
          </a:xfrm>
          <a:prstGeom prst="ellipse">
            <a:avLst/>
          </a:prstGeom>
          <a:solidFill>
            <a:srgbClr val="617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97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118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149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876577" y="2092162"/>
            <a:ext cx="2476464" cy="2476464"/>
          </a:xfrm>
          <a:prstGeom prst="ellipse">
            <a:avLst/>
          </a:pr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197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164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141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6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와이드스크린</PresentationFormat>
  <Paragraphs>192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2020-09-22T02:49:34Z</dcterms:created>
  <dcterms:modified xsi:type="dcterms:W3CDTF">2020-09-22T02:49:49Z</dcterms:modified>
</cp:coreProperties>
</file>