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57" r:id="rId4"/>
    <p:sldId id="258" r:id="rId5"/>
    <p:sldId id="267" r:id="rId6"/>
    <p:sldId id="266" r:id="rId7"/>
    <p:sldId id="268" r:id="rId8"/>
    <p:sldId id="260" r:id="rId9"/>
    <p:sldId id="269" r:id="rId10"/>
    <p:sldId id="274" r:id="rId11"/>
    <p:sldId id="275" r:id="rId12"/>
    <p:sldId id="270" r:id="rId13"/>
    <p:sldId id="271" r:id="rId14"/>
    <p:sldId id="272" r:id="rId15"/>
    <p:sldId id="273" r:id="rId16"/>
    <p:sldId id="277" r:id="rId17"/>
    <p:sldId id="278" r:id="rId18"/>
    <p:sldId id="276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A84"/>
    <a:srgbClr val="FCDCC4"/>
    <a:srgbClr val="FEECDE"/>
    <a:srgbClr val="FFEFEF"/>
    <a:srgbClr val="FFFFFF"/>
    <a:srgbClr val="FDE4CF"/>
    <a:srgbClr val="FEF4EC"/>
    <a:srgbClr val="FEE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02DD6-AC8D-4382-90DC-30246F98EF73}" v="99" dt="2025-09-15T07:24:56.566"/>
    <p1510:client id="{68D4E41F-80B0-4FF8-8C90-97229CF1B811}" v="200" dt="2025-09-15T08:05:28.829"/>
    <p1510:client id="{79C0A149-966C-4925-ACFF-3C88620519E5}" v="36" dt="2025-09-15T07:27:23.480"/>
    <p1510:client id="{BA5D613D-597F-49D2-A561-05AF9C1C77BC}" v="250" dt="2025-09-15T14:09:50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564" autoAdjust="0"/>
  </p:normalViewPr>
  <p:slideViewPr>
    <p:cSldViewPr snapToGrid="0">
      <p:cViewPr varScale="1">
        <p:scale>
          <a:sx n="80" d="100"/>
          <a:sy n="80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영 황" userId="111f98e7436de037" providerId="Windows Live" clId="Web-{68D4E41F-80B0-4FF8-8C90-97229CF1B811}"/>
    <pc:docChg chg="addSld modSld sldOrd">
      <pc:chgData name="민영 황" userId="111f98e7436de037" providerId="Windows Live" clId="Web-{68D4E41F-80B0-4FF8-8C90-97229CF1B811}" dt="2025-09-15T08:05:28.829" v="152" actId="20577"/>
      <pc:docMkLst>
        <pc:docMk/>
      </pc:docMkLst>
      <pc:sldChg chg="addSp modSp">
        <pc:chgData name="민영 황" userId="111f98e7436de037" providerId="Windows Live" clId="Web-{68D4E41F-80B0-4FF8-8C90-97229CF1B811}" dt="2025-09-15T07:52:53.598" v="64" actId="1076"/>
        <pc:sldMkLst>
          <pc:docMk/>
          <pc:sldMk cId="3569210928" sldId="256"/>
        </pc:sldMkLst>
        <pc:spChg chg="add mod">
          <ac:chgData name="민영 황" userId="111f98e7436de037" providerId="Windows Live" clId="Web-{68D4E41F-80B0-4FF8-8C90-97229CF1B811}" dt="2025-09-15T07:52:18.253" v="52"/>
          <ac:spMkLst>
            <pc:docMk/>
            <pc:sldMk cId="3569210928" sldId="256"/>
            <ac:spMk id="2" creationId="{2AE22FB3-27F7-8897-316C-3988A5CA7011}"/>
          </ac:spMkLst>
        </pc:spChg>
        <pc:spChg chg="add mod">
          <ac:chgData name="민영 황" userId="111f98e7436de037" providerId="Windows Live" clId="Web-{68D4E41F-80B0-4FF8-8C90-97229CF1B811}" dt="2025-09-15T07:51:36.940" v="45"/>
          <ac:spMkLst>
            <pc:docMk/>
            <pc:sldMk cId="3569210928" sldId="256"/>
            <ac:spMk id="3" creationId="{13F581ED-93A6-57A4-1215-3981EADB6912}"/>
          </ac:spMkLst>
        </pc:spChg>
        <pc:spChg chg="mod ord">
          <ac:chgData name="민영 황" userId="111f98e7436de037" providerId="Windows Live" clId="Web-{68D4E41F-80B0-4FF8-8C90-97229CF1B811}" dt="2025-09-15T07:52:45.692" v="61" actId="20577"/>
          <ac:spMkLst>
            <pc:docMk/>
            <pc:sldMk cId="3569210928" sldId="256"/>
            <ac:spMk id="4" creationId="{7A899D39-7C7C-B614-AFA3-6B5703F0B2FB}"/>
          </ac:spMkLst>
        </pc:spChg>
        <pc:spChg chg="mod ord">
          <ac:chgData name="민영 황" userId="111f98e7436de037" providerId="Windows Live" clId="Web-{68D4E41F-80B0-4FF8-8C90-97229CF1B811}" dt="2025-09-15T07:52:53.598" v="64" actId="1076"/>
          <ac:spMkLst>
            <pc:docMk/>
            <pc:sldMk cId="3569210928" sldId="256"/>
            <ac:spMk id="5" creationId="{8DFFE643-EC7A-DF1B-EF25-DF2FFAFDA022}"/>
          </ac:spMkLst>
        </pc:spChg>
      </pc:sldChg>
      <pc:sldChg chg="modSp">
        <pc:chgData name="민영 황" userId="111f98e7436de037" providerId="Windows Live" clId="Web-{68D4E41F-80B0-4FF8-8C90-97229CF1B811}" dt="2025-09-15T07:28:12.206" v="4" actId="14100"/>
        <pc:sldMkLst>
          <pc:docMk/>
          <pc:sldMk cId="4244510914" sldId="257"/>
        </pc:sldMkLst>
        <pc:spChg chg="mod">
          <ac:chgData name="민영 황" userId="111f98e7436de037" providerId="Windows Live" clId="Web-{68D4E41F-80B0-4FF8-8C90-97229CF1B811}" dt="2025-09-15T07:28:12.206" v="4" actId="14100"/>
          <ac:spMkLst>
            <pc:docMk/>
            <pc:sldMk cId="4244510914" sldId="257"/>
            <ac:spMk id="4" creationId="{908E1644-6C9B-A4A7-9F89-88D5D6FBABAE}"/>
          </ac:spMkLst>
        </pc:spChg>
      </pc:sldChg>
      <pc:sldChg chg="addSp delSp modSp ord">
        <pc:chgData name="민영 황" userId="111f98e7436de037" providerId="Windows Live" clId="Web-{68D4E41F-80B0-4FF8-8C90-97229CF1B811}" dt="2025-09-15T07:29:04.066" v="22"/>
        <pc:sldMkLst>
          <pc:docMk/>
          <pc:sldMk cId="1658451346" sldId="258"/>
        </pc:sldMkLst>
        <pc:spChg chg="del">
          <ac:chgData name="민영 황" userId="111f98e7436de037" providerId="Windows Live" clId="Web-{68D4E41F-80B0-4FF8-8C90-97229CF1B811}" dt="2025-09-15T07:28:25.628" v="10"/>
          <ac:spMkLst>
            <pc:docMk/>
            <pc:sldMk cId="1658451346" sldId="258"/>
            <ac:spMk id="2" creationId="{C9F50919-3584-0AA5-BDF3-39F22A7AA52E}"/>
          </ac:spMkLst>
        </pc:spChg>
        <pc:spChg chg="del">
          <ac:chgData name="민영 황" userId="111f98e7436de037" providerId="Windows Live" clId="Web-{68D4E41F-80B0-4FF8-8C90-97229CF1B811}" dt="2025-09-15T07:28:25.628" v="9"/>
          <ac:spMkLst>
            <pc:docMk/>
            <pc:sldMk cId="1658451346" sldId="258"/>
            <ac:spMk id="3" creationId="{FA0E9962-C872-9D34-7AD1-318C3C25BF19}"/>
          </ac:spMkLst>
        </pc:spChg>
        <pc:spChg chg="add mod">
          <ac:chgData name="민영 황" userId="111f98e7436de037" providerId="Windows Live" clId="Web-{68D4E41F-80B0-4FF8-8C90-97229CF1B811}" dt="2025-09-15T07:28:43.691" v="21" actId="14100"/>
          <ac:spMkLst>
            <pc:docMk/>
            <pc:sldMk cId="1658451346" sldId="258"/>
            <ac:spMk id="5" creationId="{A1541878-4B9E-FE51-12F9-5466E57E0D45}"/>
          </ac:spMkLst>
        </pc:spChg>
      </pc:sldChg>
      <pc:sldChg chg="new">
        <pc:chgData name="민영 황" userId="111f98e7436de037" providerId="Windows Live" clId="Web-{68D4E41F-80B0-4FF8-8C90-97229CF1B811}" dt="2025-09-15T07:28:16.815" v="5"/>
        <pc:sldMkLst>
          <pc:docMk/>
          <pc:sldMk cId="3789718787" sldId="260"/>
        </pc:sldMkLst>
      </pc:sldChg>
      <pc:sldChg chg="new">
        <pc:chgData name="민영 황" userId="111f98e7436de037" providerId="Windows Live" clId="Web-{68D4E41F-80B0-4FF8-8C90-97229CF1B811}" dt="2025-09-15T07:28:19.003" v="6"/>
        <pc:sldMkLst>
          <pc:docMk/>
          <pc:sldMk cId="23815403" sldId="261"/>
        </pc:sldMkLst>
      </pc:sldChg>
      <pc:sldChg chg="new">
        <pc:chgData name="민영 황" userId="111f98e7436de037" providerId="Windows Live" clId="Web-{68D4E41F-80B0-4FF8-8C90-97229CF1B811}" dt="2025-09-15T07:28:19.440" v="7"/>
        <pc:sldMkLst>
          <pc:docMk/>
          <pc:sldMk cId="1325396497" sldId="262"/>
        </pc:sldMkLst>
      </pc:sldChg>
      <pc:sldChg chg="new">
        <pc:chgData name="민영 황" userId="111f98e7436de037" providerId="Windows Live" clId="Web-{68D4E41F-80B0-4FF8-8C90-97229CF1B811}" dt="2025-09-15T07:28:19.784" v="8"/>
        <pc:sldMkLst>
          <pc:docMk/>
          <pc:sldMk cId="1820398684" sldId="263"/>
        </pc:sldMkLst>
      </pc:sldChg>
      <pc:sldChg chg="addSp delSp modSp new">
        <pc:chgData name="민영 황" userId="111f98e7436de037" providerId="Windows Live" clId="Web-{68D4E41F-80B0-4FF8-8C90-97229CF1B811}" dt="2025-09-15T08:05:28.829" v="152" actId="20577"/>
        <pc:sldMkLst>
          <pc:docMk/>
          <pc:sldMk cId="3462775507" sldId="264"/>
        </pc:sldMkLst>
        <pc:spChg chg="del">
          <ac:chgData name="민영 황" userId="111f98e7436de037" providerId="Windows Live" clId="Web-{68D4E41F-80B0-4FF8-8C90-97229CF1B811}" dt="2025-09-15T07:49:41.390" v="25"/>
          <ac:spMkLst>
            <pc:docMk/>
            <pc:sldMk cId="3462775507" sldId="264"/>
            <ac:spMk id="2" creationId="{0D2911BE-8070-DD7C-9110-91BBDE1D457D}"/>
          </ac:spMkLst>
        </pc:spChg>
        <pc:spChg chg="del">
          <ac:chgData name="민영 황" userId="111f98e7436de037" providerId="Windows Live" clId="Web-{68D4E41F-80B0-4FF8-8C90-97229CF1B811}" dt="2025-09-15T07:49:41.390" v="24"/>
          <ac:spMkLst>
            <pc:docMk/>
            <pc:sldMk cId="3462775507" sldId="264"/>
            <ac:spMk id="3" creationId="{98425459-BC27-A6D7-829C-CD60D8E061E9}"/>
          </ac:spMkLst>
        </pc:spChg>
        <pc:spChg chg="add mod">
          <ac:chgData name="민영 황" userId="111f98e7436de037" providerId="Windows Live" clId="Web-{68D4E41F-80B0-4FF8-8C90-97229CF1B811}" dt="2025-09-15T07:54:24.928" v="82" actId="1076"/>
          <ac:spMkLst>
            <pc:docMk/>
            <pc:sldMk cId="3462775507" sldId="264"/>
            <ac:spMk id="5" creationId="{DC429E84-DDDF-77B1-A308-CD77FB65EF25}"/>
          </ac:spMkLst>
        </pc:spChg>
        <pc:spChg chg="add">
          <ac:chgData name="민영 황" userId="111f98e7436de037" providerId="Windows Live" clId="Web-{68D4E41F-80B0-4FF8-8C90-97229CF1B811}" dt="2025-09-15T07:53:08.958" v="66"/>
          <ac:spMkLst>
            <pc:docMk/>
            <pc:sldMk cId="3462775507" sldId="264"/>
            <ac:spMk id="7" creationId="{38E3E6FD-9664-1C5F-FD70-7975FB1D3065}"/>
          </ac:spMkLst>
        </pc:spChg>
        <pc:spChg chg="add del">
          <ac:chgData name="민영 황" userId="111f98e7436de037" providerId="Windows Live" clId="Web-{68D4E41F-80B0-4FF8-8C90-97229CF1B811}" dt="2025-09-15T07:54:27.396" v="85"/>
          <ac:spMkLst>
            <pc:docMk/>
            <pc:sldMk cId="3462775507" sldId="264"/>
            <ac:spMk id="9" creationId="{09FB0799-21D0-5C24-AC0E-EF53E28DD1C7}"/>
          </ac:spMkLst>
        </pc:spChg>
        <pc:spChg chg="add mod">
          <ac:chgData name="민영 황" userId="111f98e7436de037" providerId="Windows Live" clId="Web-{68D4E41F-80B0-4FF8-8C90-97229CF1B811}" dt="2025-09-15T07:55:52.304" v="98" actId="20577"/>
          <ac:spMkLst>
            <pc:docMk/>
            <pc:sldMk cId="3462775507" sldId="264"/>
            <ac:spMk id="10" creationId="{50F7F6AE-EFC2-4325-B200-2D1F35C8B615}"/>
          </ac:spMkLst>
        </pc:spChg>
        <pc:spChg chg="add del">
          <ac:chgData name="민영 황" userId="111f98e7436de037" providerId="Windows Live" clId="Web-{68D4E41F-80B0-4FF8-8C90-97229CF1B811}" dt="2025-09-15T07:56:03.398" v="101"/>
          <ac:spMkLst>
            <pc:docMk/>
            <pc:sldMk cId="3462775507" sldId="264"/>
            <ac:spMk id="11" creationId="{479E5ACD-D43B-BA11-75DD-D7CB311D3772}"/>
          </ac:spMkLst>
        </pc:spChg>
        <pc:spChg chg="add mod">
          <ac:chgData name="민영 황" userId="111f98e7436de037" providerId="Windows Live" clId="Web-{68D4E41F-80B0-4FF8-8C90-97229CF1B811}" dt="2025-09-15T08:05:28.829" v="152" actId="20577"/>
          <ac:spMkLst>
            <pc:docMk/>
            <pc:sldMk cId="3462775507" sldId="264"/>
            <ac:spMk id="12" creationId="{681DB4F9-529F-6C9C-0291-94C76E0420E5}"/>
          </ac:spMkLst>
        </pc:spChg>
        <pc:grpChg chg="add del mod">
          <ac:chgData name="민영 황" userId="111f98e7436de037" providerId="Windows Live" clId="Web-{68D4E41F-80B0-4FF8-8C90-97229CF1B811}" dt="2025-09-15T07:55:14.491" v="90"/>
          <ac:grpSpMkLst>
            <pc:docMk/>
            <pc:sldMk cId="3462775507" sldId="264"/>
            <ac:grpSpMk id="8" creationId="{49B94659-A8FD-96DF-DD17-E4245E4CF2AC}"/>
          </ac:grpSpMkLst>
        </pc:grpChg>
      </pc:sldChg>
      <pc:sldChg chg="new ord">
        <pc:chgData name="민영 황" userId="111f98e7436de037" providerId="Windows Live" clId="Web-{68D4E41F-80B0-4FF8-8C90-97229CF1B811}" dt="2025-09-15T07:55:54.679" v="99"/>
        <pc:sldMkLst>
          <pc:docMk/>
          <pc:sldMk cId="1414852073" sldId="265"/>
        </pc:sldMkLst>
      </pc:sldChg>
    </pc:docChg>
  </pc:docChgLst>
  <pc:docChgLst>
    <pc:chgData name="민영 황" userId="111f98e7436de037" providerId="Windows Live" clId="Web-{08002DD6-AC8D-4382-90DC-30246F98EF73}"/>
    <pc:docChg chg="mod addSld modSld addMainMaster delMainMaster">
      <pc:chgData name="민영 황" userId="111f98e7436de037" providerId="Windows Live" clId="Web-{08002DD6-AC8D-4382-90DC-30246F98EF73}" dt="2025-09-15T07:24:56.566" v="74" actId="1076"/>
      <pc:docMkLst>
        <pc:docMk/>
      </pc:docMkLst>
      <pc:sldChg chg="addSp delSp modSp mod modClrScheme chgLayout">
        <pc:chgData name="민영 황" userId="111f98e7436de037" providerId="Windows Live" clId="Web-{08002DD6-AC8D-4382-90DC-30246F98EF73}" dt="2025-09-15T07:19:30.900" v="58"/>
        <pc:sldMkLst>
          <pc:docMk/>
          <pc:sldMk cId="3569210928" sldId="256"/>
        </pc:sldMkLst>
        <pc:spChg chg="del">
          <ac:chgData name="민영 황" userId="111f98e7436de037" providerId="Windows Live" clId="Web-{08002DD6-AC8D-4382-90DC-30246F98EF73}" dt="2025-09-15T07:17:03.673" v="1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민영 황" userId="111f98e7436de037" providerId="Windows Live" clId="Web-{08002DD6-AC8D-4382-90DC-30246F98EF73}" dt="2025-09-15T07:17:03.673" v="0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민영 황" userId="111f98e7436de037" providerId="Windows Live" clId="Web-{08002DD6-AC8D-4382-90DC-30246F98EF73}" dt="2025-09-15T07:19:11.227" v="51" actId="1076"/>
          <ac:spMkLst>
            <pc:docMk/>
            <pc:sldMk cId="3569210928" sldId="256"/>
            <ac:spMk id="4" creationId="{7A899D39-7C7C-B614-AFA3-6B5703F0B2FB}"/>
          </ac:spMkLst>
        </pc:spChg>
        <pc:spChg chg="add mod">
          <ac:chgData name="민영 황" userId="111f98e7436de037" providerId="Windows Live" clId="Web-{08002DD6-AC8D-4382-90DC-30246F98EF73}" dt="2025-09-15T07:19:11.227" v="52" actId="1076"/>
          <ac:spMkLst>
            <pc:docMk/>
            <pc:sldMk cId="3569210928" sldId="256"/>
            <ac:spMk id="5" creationId="{8DFFE643-EC7A-DF1B-EF25-DF2FFAFDA022}"/>
          </ac:spMkLst>
        </pc:spChg>
      </pc:sldChg>
      <pc:sldChg chg="addSp delSp modSp new mod modClrScheme chgLayout">
        <pc:chgData name="민영 황" userId="111f98e7436de037" providerId="Windows Live" clId="Web-{08002DD6-AC8D-4382-90DC-30246F98EF73}" dt="2025-09-15T07:24:56.566" v="74" actId="1076"/>
        <pc:sldMkLst>
          <pc:docMk/>
          <pc:sldMk cId="4244510914" sldId="257"/>
        </pc:sldMkLst>
        <pc:spChg chg="del mod ord">
          <ac:chgData name="민영 황" userId="111f98e7436de037" providerId="Windows Live" clId="Web-{08002DD6-AC8D-4382-90DC-30246F98EF73}" dt="2025-09-15T07:19:37.213" v="60"/>
          <ac:spMkLst>
            <pc:docMk/>
            <pc:sldMk cId="4244510914" sldId="257"/>
            <ac:spMk id="2" creationId="{1D0EF6EE-7E23-08B5-3518-FCD73C0C5676}"/>
          </ac:spMkLst>
        </pc:spChg>
        <pc:spChg chg="del mod ord">
          <ac:chgData name="민영 황" userId="111f98e7436de037" providerId="Windows Live" clId="Web-{08002DD6-AC8D-4382-90DC-30246F98EF73}" dt="2025-09-15T07:19:37.213" v="59"/>
          <ac:spMkLst>
            <pc:docMk/>
            <pc:sldMk cId="4244510914" sldId="257"/>
            <ac:spMk id="3" creationId="{21B65F28-65A3-FCC5-EFED-C5F663C4E2D0}"/>
          </ac:spMkLst>
        </pc:spChg>
        <pc:spChg chg="add mod">
          <ac:chgData name="민영 황" userId="111f98e7436de037" providerId="Windows Live" clId="Web-{08002DD6-AC8D-4382-90DC-30246F98EF73}" dt="2025-09-15T07:24:56.566" v="74" actId="1076"/>
          <ac:spMkLst>
            <pc:docMk/>
            <pc:sldMk cId="4244510914" sldId="257"/>
            <ac:spMk id="4" creationId="{908E1644-6C9B-A4A7-9F89-88D5D6FBABAE}"/>
          </ac:spMkLst>
        </pc:spChg>
      </pc:sldChg>
      <pc:sldChg chg="modSp new mod modClrScheme chgLayout">
        <pc:chgData name="민영 황" userId="111f98e7436de037" providerId="Windows Live" clId="Web-{08002DD6-AC8D-4382-90DC-30246F98EF73}" dt="2025-09-15T07:19:30.900" v="58"/>
        <pc:sldMkLst>
          <pc:docMk/>
          <pc:sldMk cId="1658451346" sldId="258"/>
        </pc:sldMkLst>
        <pc:spChg chg="mod ord">
          <ac:chgData name="민영 황" userId="111f98e7436de037" providerId="Windows Live" clId="Web-{08002DD6-AC8D-4382-90DC-30246F98EF73}" dt="2025-09-15T07:19:30.900" v="58"/>
          <ac:spMkLst>
            <pc:docMk/>
            <pc:sldMk cId="1658451346" sldId="258"/>
            <ac:spMk id="2" creationId="{C9F50919-3584-0AA5-BDF3-39F22A7AA52E}"/>
          </ac:spMkLst>
        </pc:spChg>
        <pc:spChg chg="mod ord">
          <ac:chgData name="민영 황" userId="111f98e7436de037" providerId="Windows Live" clId="Web-{08002DD6-AC8D-4382-90DC-30246F98EF73}" dt="2025-09-15T07:19:30.900" v="58"/>
          <ac:spMkLst>
            <pc:docMk/>
            <pc:sldMk cId="1658451346" sldId="258"/>
            <ac:spMk id="3" creationId="{FA0E9962-C872-9D34-7AD1-318C3C25BF19}"/>
          </ac:spMkLst>
        </pc:spChg>
      </pc:sldChg>
      <pc:sldChg chg="modSp new mod modClrScheme chgLayout">
        <pc:chgData name="민영 황" userId="111f98e7436de037" providerId="Windows Live" clId="Web-{08002DD6-AC8D-4382-90DC-30246F98EF73}" dt="2025-09-15T07:19:30.900" v="58"/>
        <pc:sldMkLst>
          <pc:docMk/>
          <pc:sldMk cId="2694113873" sldId="259"/>
        </pc:sldMkLst>
        <pc:spChg chg="mod ord">
          <ac:chgData name="민영 황" userId="111f98e7436de037" providerId="Windows Live" clId="Web-{08002DD6-AC8D-4382-90DC-30246F98EF73}" dt="2025-09-15T07:19:30.900" v="58"/>
          <ac:spMkLst>
            <pc:docMk/>
            <pc:sldMk cId="2694113873" sldId="259"/>
            <ac:spMk id="2" creationId="{5647891C-87AE-20F3-08AB-730CCE772885}"/>
          </ac:spMkLst>
        </pc:spChg>
        <pc:spChg chg="mod ord">
          <ac:chgData name="민영 황" userId="111f98e7436de037" providerId="Windows Live" clId="Web-{08002DD6-AC8D-4382-90DC-30246F98EF73}" dt="2025-09-15T07:19:30.900" v="58"/>
          <ac:spMkLst>
            <pc:docMk/>
            <pc:sldMk cId="2694113873" sldId="259"/>
            <ac:spMk id="3" creationId="{5E087E4B-55C7-7F78-CF10-E5C30F3822B3}"/>
          </ac:spMkLst>
        </pc:spChg>
      </pc:sldChg>
      <pc:sldMasterChg chg="add del addSldLayout delSldLayout">
        <pc:chgData name="민영 황" userId="111f98e7436de037" providerId="Windows Live" clId="Web-{08002DD6-AC8D-4382-90DC-30246F98EF73}" dt="2025-09-15T07:19:30.900" v="58"/>
        <pc:sldMasterMkLst>
          <pc:docMk/>
          <pc:sldMasterMk cId="3686743294" sldId="2147483648"/>
        </pc:sldMasterMkLst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346971665" sldId="2147483649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463982937" sldId="2147483650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2146234188" sldId="2147483651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62196340" sldId="2147483652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2923469982" sldId="2147483653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1130272583" sldId="2147483654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1945682316" sldId="2147483655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3419606053" sldId="2147483656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1416493134" sldId="2147483657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510513095" sldId="2147483658"/>
          </pc:sldLayoutMkLst>
        </pc:sldLayoutChg>
        <pc:sldLayoutChg chg="add del">
          <pc:chgData name="민영 황" userId="111f98e7436de037" providerId="Windows Live" clId="Web-{08002DD6-AC8D-4382-90DC-30246F98EF73}" dt="2025-09-15T07:19:30.900" v="58"/>
          <pc:sldLayoutMkLst>
            <pc:docMk/>
            <pc:sldMasterMk cId="3686743294" sldId="2147483648"/>
            <pc:sldLayoutMk cId="3663956867" sldId="2147483659"/>
          </pc:sldLayoutMkLst>
        </pc:sldLayoutChg>
      </pc:sldMasterChg>
      <pc:sldMasterChg chg="add del addSldLayout delSldLayout modSldLayout">
        <pc:chgData name="민영 황" userId="111f98e7436de037" providerId="Windows Live" clId="Web-{08002DD6-AC8D-4382-90DC-30246F98EF73}" dt="2025-09-15T07:19:30.900" v="58"/>
        <pc:sldMasterMkLst>
          <pc:docMk/>
          <pc:sldMasterMk cId="831829638" sldId="2147483660"/>
        </pc:sldMasterMkLst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1462693030" sldId="2147483661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3683987311" sldId="2147483662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1944280135" sldId="2147483663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2601792806" sldId="2147483664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81706640" sldId="2147483665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1939705546" sldId="2147483666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1800805905" sldId="2147483667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3861510970" sldId="2147483668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4001033724" sldId="2147483669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3259807238" sldId="2147483670"/>
          </pc:sldLayoutMkLst>
        </pc:sldLayoutChg>
        <pc:sldLayoutChg chg="add del mod replId">
          <pc:chgData name="민영 황" userId="111f98e7436de037" providerId="Windows Live" clId="Web-{08002DD6-AC8D-4382-90DC-30246F98EF73}" dt="2025-09-15T07:19:30.900" v="58"/>
          <pc:sldLayoutMkLst>
            <pc:docMk/>
            <pc:sldMasterMk cId="831829638" sldId="2147483660"/>
            <pc:sldLayoutMk cId="1507465930" sldId="2147483671"/>
          </pc:sldLayoutMkLst>
        </pc:sldLayoutChg>
      </pc:sldMasterChg>
      <pc:sldMasterChg chg="add del addSldLayout delSldLayout modSldLayout">
        <pc:chgData name="민영 황" userId="111f98e7436de037" providerId="Windows Live" clId="Web-{08002DD6-AC8D-4382-90DC-30246F98EF73}" dt="2025-09-15T07:19:27.697" v="57"/>
        <pc:sldMasterMkLst>
          <pc:docMk/>
          <pc:sldMasterMk cId="1036779125" sldId="2147483672"/>
        </pc:sldMasterMkLst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1471343025" sldId="2147483673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131939026" sldId="2147483674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1492073368" sldId="2147483675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157044125" sldId="2147483676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4193907293" sldId="2147483677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1722304272" sldId="2147483678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3229608110" sldId="2147483679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3974673778" sldId="2147483680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798307980" sldId="2147483681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2181838933" sldId="2147483682"/>
          </pc:sldLayoutMkLst>
        </pc:sldLayoutChg>
        <pc:sldLayoutChg chg="add del mod replId">
          <pc:chgData name="민영 황" userId="111f98e7436de037" providerId="Windows Live" clId="Web-{08002DD6-AC8D-4382-90DC-30246F98EF73}" dt="2025-09-15T07:19:27.697" v="57"/>
          <pc:sldLayoutMkLst>
            <pc:docMk/>
            <pc:sldMasterMk cId="1036779125" sldId="2147483672"/>
            <pc:sldLayoutMk cId="1744058441" sldId="2147483683"/>
          </pc:sldLayoutMkLst>
        </pc:sldLayoutChg>
      </pc:sldMasterChg>
      <pc:sldMasterChg chg="add del addSldLayout delSldLayout modSldLayout">
        <pc:chgData name="민영 황" userId="111f98e7436de037" providerId="Windows Live" clId="Web-{08002DD6-AC8D-4382-90DC-30246F98EF73}" dt="2025-09-15T07:19:27.587" v="56"/>
        <pc:sldMasterMkLst>
          <pc:docMk/>
          <pc:sldMasterMk cId="1179878595" sldId="2147483684"/>
        </pc:sldMasterMkLst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2877981506" sldId="2147483685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102509708" sldId="2147483686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3071087239" sldId="2147483687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3412668541" sldId="2147483688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285956672" sldId="2147483689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1756778788" sldId="2147483690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3303283138" sldId="2147483691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410958752" sldId="2147483692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4060026882" sldId="2147483693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3332781222" sldId="2147483694"/>
          </pc:sldLayoutMkLst>
        </pc:sldLayoutChg>
        <pc:sldLayoutChg chg="add del mod replId">
          <pc:chgData name="민영 황" userId="111f98e7436de037" providerId="Windows Live" clId="Web-{08002DD6-AC8D-4382-90DC-30246F98EF73}" dt="2025-09-15T07:19:27.587" v="56"/>
          <pc:sldLayoutMkLst>
            <pc:docMk/>
            <pc:sldMasterMk cId="1179878595" sldId="2147483684"/>
            <pc:sldLayoutMk cId="2588714721" sldId="2147483695"/>
          </pc:sldLayoutMkLst>
        </pc:sldLayoutChg>
      </pc:sldMasterChg>
    </pc:docChg>
  </pc:docChgLst>
  <pc:docChgLst>
    <pc:chgData name="민영 황" userId="111f98e7436de037" providerId="LiveId" clId="{443FF2F8-C639-44A5-A239-17795D9E979C}"/>
    <pc:docChg chg="undo redo custSel addSld delSld modSld sldOrd">
      <pc:chgData name="민영 황" userId="111f98e7436de037" providerId="LiveId" clId="{443FF2F8-C639-44A5-A239-17795D9E979C}" dt="2025-09-15T14:10:14.158" v="4648" actId="20577"/>
      <pc:docMkLst>
        <pc:docMk/>
      </pc:docMkLst>
      <pc:sldChg chg="addSp delSp modSp mod">
        <pc:chgData name="민영 황" userId="111f98e7436de037" providerId="LiveId" clId="{443FF2F8-C639-44A5-A239-17795D9E979C}" dt="2025-09-15T12:59:01.333" v="1327" actId="478"/>
        <pc:sldMkLst>
          <pc:docMk/>
          <pc:sldMk cId="3569210928" sldId="256"/>
        </pc:sldMkLst>
        <pc:spChg chg="mod">
          <ac:chgData name="민영 황" userId="111f98e7436de037" providerId="LiveId" clId="{443FF2F8-C639-44A5-A239-17795D9E979C}" dt="2025-09-15T12:43:13.375" v="686" actId="207"/>
          <ac:spMkLst>
            <pc:docMk/>
            <pc:sldMk cId="3569210928" sldId="256"/>
            <ac:spMk id="2" creationId="{2AE22FB3-27F7-8897-316C-3988A5CA7011}"/>
          </ac:spMkLst>
        </pc:spChg>
        <pc:spChg chg="mod">
          <ac:chgData name="민영 황" userId="111f98e7436de037" providerId="LiveId" clId="{443FF2F8-C639-44A5-A239-17795D9E979C}" dt="2025-09-15T12:41:48.578" v="677" actId="14861"/>
          <ac:spMkLst>
            <pc:docMk/>
            <pc:sldMk cId="3569210928" sldId="256"/>
            <ac:spMk id="3" creationId="{13F581ED-93A6-57A4-1215-3981EADB6912}"/>
          </ac:spMkLst>
        </pc:spChg>
        <pc:spChg chg="mod">
          <ac:chgData name="민영 황" userId="111f98e7436de037" providerId="LiveId" clId="{443FF2F8-C639-44A5-A239-17795D9E979C}" dt="2025-09-15T12:39:25.692" v="175" actId="2711"/>
          <ac:spMkLst>
            <pc:docMk/>
            <pc:sldMk cId="3569210928" sldId="256"/>
            <ac:spMk id="4" creationId="{7A899D39-7C7C-B614-AFA3-6B5703F0B2FB}"/>
          </ac:spMkLst>
        </pc:spChg>
        <pc:spChg chg="mod">
          <ac:chgData name="민영 황" userId="111f98e7436de037" providerId="LiveId" clId="{443FF2F8-C639-44A5-A239-17795D9E979C}" dt="2025-09-15T12:39:25.692" v="175" actId="2711"/>
          <ac:spMkLst>
            <pc:docMk/>
            <pc:sldMk cId="3569210928" sldId="256"/>
            <ac:spMk id="5" creationId="{8DFFE643-EC7A-DF1B-EF25-DF2FFAFDA022}"/>
          </ac:spMkLst>
        </pc:spChg>
        <pc:spChg chg="add mod ord">
          <ac:chgData name="민영 황" userId="111f98e7436de037" providerId="LiveId" clId="{443FF2F8-C639-44A5-A239-17795D9E979C}" dt="2025-09-15T12:39:25.692" v="175" actId="2711"/>
          <ac:spMkLst>
            <pc:docMk/>
            <pc:sldMk cId="3569210928" sldId="256"/>
            <ac:spMk id="6" creationId="{CF0E8E27-0685-7FA1-4814-3D5CAF36BE37}"/>
          </ac:spMkLst>
        </pc:spChg>
        <pc:spChg chg="add mod">
          <ac:chgData name="민영 황" userId="111f98e7436de037" providerId="LiveId" clId="{443FF2F8-C639-44A5-A239-17795D9E979C}" dt="2025-09-15T12:39:25.692" v="175" actId="2711"/>
          <ac:spMkLst>
            <pc:docMk/>
            <pc:sldMk cId="3569210928" sldId="256"/>
            <ac:spMk id="7" creationId="{A7BE39B6-4335-3556-AF86-94E1A11D560F}"/>
          </ac:spMkLst>
        </pc:spChg>
        <pc:spChg chg="add del mod">
          <ac:chgData name="민영 황" userId="111f98e7436de037" providerId="LiveId" clId="{443FF2F8-C639-44A5-A239-17795D9E979C}" dt="2025-09-15T12:59:01.333" v="1327" actId="478"/>
          <ac:spMkLst>
            <pc:docMk/>
            <pc:sldMk cId="3569210928" sldId="256"/>
            <ac:spMk id="8" creationId="{C59D667B-D9AA-953C-FC5B-9CC371BFE701}"/>
          </ac:spMkLst>
        </pc:spChg>
      </pc:sldChg>
      <pc:sldChg chg="addSp delSp modSp mod ord">
        <pc:chgData name="민영 황" userId="111f98e7436de037" providerId="LiveId" clId="{443FF2F8-C639-44A5-A239-17795D9E979C}" dt="2025-09-15T13:25:14.160" v="2904" actId="208"/>
        <pc:sldMkLst>
          <pc:docMk/>
          <pc:sldMk cId="4244510914" sldId="257"/>
        </pc:sldMkLst>
        <pc:spChg chg="mod">
          <ac:chgData name="민영 황" userId="111f98e7436de037" providerId="LiveId" clId="{443FF2F8-C639-44A5-A239-17795D9E979C}" dt="2025-09-15T13:25:14.160" v="2904" actId="208"/>
          <ac:spMkLst>
            <pc:docMk/>
            <pc:sldMk cId="4244510914" sldId="257"/>
            <ac:spMk id="2" creationId="{83406905-EDB5-FB60-69F8-2006EA999016}"/>
          </ac:spMkLst>
        </pc:spChg>
        <pc:spChg chg="mod">
          <ac:chgData name="민영 황" userId="111f98e7436de037" providerId="LiveId" clId="{443FF2F8-C639-44A5-A239-17795D9E979C}" dt="2025-09-15T13:25:14.160" v="2904" actId="208"/>
          <ac:spMkLst>
            <pc:docMk/>
            <pc:sldMk cId="4244510914" sldId="257"/>
            <ac:spMk id="3" creationId="{D5897570-71FB-0159-3867-3ECF36669ABA}"/>
          </ac:spMkLst>
        </pc:spChg>
        <pc:spChg chg="mod">
          <ac:chgData name="민영 황" userId="111f98e7436de037" providerId="LiveId" clId="{443FF2F8-C639-44A5-A239-17795D9E979C}" dt="2025-09-15T12:49:42.450" v="781" actId="1076"/>
          <ac:spMkLst>
            <pc:docMk/>
            <pc:sldMk cId="4244510914" sldId="257"/>
            <ac:spMk id="4" creationId="{908E1644-6C9B-A4A7-9F89-88D5D6FBABAE}"/>
          </ac:spMkLst>
        </pc:spChg>
        <pc:spChg chg="mod">
          <ac:chgData name="민영 황" userId="111f98e7436de037" providerId="LiveId" clId="{443FF2F8-C639-44A5-A239-17795D9E979C}" dt="2025-09-15T13:25:14.160" v="2904" actId="208"/>
          <ac:spMkLst>
            <pc:docMk/>
            <pc:sldMk cId="4244510914" sldId="257"/>
            <ac:spMk id="5" creationId="{E7AC4B3F-09B2-7065-8B89-2EC67D1AB4B7}"/>
          </ac:spMkLst>
        </pc:spChg>
        <pc:spChg chg="mod">
          <ac:chgData name="민영 황" userId="111f98e7436de037" providerId="LiveId" clId="{443FF2F8-C639-44A5-A239-17795D9E979C}" dt="2025-09-15T13:25:14.160" v="2904" actId="208"/>
          <ac:spMkLst>
            <pc:docMk/>
            <pc:sldMk cId="4244510914" sldId="257"/>
            <ac:spMk id="6" creationId="{F216782B-12C8-94B8-3956-3F266341ED2E}"/>
          </ac:spMkLst>
        </pc:spChg>
        <pc:spChg chg="mod">
          <ac:chgData name="민영 황" userId="111f98e7436de037" providerId="LiveId" clId="{443FF2F8-C639-44A5-A239-17795D9E979C}" dt="2025-09-15T13:25:14.160" v="2904" actId="208"/>
          <ac:spMkLst>
            <pc:docMk/>
            <pc:sldMk cId="4244510914" sldId="257"/>
            <ac:spMk id="7" creationId="{9A10558D-E3DC-98BC-4FF7-7CD340BCDD49}"/>
          </ac:spMkLst>
        </pc:spChg>
        <pc:spChg chg="add del mod">
          <ac:chgData name="민영 황" userId="111f98e7436de037" providerId="LiveId" clId="{443FF2F8-C639-44A5-A239-17795D9E979C}" dt="2025-09-15T12:49:38.897" v="780" actId="478"/>
          <ac:spMkLst>
            <pc:docMk/>
            <pc:sldMk cId="4244510914" sldId="257"/>
            <ac:spMk id="8" creationId="{4EC4AF79-7180-2CC6-947A-069E6A798370}"/>
          </ac:spMkLst>
        </pc:spChg>
        <pc:spChg chg="mod">
          <ac:chgData name="민영 황" userId="111f98e7436de037" providerId="LiveId" clId="{443FF2F8-C639-44A5-A239-17795D9E979C}" dt="2025-09-15T12:49:36.725" v="779"/>
          <ac:spMkLst>
            <pc:docMk/>
            <pc:sldMk cId="4244510914" sldId="257"/>
            <ac:spMk id="10" creationId="{EAA3FC81-0B3F-8D2E-E148-6E2EC1B1BD0F}"/>
          </ac:spMkLst>
        </pc:spChg>
        <pc:spChg chg="mod">
          <ac:chgData name="민영 황" userId="111f98e7436de037" providerId="LiveId" clId="{443FF2F8-C639-44A5-A239-17795D9E979C}" dt="2025-09-15T12:49:36.725" v="779"/>
          <ac:spMkLst>
            <pc:docMk/>
            <pc:sldMk cId="4244510914" sldId="257"/>
            <ac:spMk id="13" creationId="{012713CF-159E-1E45-E32A-1983D488863A}"/>
          </ac:spMkLst>
        </pc:spChg>
        <pc:spChg chg="add mod">
          <ac:chgData name="민영 황" userId="111f98e7436de037" providerId="LiveId" clId="{443FF2F8-C639-44A5-A239-17795D9E979C}" dt="2025-09-15T12:50:10.420" v="863" actId="20577"/>
          <ac:spMkLst>
            <pc:docMk/>
            <pc:sldMk cId="4244510914" sldId="257"/>
            <ac:spMk id="15" creationId="{C52CED26-CBCD-8FDF-DD2F-51B4AF965EAE}"/>
          </ac:spMkLst>
        </pc:spChg>
        <pc:spChg chg="add mod">
          <ac:chgData name="민영 황" userId="111f98e7436de037" providerId="LiveId" clId="{443FF2F8-C639-44A5-A239-17795D9E979C}" dt="2025-09-15T12:49:57.029" v="829" actId="571"/>
          <ac:spMkLst>
            <pc:docMk/>
            <pc:sldMk cId="4244510914" sldId="257"/>
            <ac:spMk id="16" creationId="{3F78FF26-853A-2398-86A5-DE011EF184BA}"/>
          </ac:spMkLst>
        </pc:spChg>
        <pc:spChg chg="add mod">
          <ac:chgData name="민영 황" userId="111f98e7436de037" providerId="LiveId" clId="{443FF2F8-C639-44A5-A239-17795D9E979C}" dt="2025-09-15T12:50:13.243" v="874" actId="20577"/>
          <ac:spMkLst>
            <pc:docMk/>
            <pc:sldMk cId="4244510914" sldId="257"/>
            <ac:spMk id="17" creationId="{ACCC4744-2390-7C5B-C851-19712277FCC8}"/>
          </ac:spMkLst>
        </pc:spChg>
        <pc:spChg chg="add mod">
          <ac:chgData name="민영 황" userId="111f98e7436de037" providerId="LiveId" clId="{443FF2F8-C639-44A5-A239-17795D9E979C}" dt="2025-09-15T12:50:01.533" v="833" actId="571"/>
          <ac:spMkLst>
            <pc:docMk/>
            <pc:sldMk cId="4244510914" sldId="257"/>
            <ac:spMk id="18" creationId="{57E332E3-20BF-1B63-5A27-97B6E9C781D6}"/>
          </ac:spMkLst>
        </pc:spChg>
        <pc:spChg chg="add mod">
          <ac:chgData name="민영 황" userId="111f98e7436de037" providerId="LiveId" clId="{443FF2F8-C639-44A5-A239-17795D9E979C}" dt="2025-09-15T12:50:18.874" v="897" actId="20577"/>
          <ac:spMkLst>
            <pc:docMk/>
            <pc:sldMk cId="4244510914" sldId="257"/>
            <ac:spMk id="19" creationId="{01269726-296D-7D96-CA99-87AF9FE1EFDB}"/>
          </ac:spMkLst>
        </pc:spChg>
        <pc:spChg chg="add mod">
          <ac:chgData name="민영 황" userId="111f98e7436de037" providerId="LiveId" clId="{443FF2F8-C639-44A5-A239-17795D9E979C}" dt="2025-09-15T12:50:16.126" v="886" actId="20577"/>
          <ac:spMkLst>
            <pc:docMk/>
            <pc:sldMk cId="4244510914" sldId="257"/>
            <ac:spMk id="20" creationId="{84CAD7B5-9AA1-1ABE-EF78-F352D933C881}"/>
          </ac:spMkLst>
        </pc:spChg>
        <pc:grpChg chg="add mod">
          <ac:chgData name="민영 황" userId="111f98e7436de037" providerId="LiveId" clId="{443FF2F8-C639-44A5-A239-17795D9E979C}" dt="2025-09-15T12:49:36.725" v="779"/>
          <ac:grpSpMkLst>
            <pc:docMk/>
            <pc:sldMk cId="4244510914" sldId="257"/>
            <ac:grpSpMk id="9" creationId="{036B4B8B-E9C7-659F-2A95-8E0FBD66ECE1}"/>
          </ac:grpSpMkLst>
        </pc:grpChg>
        <pc:grpChg chg="add mod">
          <ac:chgData name="민영 황" userId="111f98e7436de037" providerId="LiveId" clId="{443FF2F8-C639-44A5-A239-17795D9E979C}" dt="2025-09-15T12:49:36.725" v="779"/>
          <ac:grpSpMkLst>
            <pc:docMk/>
            <pc:sldMk cId="4244510914" sldId="257"/>
            <ac:grpSpMk id="12" creationId="{0CCD9D51-F887-CB91-0A56-F4215672D20B}"/>
          </ac:grpSpMkLst>
        </pc:grpChg>
        <pc:cxnChg chg="mod">
          <ac:chgData name="민영 황" userId="111f98e7436de037" providerId="LiveId" clId="{443FF2F8-C639-44A5-A239-17795D9E979C}" dt="2025-09-15T12:49:36.725" v="779"/>
          <ac:cxnSpMkLst>
            <pc:docMk/>
            <pc:sldMk cId="4244510914" sldId="257"/>
            <ac:cxnSpMk id="11" creationId="{488284B5-C19C-CA72-0123-F12B04421F27}"/>
          </ac:cxnSpMkLst>
        </pc:cxnChg>
        <pc:cxnChg chg="mod">
          <ac:chgData name="민영 황" userId="111f98e7436de037" providerId="LiveId" clId="{443FF2F8-C639-44A5-A239-17795D9E979C}" dt="2025-09-15T12:49:36.725" v="779"/>
          <ac:cxnSpMkLst>
            <pc:docMk/>
            <pc:sldMk cId="4244510914" sldId="257"/>
            <ac:cxnSpMk id="14" creationId="{2D51DCCB-947E-0DE8-C552-DE4F34186ED5}"/>
          </ac:cxnSpMkLst>
        </pc:cxnChg>
      </pc:sldChg>
      <pc:sldChg chg="addSp delSp modSp mod">
        <pc:chgData name="민영 황" userId="111f98e7436de037" providerId="LiveId" clId="{443FF2F8-C639-44A5-A239-17795D9E979C}" dt="2025-09-15T12:52:30.440" v="969" actId="1076"/>
        <pc:sldMkLst>
          <pc:docMk/>
          <pc:sldMk cId="1658451346" sldId="258"/>
        </pc:sldMkLst>
        <pc:spChg chg="add mod">
          <ac:chgData name="민영 황" userId="111f98e7436de037" providerId="LiveId" clId="{443FF2F8-C639-44A5-A239-17795D9E979C}" dt="2025-09-15T12:48:42.921" v="761" actId="164"/>
          <ac:spMkLst>
            <pc:docMk/>
            <pc:sldMk cId="1658451346" sldId="258"/>
            <ac:spMk id="2" creationId="{5398F939-FD13-F689-1F36-156007F641F5}"/>
          </ac:spMkLst>
        </pc:spChg>
        <pc:spChg chg="mod">
          <ac:chgData name="민영 황" userId="111f98e7436de037" providerId="LiveId" clId="{443FF2F8-C639-44A5-A239-17795D9E979C}" dt="2025-09-15T12:49:27.351" v="778" actId="12788"/>
          <ac:spMkLst>
            <pc:docMk/>
            <pc:sldMk cId="1658451346" sldId="258"/>
            <ac:spMk id="5" creationId="{A1541878-4B9E-FE51-12F9-5466E57E0D45}"/>
          </ac:spMkLst>
        </pc:spChg>
        <pc:spChg chg="mod">
          <ac:chgData name="민영 황" userId="111f98e7436de037" providerId="LiveId" clId="{443FF2F8-C639-44A5-A239-17795D9E979C}" dt="2025-09-15T12:48:44.521" v="762" actId="571"/>
          <ac:spMkLst>
            <pc:docMk/>
            <pc:sldMk cId="1658451346" sldId="258"/>
            <ac:spMk id="9" creationId="{740715B7-DA04-9870-C01A-C79BE91DACF8}"/>
          </ac:spMkLst>
        </pc:spChg>
        <pc:spChg chg="mod">
          <ac:chgData name="민영 황" userId="111f98e7436de037" providerId="LiveId" clId="{443FF2F8-C639-44A5-A239-17795D9E979C}" dt="2025-09-15T12:49:13.052" v="773" actId="571"/>
          <ac:spMkLst>
            <pc:docMk/>
            <pc:sldMk cId="1658451346" sldId="258"/>
            <ac:spMk id="13" creationId="{2E0F6EF5-0525-59E0-A6F4-710CB9CAE7A1}"/>
          </ac:spMkLst>
        </pc:spChg>
        <pc:spChg chg="add mod">
          <ac:chgData name="민영 황" userId="111f98e7436de037" providerId="LiveId" clId="{443FF2F8-C639-44A5-A239-17795D9E979C}" dt="2025-09-15T12:52:26.623" v="968" actId="207"/>
          <ac:spMkLst>
            <pc:docMk/>
            <pc:sldMk cId="1658451346" sldId="258"/>
            <ac:spMk id="19" creationId="{3C2DCF1F-B4F6-8E80-2D2A-3E04023A61CE}"/>
          </ac:spMkLst>
        </pc:spChg>
        <pc:grpChg chg="add del mod">
          <ac:chgData name="민영 황" userId="111f98e7436de037" providerId="LiveId" clId="{443FF2F8-C639-44A5-A239-17795D9E979C}" dt="2025-09-15T12:49:14.969" v="774" actId="478"/>
          <ac:grpSpMkLst>
            <pc:docMk/>
            <pc:sldMk cId="1658451346" sldId="258"/>
            <ac:grpSpMk id="7" creationId="{AB0C5DA6-A3CD-20D3-7950-F6DAB49257B3}"/>
          </ac:grpSpMkLst>
        </pc:grpChg>
        <pc:grpChg chg="add del mod">
          <ac:chgData name="민영 황" userId="111f98e7436de037" providerId="LiveId" clId="{443FF2F8-C639-44A5-A239-17795D9E979C}" dt="2025-09-15T12:48:59.351" v="769" actId="21"/>
          <ac:grpSpMkLst>
            <pc:docMk/>
            <pc:sldMk cId="1658451346" sldId="258"/>
            <ac:grpSpMk id="8" creationId="{EEE3C3E3-2567-6F30-FEBB-A1F3A61ADE5D}"/>
          </ac:grpSpMkLst>
        </pc:grpChg>
        <pc:grpChg chg="add mod">
          <ac:chgData name="민영 황" userId="111f98e7436de037" providerId="LiveId" clId="{443FF2F8-C639-44A5-A239-17795D9E979C}" dt="2025-09-15T12:49:22.551" v="776" actId="1076"/>
          <ac:grpSpMkLst>
            <pc:docMk/>
            <pc:sldMk cId="1658451346" sldId="258"/>
            <ac:grpSpMk id="12" creationId="{03172041-E24E-CC1C-179B-505ECCD06AE8}"/>
          </ac:grpSpMkLst>
        </pc:grpChg>
        <pc:picChg chg="add mod">
          <ac:chgData name="민영 황" userId="111f98e7436de037" providerId="LiveId" clId="{443FF2F8-C639-44A5-A239-17795D9E979C}" dt="2025-09-15T12:52:30.440" v="969" actId="1076"/>
          <ac:picMkLst>
            <pc:docMk/>
            <pc:sldMk cId="1658451346" sldId="258"/>
            <ac:picMk id="16" creationId="{9B4E089D-1AB0-9448-9374-37CD7A46A894}"/>
          </ac:picMkLst>
        </pc:picChg>
        <pc:picChg chg="add mod">
          <ac:chgData name="민영 황" userId="111f98e7436de037" providerId="LiveId" clId="{443FF2F8-C639-44A5-A239-17795D9E979C}" dt="2025-09-15T12:51:42.408" v="911" actId="1076"/>
          <ac:picMkLst>
            <pc:docMk/>
            <pc:sldMk cId="1658451346" sldId="258"/>
            <ac:picMk id="18" creationId="{8EEE533F-C69B-CC22-12FE-9EBD1E737217}"/>
          </ac:picMkLst>
        </pc:picChg>
        <pc:cxnChg chg="add mod">
          <ac:chgData name="민영 황" userId="111f98e7436de037" providerId="LiveId" clId="{443FF2F8-C639-44A5-A239-17795D9E979C}" dt="2025-09-15T12:48:42.921" v="761" actId="164"/>
          <ac:cxnSpMkLst>
            <pc:docMk/>
            <pc:sldMk cId="1658451346" sldId="258"/>
            <ac:cxnSpMk id="4" creationId="{1D85AFDA-0B84-1146-1C77-E21C7384CE95}"/>
          </ac:cxnSpMkLst>
        </pc:cxnChg>
        <pc:cxnChg chg="mod">
          <ac:chgData name="민영 황" userId="111f98e7436de037" providerId="LiveId" clId="{443FF2F8-C639-44A5-A239-17795D9E979C}" dt="2025-09-15T12:49:02.967" v="770" actId="14100"/>
          <ac:cxnSpMkLst>
            <pc:docMk/>
            <pc:sldMk cId="1658451346" sldId="258"/>
            <ac:cxnSpMk id="10" creationId="{9F009ECB-B094-9CA1-3598-39A077B086CD}"/>
          </ac:cxnSpMkLst>
        </pc:cxnChg>
        <pc:cxnChg chg="mod">
          <ac:chgData name="민영 황" userId="111f98e7436de037" providerId="LiveId" clId="{443FF2F8-C639-44A5-A239-17795D9E979C}" dt="2025-09-15T12:49:13.052" v="773" actId="571"/>
          <ac:cxnSpMkLst>
            <pc:docMk/>
            <pc:sldMk cId="1658451346" sldId="258"/>
            <ac:cxnSpMk id="14" creationId="{BEA1B3AE-7C0E-8030-69B5-7441110B0355}"/>
          </ac:cxnSpMkLst>
        </pc:cxnChg>
      </pc:sldChg>
      <pc:sldChg chg="addSp delSp modSp mod">
        <pc:chgData name="민영 황" userId="111f98e7436de037" providerId="LiveId" clId="{443FF2F8-C639-44A5-A239-17795D9E979C}" dt="2025-09-15T14:09:46.853" v="4566" actId="20577"/>
        <pc:sldMkLst>
          <pc:docMk/>
          <pc:sldMk cId="2694113873" sldId="259"/>
        </pc:sldMkLst>
        <pc:spChg chg="del">
          <ac:chgData name="민영 황" userId="111f98e7436de037" providerId="LiveId" clId="{443FF2F8-C639-44A5-A239-17795D9E979C}" dt="2025-09-15T14:09:39.898" v="4556" actId="478"/>
          <ac:spMkLst>
            <pc:docMk/>
            <pc:sldMk cId="2694113873" sldId="259"/>
            <ac:spMk id="2" creationId="{5647891C-87AE-20F3-08AB-730CCE772885}"/>
          </ac:spMkLst>
        </pc:spChg>
        <pc:spChg chg="del">
          <ac:chgData name="민영 황" userId="111f98e7436de037" providerId="LiveId" clId="{443FF2F8-C639-44A5-A239-17795D9E979C}" dt="2025-09-15T14:09:40.798" v="4557" actId="478"/>
          <ac:spMkLst>
            <pc:docMk/>
            <pc:sldMk cId="2694113873" sldId="259"/>
            <ac:spMk id="3" creationId="{5E087E4B-55C7-7F78-CF10-E5C30F3822B3}"/>
          </ac:spMkLst>
        </pc:spChg>
        <pc:spChg chg="mod">
          <ac:chgData name="민영 황" userId="111f98e7436de037" providerId="LiveId" clId="{443FF2F8-C639-44A5-A239-17795D9E979C}" dt="2025-09-15T14:09:37.388" v="4555"/>
          <ac:spMkLst>
            <pc:docMk/>
            <pc:sldMk cId="2694113873" sldId="259"/>
            <ac:spMk id="5" creationId="{E586338E-6936-E6E2-50B6-CB8D0696A4A1}"/>
          </ac:spMkLst>
        </pc:spChg>
        <pc:spChg chg="mod">
          <ac:chgData name="민영 황" userId="111f98e7436de037" providerId="LiveId" clId="{443FF2F8-C639-44A5-A239-17795D9E979C}" dt="2025-09-15T14:09:37.388" v="4555"/>
          <ac:spMkLst>
            <pc:docMk/>
            <pc:sldMk cId="2694113873" sldId="259"/>
            <ac:spMk id="8" creationId="{97D807B5-5437-49A8-43D5-2E655199075C}"/>
          </ac:spMkLst>
        </pc:spChg>
        <pc:spChg chg="add mod">
          <ac:chgData name="민영 황" userId="111f98e7436de037" providerId="LiveId" clId="{443FF2F8-C639-44A5-A239-17795D9E979C}" dt="2025-09-15T14:09:46.853" v="4566" actId="20577"/>
          <ac:spMkLst>
            <pc:docMk/>
            <pc:sldMk cId="2694113873" sldId="259"/>
            <ac:spMk id="10" creationId="{CC65DDCB-1E89-F85C-2726-D379F1603E5F}"/>
          </ac:spMkLst>
        </pc:spChg>
        <pc:spChg chg="add del mod">
          <ac:chgData name="민영 황" userId="111f98e7436de037" providerId="LiveId" clId="{443FF2F8-C639-44A5-A239-17795D9E979C}" dt="2025-09-15T14:09:42.789" v="4558" actId="478"/>
          <ac:spMkLst>
            <pc:docMk/>
            <pc:sldMk cId="2694113873" sldId="259"/>
            <ac:spMk id="11" creationId="{7BF0831D-603D-AC62-5F7E-D29ECA1CBD45}"/>
          </ac:spMkLst>
        </pc:spChg>
        <pc:grpChg chg="add mod">
          <ac:chgData name="민영 황" userId="111f98e7436de037" providerId="LiveId" clId="{443FF2F8-C639-44A5-A239-17795D9E979C}" dt="2025-09-15T14:09:37.388" v="4555"/>
          <ac:grpSpMkLst>
            <pc:docMk/>
            <pc:sldMk cId="2694113873" sldId="259"/>
            <ac:grpSpMk id="4" creationId="{8C659D86-AAF6-8033-ACA5-6C0012688B40}"/>
          </ac:grpSpMkLst>
        </pc:grpChg>
        <pc:grpChg chg="add mod">
          <ac:chgData name="민영 황" userId="111f98e7436de037" providerId="LiveId" clId="{443FF2F8-C639-44A5-A239-17795D9E979C}" dt="2025-09-15T14:09:37.388" v="4555"/>
          <ac:grpSpMkLst>
            <pc:docMk/>
            <pc:sldMk cId="2694113873" sldId="259"/>
            <ac:grpSpMk id="7" creationId="{FA9932F8-97B8-F370-7C7E-1EA78D533E5E}"/>
          </ac:grpSpMkLst>
        </pc:grpChg>
        <pc:cxnChg chg="mod">
          <ac:chgData name="민영 황" userId="111f98e7436de037" providerId="LiveId" clId="{443FF2F8-C639-44A5-A239-17795D9E979C}" dt="2025-09-15T14:09:37.388" v="4555"/>
          <ac:cxnSpMkLst>
            <pc:docMk/>
            <pc:sldMk cId="2694113873" sldId="259"/>
            <ac:cxnSpMk id="6" creationId="{0DC607AD-8B5C-AA62-591C-66A7450CEF62}"/>
          </ac:cxnSpMkLst>
        </pc:cxnChg>
        <pc:cxnChg chg="mod">
          <ac:chgData name="민영 황" userId="111f98e7436de037" providerId="LiveId" clId="{443FF2F8-C639-44A5-A239-17795D9E979C}" dt="2025-09-15T14:09:37.388" v="4555"/>
          <ac:cxnSpMkLst>
            <pc:docMk/>
            <pc:sldMk cId="2694113873" sldId="259"/>
            <ac:cxnSpMk id="9" creationId="{98F26C97-7D17-D109-B23E-1BA901C02887}"/>
          </ac:cxnSpMkLst>
        </pc:cxnChg>
      </pc:sldChg>
      <pc:sldChg chg="addSp delSp modSp mod ord">
        <pc:chgData name="민영 황" userId="111f98e7436de037" providerId="LiveId" clId="{443FF2F8-C639-44A5-A239-17795D9E979C}" dt="2025-09-15T14:10:14.158" v="4648" actId="20577"/>
        <pc:sldMkLst>
          <pc:docMk/>
          <pc:sldMk cId="3789718787" sldId="260"/>
        </pc:sldMkLst>
        <pc:spChg chg="del">
          <ac:chgData name="민영 황" userId="111f98e7436de037" providerId="LiveId" clId="{443FF2F8-C639-44A5-A239-17795D9E979C}" dt="2025-09-15T13:23:54.973" v="2861" actId="478"/>
          <ac:spMkLst>
            <pc:docMk/>
            <pc:sldMk cId="3789718787" sldId="260"/>
            <ac:spMk id="2" creationId="{DBB42D99-F64C-3211-8A09-C5149496D78F}"/>
          </ac:spMkLst>
        </pc:spChg>
        <pc:spChg chg="del">
          <ac:chgData name="민영 황" userId="111f98e7436de037" providerId="LiveId" clId="{443FF2F8-C639-44A5-A239-17795D9E979C}" dt="2025-09-15T13:23:54.973" v="2861" actId="478"/>
          <ac:spMkLst>
            <pc:docMk/>
            <pc:sldMk cId="3789718787" sldId="260"/>
            <ac:spMk id="3" creationId="{F086AFBD-602B-98B7-1516-739EFFC5C26B}"/>
          </ac:spMkLst>
        </pc:spChg>
        <pc:spChg chg="add mod">
          <ac:chgData name="민영 황" userId="111f98e7436de037" providerId="LiveId" clId="{443FF2F8-C639-44A5-A239-17795D9E979C}" dt="2025-09-15T13:24:03.306" v="2880" actId="1076"/>
          <ac:spMkLst>
            <pc:docMk/>
            <pc:sldMk cId="3789718787" sldId="260"/>
            <ac:spMk id="4" creationId="{7911B370-E759-550C-AE5F-504493F9AC04}"/>
          </ac:spMkLst>
        </pc:spChg>
        <pc:spChg chg="mod">
          <ac:chgData name="민영 황" userId="111f98e7436de037" providerId="LiveId" clId="{443FF2F8-C639-44A5-A239-17795D9E979C}" dt="2025-09-15T13:23:52.852" v="2860"/>
          <ac:spMkLst>
            <pc:docMk/>
            <pc:sldMk cId="3789718787" sldId="260"/>
            <ac:spMk id="6" creationId="{35F6B903-3ECD-94D6-3114-6B98573C35AD}"/>
          </ac:spMkLst>
        </pc:spChg>
        <pc:spChg chg="mod">
          <ac:chgData name="민영 황" userId="111f98e7436de037" providerId="LiveId" clId="{443FF2F8-C639-44A5-A239-17795D9E979C}" dt="2025-09-15T13:23:52.852" v="2860"/>
          <ac:spMkLst>
            <pc:docMk/>
            <pc:sldMk cId="3789718787" sldId="260"/>
            <ac:spMk id="9" creationId="{BFE4B43D-1C09-1195-BBAF-388B43626086}"/>
          </ac:spMkLst>
        </pc:spChg>
        <pc:spChg chg="add mod">
          <ac:chgData name="민영 황" userId="111f98e7436de037" providerId="LiveId" clId="{443FF2F8-C639-44A5-A239-17795D9E979C}" dt="2025-09-15T14:10:14.158" v="4648" actId="20577"/>
          <ac:spMkLst>
            <pc:docMk/>
            <pc:sldMk cId="3789718787" sldId="260"/>
            <ac:spMk id="11" creationId="{AD8D99C6-62DF-D249-2D92-23AC7486352C}"/>
          </ac:spMkLst>
        </pc:spChg>
        <pc:grpChg chg="add mod">
          <ac:chgData name="민영 황" userId="111f98e7436de037" providerId="LiveId" clId="{443FF2F8-C639-44A5-A239-17795D9E979C}" dt="2025-09-15T13:23:52.852" v="2860"/>
          <ac:grpSpMkLst>
            <pc:docMk/>
            <pc:sldMk cId="3789718787" sldId="260"/>
            <ac:grpSpMk id="5" creationId="{BF08788B-7979-430B-1865-06815E798911}"/>
          </ac:grpSpMkLst>
        </pc:grpChg>
        <pc:grpChg chg="add mod">
          <ac:chgData name="민영 황" userId="111f98e7436de037" providerId="LiveId" clId="{443FF2F8-C639-44A5-A239-17795D9E979C}" dt="2025-09-15T13:23:52.852" v="2860"/>
          <ac:grpSpMkLst>
            <pc:docMk/>
            <pc:sldMk cId="3789718787" sldId="260"/>
            <ac:grpSpMk id="8" creationId="{22BCDEC8-46BD-9B3C-F40F-D7DDD0844071}"/>
          </ac:grpSpMkLst>
        </pc:grpChg>
        <pc:picChg chg="add del">
          <ac:chgData name="민영 황" userId="111f98e7436de037" providerId="LiveId" clId="{443FF2F8-C639-44A5-A239-17795D9E979C}" dt="2025-09-15T12:54:53.376" v="980" actId="21"/>
          <ac:picMkLst>
            <pc:docMk/>
            <pc:sldMk cId="3789718787" sldId="260"/>
            <ac:picMk id="5" creationId="{DD400F08-49A4-09EE-9B7E-C251B1CB796C}"/>
          </ac:picMkLst>
        </pc:picChg>
        <pc:picChg chg="add del">
          <ac:chgData name="민영 황" userId="111f98e7436de037" providerId="LiveId" clId="{443FF2F8-C639-44A5-A239-17795D9E979C}" dt="2025-09-15T13:00:19.183" v="1331" actId="21"/>
          <ac:picMkLst>
            <pc:docMk/>
            <pc:sldMk cId="3789718787" sldId="260"/>
            <ac:picMk id="7" creationId="{B66D52E0-36E8-4BC9-C821-0E314A29147E}"/>
          </ac:picMkLst>
        </pc:picChg>
        <pc:cxnChg chg="mod">
          <ac:chgData name="민영 황" userId="111f98e7436de037" providerId="LiveId" clId="{443FF2F8-C639-44A5-A239-17795D9E979C}" dt="2025-09-15T13:23:52.852" v="2860"/>
          <ac:cxnSpMkLst>
            <pc:docMk/>
            <pc:sldMk cId="3789718787" sldId="260"/>
            <ac:cxnSpMk id="7" creationId="{625982EC-F9E2-F037-3433-94B42A004D2A}"/>
          </ac:cxnSpMkLst>
        </pc:cxnChg>
        <pc:cxnChg chg="mod">
          <ac:chgData name="민영 황" userId="111f98e7436de037" providerId="LiveId" clId="{443FF2F8-C639-44A5-A239-17795D9E979C}" dt="2025-09-15T13:23:52.852" v="2860"/>
          <ac:cxnSpMkLst>
            <pc:docMk/>
            <pc:sldMk cId="3789718787" sldId="260"/>
            <ac:cxnSpMk id="10" creationId="{C39ADC85-FB45-F90B-873D-C033AED68158}"/>
          </ac:cxnSpMkLst>
        </pc:cxnChg>
      </pc:sldChg>
      <pc:sldChg chg="addSp delSp modSp del mod">
        <pc:chgData name="민영 황" userId="111f98e7436de037" providerId="LiveId" clId="{443FF2F8-C639-44A5-A239-17795D9E979C}" dt="2025-09-15T13:41:55.642" v="3687" actId="47"/>
        <pc:sldMkLst>
          <pc:docMk/>
          <pc:sldMk cId="23815403" sldId="261"/>
        </pc:sldMkLst>
        <pc:spChg chg="del">
          <ac:chgData name="민영 황" userId="111f98e7436de037" providerId="LiveId" clId="{443FF2F8-C639-44A5-A239-17795D9E979C}" dt="2025-09-15T13:37:55.658" v="3626" actId="478"/>
          <ac:spMkLst>
            <pc:docMk/>
            <pc:sldMk cId="23815403" sldId="261"/>
            <ac:spMk id="2" creationId="{D020B2F0-BEEB-EDC5-E473-502EE6D03711}"/>
          </ac:spMkLst>
        </pc:spChg>
        <pc:spChg chg="del">
          <ac:chgData name="민영 황" userId="111f98e7436de037" providerId="LiveId" clId="{443FF2F8-C639-44A5-A239-17795D9E979C}" dt="2025-09-15T13:37:55.658" v="3626" actId="478"/>
          <ac:spMkLst>
            <pc:docMk/>
            <pc:sldMk cId="23815403" sldId="261"/>
            <ac:spMk id="3" creationId="{08B23F53-8AD5-D846-17A2-1F6E4BAA8F58}"/>
          </ac:spMkLst>
        </pc:spChg>
        <pc:spChg chg="add mod">
          <ac:chgData name="민영 황" userId="111f98e7436de037" providerId="LiveId" clId="{443FF2F8-C639-44A5-A239-17795D9E979C}" dt="2025-09-15T13:41:51.859" v="3684"/>
          <ac:spMkLst>
            <pc:docMk/>
            <pc:sldMk cId="23815403" sldId="261"/>
            <ac:spMk id="4" creationId="{6D3CC8E7-6740-B38B-5E31-898A52EAA7F3}"/>
          </ac:spMkLst>
        </pc:spChg>
        <pc:spChg chg="add mod">
          <ac:chgData name="민영 황" userId="111f98e7436de037" providerId="LiveId" clId="{443FF2F8-C639-44A5-A239-17795D9E979C}" dt="2025-09-15T13:41:51.859" v="3684"/>
          <ac:spMkLst>
            <pc:docMk/>
            <pc:sldMk cId="23815403" sldId="261"/>
            <ac:spMk id="5" creationId="{4190B17B-26FE-A37A-4612-EAAEF65F7F8F}"/>
          </ac:spMkLst>
        </pc:spChg>
        <pc:spChg chg="add mod">
          <ac:chgData name="민영 황" userId="111f98e7436de037" providerId="LiveId" clId="{443FF2F8-C639-44A5-A239-17795D9E979C}" dt="2025-09-15T13:41:51.859" v="3684"/>
          <ac:spMkLst>
            <pc:docMk/>
            <pc:sldMk cId="23815403" sldId="261"/>
            <ac:spMk id="6" creationId="{AF27A9FD-9C0E-F26B-F8B0-1157A0BEBB8A}"/>
          </ac:spMkLst>
        </pc:spChg>
        <pc:picChg chg="add mod">
          <ac:chgData name="민영 황" userId="111f98e7436de037" providerId="LiveId" clId="{443FF2F8-C639-44A5-A239-17795D9E979C}" dt="2025-09-15T13:41:51.859" v="3684"/>
          <ac:picMkLst>
            <pc:docMk/>
            <pc:sldMk cId="23815403" sldId="261"/>
            <ac:picMk id="7" creationId="{047B4681-08E4-C78B-7395-3D1EB4EFBC38}"/>
          </ac:picMkLst>
        </pc:picChg>
      </pc:sldChg>
      <pc:sldChg chg="del">
        <pc:chgData name="민영 황" userId="111f98e7436de037" providerId="LiveId" clId="{443FF2F8-C639-44A5-A239-17795D9E979C}" dt="2025-09-15T13:41:56.215" v="3688" actId="47"/>
        <pc:sldMkLst>
          <pc:docMk/>
          <pc:sldMk cId="1325396497" sldId="262"/>
        </pc:sldMkLst>
      </pc:sldChg>
      <pc:sldChg chg="del">
        <pc:chgData name="민영 황" userId="111f98e7436de037" providerId="LiveId" clId="{443FF2F8-C639-44A5-A239-17795D9E979C}" dt="2025-09-15T13:41:57.011" v="3689" actId="47"/>
        <pc:sldMkLst>
          <pc:docMk/>
          <pc:sldMk cId="1820398684" sldId="263"/>
        </pc:sldMkLst>
      </pc:sldChg>
      <pc:sldChg chg="addSp delSp modSp mod">
        <pc:chgData name="민영 황" userId="111f98e7436de037" providerId="LiveId" clId="{443FF2F8-C639-44A5-A239-17795D9E979C}" dt="2025-09-15T12:58:37.173" v="1279" actId="1076"/>
        <pc:sldMkLst>
          <pc:docMk/>
          <pc:sldMk cId="3462775507" sldId="264"/>
        </pc:sldMkLst>
        <pc:spChg chg="add del mod topLvl">
          <ac:chgData name="민영 황" userId="111f98e7436de037" providerId="LiveId" clId="{443FF2F8-C639-44A5-A239-17795D9E979C}" dt="2025-09-15T12:46:50.543" v="728" actId="478"/>
          <ac:spMkLst>
            <pc:docMk/>
            <pc:sldMk cId="3462775507" sldId="264"/>
            <ac:spMk id="2" creationId="{3418F913-5064-9D6C-82FC-C372041465A2}"/>
          </ac:spMkLst>
        </pc:spChg>
        <pc:spChg chg="add del mod topLvl">
          <ac:chgData name="민영 황" userId="111f98e7436de037" providerId="LiveId" clId="{443FF2F8-C639-44A5-A239-17795D9E979C}" dt="2025-09-15T12:46:50.197" v="727" actId="478"/>
          <ac:spMkLst>
            <pc:docMk/>
            <pc:sldMk cId="3462775507" sldId="264"/>
            <ac:spMk id="3" creationId="{4F042801-5487-D185-78DA-50FA3A912568}"/>
          </ac:spMkLst>
        </pc:spChg>
        <pc:spChg chg="add del mod topLvl">
          <ac:chgData name="민영 황" userId="111f98e7436de037" providerId="LiveId" clId="{443FF2F8-C639-44A5-A239-17795D9E979C}" dt="2025-09-15T12:46:49.881" v="726" actId="478"/>
          <ac:spMkLst>
            <pc:docMk/>
            <pc:sldMk cId="3462775507" sldId="264"/>
            <ac:spMk id="4" creationId="{42F21466-2CE7-5C02-DC62-FDB012FD982A}"/>
          </ac:spMkLst>
        </pc:spChg>
        <pc:spChg chg="add del mod">
          <ac:chgData name="민영 황" userId="111f98e7436de037" providerId="LiveId" clId="{443FF2F8-C639-44A5-A239-17795D9E979C}" dt="2025-09-15T12:43:21.412" v="690" actId="571"/>
          <ac:spMkLst>
            <pc:docMk/>
            <pc:sldMk cId="3462775507" sldId="264"/>
            <ac:spMk id="6" creationId="{F907B0DC-F6C0-861B-F399-6C2C17C24D62}"/>
          </ac:spMkLst>
        </pc:spChg>
        <pc:spChg chg="add del mod">
          <ac:chgData name="민영 황" userId="111f98e7436de037" providerId="LiveId" clId="{443FF2F8-C639-44A5-A239-17795D9E979C}" dt="2025-09-15T12:44:43.239" v="696" actId="478"/>
          <ac:spMkLst>
            <pc:docMk/>
            <pc:sldMk cId="3462775507" sldId="264"/>
            <ac:spMk id="7" creationId="{34650D36-BFEB-13EE-D497-F280860ABC10}"/>
          </ac:spMkLst>
        </pc:spChg>
        <pc:spChg chg="add del mod">
          <ac:chgData name="민영 황" userId="111f98e7436de037" providerId="LiveId" clId="{443FF2F8-C639-44A5-A239-17795D9E979C}" dt="2025-09-15T12:46:50.836" v="730" actId="478"/>
          <ac:spMkLst>
            <pc:docMk/>
            <pc:sldMk cId="3462775507" sldId="264"/>
            <ac:spMk id="9" creationId="{6AC62974-71DA-55AC-ACB8-3EE3BA43FC78}"/>
          </ac:spMkLst>
        </pc:spChg>
        <pc:spChg chg="mod">
          <ac:chgData name="민영 황" userId="111f98e7436de037" providerId="LiveId" clId="{443FF2F8-C639-44A5-A239-17795D9E979C}" dt="2025-09-15T12:47:00.713" v="735" actId="1076"/>
          <ac:spMkLst>
            <pc:docMk/>
            <pc:sldMk cId="3462775507" sldId="264"/>
            <ac:spMk id="10" creationId="{50F7F6AE-EFC2-4325-B200-2D1F35C8B615}"/>
          </ac:spMkLst>
        </pc:spChg>
        <pc:spChg chg="add mod">
          <ac:chgData name="민영 황" userId="111f98e7436de037" providerId="LiveId" clId="{443FF2F8-C639-44A5-A239-17795D9E979C}" dt="2025-09-15T12:58:37.173" v="1279" actId="1076"/>
          <ac:spMkLst>
            <pc:docMk/>
            <pc:sldMk cId="3462775507" sldId="264"/>
            <ac:spMk id="11" creationId="{738FC4B9-A714-CE1C-618F-E2E2DB0D6233}"/>
          </ac:spMkLst>
        </pc:spChg>
        <pc:spChg chg="del mod">
          <ac:chgData name="민영 황" userId="111f98e7436de037" providerId="LiveId" clId="{443FF2F8-C639-44A5-A239-17795D9E979C}" dt="2025-09-15T12:58:31.428" v="1276" actId="478"/>
          <ac:spMkLst>
            <pc:docMk/>
            <pc:sldMk cId="3462775507" sldId="264"/>
            <ac:spMk id="12" creationId="{681DB4F9-529F-6C9C-0291-94C76E0420E5}"/>
          </ac:spMkLst>
        </pc:spChg>
        <pc:grpChg chg="add del mod">
          <ac:chgData name="민영 황" userId="111f98e7436de037" providerId="LiveId" clId="{443FF2F8-C639-44A5-A239-17795D9E979C}" dt="2025-09-15T12:43:50.656" v="694" actId="165"/>
          <ac:grpSpMkLst>
            <pc:docMk/>
            <pc:sldMk cId="3462775507" sldId="264"/>
            <ac:grpSpMk id="5" creationId="{F2FFDAF8-3FED-0116-EEE8-1460C4EBE1C4}"/>
          </ac:grpSpMkLst>
        </pc:grpChg>
        <pc:grpChg chg="add del mod">
          <ac:chgData name="민영 황" userId="111f98e7436de037" providerId="LiveId" clId="{443FF2F8-C639-44A5-A239-17795D9E979C}" dt="2025-09-15T12:46:35.575" v="725" actId="165"/>
          <ac:grpSpMkLst>
            <pc:docMk/>
            <pc:sldMk cId="3462775507" sldId="264"/>
            <ac:grpSpMk id="8" creationId="{493AB88A-2A08-4CF9-BE76-1325B2CD828E}"/>
          </ac:grpSpMkLst>
        </pc:grpChg>
      </pc:sldChg>
      <pc:sldChg chg="del">
        <pc:chgData name="민영 황" userId="111f98e7436de037" providerId="LiveId" clId="{443FF2F8-C639-44A5-A239-17795D9E979C}" dt="2025-09-15T13:41:57.593" v="3690" actId="47"/>
        <pc:sldMkLst>
          <pc:docMk/>
          <pc:sldMk cId="1414852073" sldId="265"/>
        </pc:sldMkLst>
      </pc:sldChg>
      <pc:sldChg chg="addSp delSp modSp add mod ord">
        <pc:chgData name="민영 황" userId="111f98e7436de037" providerId="LiveId" clId="{443FF2F8-C639-44A5-A239-17795D9E979C}" dt="2025-09-15T13:23:10.928" v="2859" actId="1076"/>
        <pc:sldMkLst>
          <pc:docMk/>
          <pc:sldMk cId="66690104" sldId="266"/>
        </pc:sldMkLst>
        <pc:spChg chg="add mod">
          <ac:chgData name="민영 황" userId="111f98e7436de037" providerId="LiveId" clId="{443FF2F8-C639-44A5-A239-17795D9E979C}" dt="2025-09-15T13:01:05.074" v="1348" actId="207"/>
          <ac:spMkLst>
            <pc:docMk/>
            <pc:sldMk cId="66690104" sldId="266"/>
            <ac:spMk id="2" creationId="{5C7BE46D-8EF1-AA7B-F526-3252A0152301}"/>
          </ac:spMkLst>
        </pc:spChg>
        <pc:spChg chg="add mod">
          <ac:chgData name="민영 황" userId="111f98e7436de037" providerId="LiveId" clId="{443FF2F8-C639-44A5-A239-17795D9E979C}" dt="2025-09-15T13:01:11.800" v="1349" actId="207"/>
          <ac:spMkLst>
            <pc:docMk/>
            <pc:sldMk cId="66690104" sldId="266"/>
            <ac:spMk id="3" creationId="{177F3101-771A-1FBD-27CF-98DB174D7F44}"/>
          </ac:spMkLst>
        </pc:spChg>
        <pc:spChg chg="add mod">
          <ac:chgData name="민영 황" userId="111f98e7436de037" providerId="LiveId" clId="{443FF2F8-C639-44A5-A239-17795D9E979C}" dt="2025-09-15T13:01:36.028" v="1359" actId="14100"/>
          <ac:spMkLst>
            <pc:docMk/>
            <pc:sldMk cId="66690104" sldId="266"/>
            <ac:spMk id="4" creationId="{E9E3B03B-E951-6633-4E1C-DE09A2F24E03}"/>
          </ac:spMkLst>
        </pc:spChg>
        <pc:spChg chg="add mod">
          <ac:chgData name="민영 황" userId="111f98e7436de037" providerId="LiveId" clId="{443FF2F8-C639-44A5-A239-17795D9E979C}" dt="2025-09-15T13:01:38.978" v="1360" actId="571"/>
          <ac:spMkLst>
            <pc:docMk/>
            <pc:sldMk cId="66690104" sldId="266"/>
            <ac:spMk id="6" creationId="{ABB76A0B-631F-4A85-953F-910591675346}"/>
          </ac:spMkLst>
        </pc:spChg>
        <pc:spChg chg="add mod">
          <ac:chgData name="민영 황" userId="111f98e7436de037" providerId="LiveId" clId="{443FF2F8-C639-44A5-A239-17795D9E979C}" dt="2025-09-15T13:23:10.928" v="2859" actId="1076"/>
          <ac:spMkLst>
            <pc:docMk/>
            <pc:sldMk cId="66690104" sldId="266"/>
            <ac:spMk id="7" creationId="{29399E1B-C0AF-12FF-8B1C-C3FEB41A7F67}"/>
          </ac:spMkLst>
        </pc:spChg>
        <pc:spChg chg="add del mod">
          <ac:chgData name="민영 황" userId="111f98e7436de037" providerId="LiveId" clId="{443FF2F8-C639-44A5-A239-17795D9E979C}" dt="2025-09-15T13:02:19.328" v="1373"/>
          <ac:spMkLst>
            <pc:docMk/>
            <pc:sldMk cId="66690104" sldId="266"/>
            <ac:spMk id="7" creationId="{98405B5D-1E9E-8172-C1FA-C19C9A81DC67}"/>
          </ac:spMkLst>
        </pc:spChg>
        <pc:spChg chg="add mod">
          <ac:chgData name="민영 황" userId="111f98e7436de037" providerId="LiveId" clId="{443FF2F8-C639-44A5-A239-17795D9E979C}" dt="2025-09-15T13:02:08.307" v="1364"/>
          <ac:spMkLst>
            <pc:docMk/>
            <pc:sldMk cId="66690104" sldId="266"/>
            <ac:spMk id="11" creationId="{D2D622E3-9E52-DB35-D7E2-5CB358E68C30}"/>
          </ac:spMkLst>
        </pc:spChg>
        <pc:spChg chg="add mod">
          <ac:chgData name="민영 황" userId="111f98e7436de037" providerId="LiveId" clId="{443FF2F8-C639-44A5-A239-17795D9E979C}" dt="2025-09-15T13:22:27.832" v="2846" actId="1076"/>
          <ac:spMkLst>
            <pc:docMk/>
            <pc:sldMk cId="66690104" sldId="266"/>
            <ac:spMk id="18" creationId="{7364CFBF-379F-2A9B-35BC-A6EF4BFFE8E7}"/>
          </ac:spMkLst>
        </pc:spChg>
        <pc:picChg chg="add mod">
          <ac:chgData name="민영 황" userId="111f98e7436de037" providerId="LiveId" clId="{443FF2F8-C639-44A5-A239-17795D9E979C}" dt="2025-09-15T13:22:53.324" v="2854" actId="1076"/>
          <ac:picMkLst>
            <pc:docMk/>
            <pc:sldMk cId="66690104" sldId="266"/>
            <ac:picMk id="15" creationId="{CB24E7BC-71EF-CC12-0792-2C9EBCCB76C8}"/>
          </ac:picMkLst>
        </pc:picChg>
        <pc:picChg chg="add mod">
          <ac:chgData name="민영 황" userId="111f98e7436de037" providerId="LiveId" clId="{443FF2F8-C639-44A5-A239-17795D9E979C}" dt="2025-09-15T13:02:17.333" v="1370" actId="1076"/>
          <ac:picMkLst>
            <pc:docMk/>
            <pc:sldMk cId="66690104" sldId="266"/>
            <ac:picMk id="16" creationId="{F156206E-DB93-C2DF-9AF1-6389D4909F38}"/>
          </ac:picMkLst>
        </pc:picChg>
        <pc:picChg chg="add del mod">
          <ac:chgData name="민영 황" userId="111f98e7436de037" providerId="LiveId" clId="{443FF2F8-C639-44A5-A239-17795D9E979C}" dt="2025-09-15T13:22:44.561" v="2847" actId="478"/>
          <ac:picMkLst>
            <pc:docMk/>
            <pc:sldMk cId="66690104" sldId="266"/>
            <ac:picMk id="17" creationId="{9BCA1B15-347E-7034-0F62-F9ABB5F62C3E}"/>
          </ac:picMkLst>
        </pc:picChg>
      </pc:sldChg>
      <pc:sldChg chg="addSp delSp modSp add mod ord">
        <pc:chgData name="민영 황" userId="111f98e7436de037" providerId="LiveId" clId="{443FF2F8-C639-44A5-A239-17795D9E979C}" dt="2025-09-15T12:57:52.228" v="1155" actId="207"/>
        <pc:sldMkLst>
          <pc:docMk/>
          <pc:sldMk cId="3819454795" sldId="267"/>
        </pc:sldMkLst>
        <pc:spChg chg="del">
          <ac:chgData name="민영 황" userId="111f98e7436de037" providerId="LiveId" clId="{443FF2F8-C639-44A5-A239-17795D9E979C}" dt="2025-09-15T12:54:51.848" v="979" actId="478"/>
          <ac:spMkLst>
            <pc:docMk/>
            <pc:sldMk cId="3819454795" sldId="267"/>
            <ac:spMk id="2" creationId="{0E366A66-EAF8-5E07-8E32-71A624D1DF80}"/>
          </ac:spMkLst>
        </pc:spChg>
        <pc:spChg chg="del">
          <ac:chgData name="민영 황" userId="111f98e7436de037" providerId="LiveId" clId="{443FF2F8-C639-44A5-A239-17795D9E979C}" dt="2025-09-15T12:54:51.848" v="979" actId="478"/>
          <ac:spMkLst>
            <pc:docMk/>
            <pc:sldMk cId="3819454795" sldId="267"/>
            <ac:spMk id="3" creationId="{421DD7DD-46C0-2B90-54D2-8BBE53106AB1}"/>
          </ac:spMkLst>
        </pc:spChg>
        <pc:spChg chg="add mod">
          <ac:chgData name="민영 황" userId="111f98e7436de037" providerId="LiveId" clId="{443FF2F8-C639-44A5-A239-17795D9E979C}" dt="2025-09-15T12:56:14.748" v="1017" actId="1076"/>
          <ac:spMkLst>
            <pc:docMk/>
            <pc:sldMk cId="3819454795" sldId="267"/>
            <ac:spMk id="6" creationId="{0DBB5038-7125-C783-FD3E-BF1699DBE709}"/>
          </ac:spMkLst>
        </pc:spChg>
        <pc:spChg chg="add mod">
          <ac:chgData name="민영 황" userId="111f98e7436de037" providerId="LiveId" clId="{443FF2F8-C639-44A5-A239-17795D9E979C}" dt="2025-09-15T12:55:14.439" v="1000"/>
          <ac:spMkLst>
            <pc:docMk/>
            <pc:sldMk cId="3819454795" sldId="267"/>
            <ac:spMk id="7" creationId="{93AE3E43-CF6B-B5D8-A851-AFE183C16C58}"/>
          </ac:spMkLst>
        </pc:spChg>
        <pc:spChg chg="add mod">
          <ac:chgData name="민영 황" userId="111f98e7436de037" providerId="LiveId" clId="{443FF2F8-C639-44A5-A239-17795D9E979C}" dt="2025-09-15T12:57:52.228" v="1155" actId="207"/>
          <ac:spMkLst>
            <pc:docMk/>
            <pc:sldMk cId="3819454795" sldId="267"/>
            <ac:spMk id="18" creationId="{564EC5C8-618F-3F10-2B27-5B42DD78125F}"/>
          </ac:spMkLst>
        </pc:spChg>
        <pc:picChg chg="add mod">
          <ac:chgData name="민영 황" userId="111f98e7436de037" providerId="LiveId" clId="{443FF2F8-C639-44A5-A239-17795D9E979C}" dt="2025-09-15T12:57:14.029" v="1028" actId="1076"/>
          <ac:picMkLst>
            <pc:docMk/>
            <pc:sldMk cId="3819454795" sldId="267"/>
            <ac:picMk id="4" creationId="{DD400F08-49A4-09EE-9B7E-C251B1CB796C}"/>
          </ac:picMkLst>
        </pc:picChg>
        <pc:picChg chg="add del mod">
          <ac:chgData name="민영 황" userId="111f98e7436de037" providerId="LiveId" clId="{443FF2F8-C639-44A5-A239-17795D9E979C}" dt="2025-09-15T12:57:05.806" v="1020" actId="478"/>
          <ac:picMkLst>
            <pc:docMk/>
            <pc:sldMk cId="3819454795" sldId="267"/>
            <ac:picMk id="15" creationId="{C5654A2C-CCEB-17E0-66AB-E9F3348ECD08}"/>
          </ac:picMkLst>
        </pc:picChg>
        <pc:picChg chg="add mod">
          <ac:chgData name="민영 황" userId="111f98e7436de037" providerId="LiveId" clId="{443FF2F8-C639-44A5-A239-17795D9E979C}" dt="2025-09-15T12:57:17.247" v="1030" actId="14100"/>
          <ac:picMkLst>
            <pc:docMk/>
            <pc:sldMk cId="3819454795" sldId="267"/>
            <ac:picMk id="17" creationId="{D3AF1144-1109-557B-035C-C0135D225E03}"/>
          </ac:picMkLst>
        </pc:picChg>
      </pc:sldChg>
      <pc:sldChg chg="addSp delSp modSp add mod">
        <pc:chgData name="민영 황" userId="111f98e7436de037" providerId="LiveId" clId="{443FF2F8-C639-44A5-A239-17795D9E979C}" dt="2025-09-15T13:00:28.573" v="1345"/>
        <pc:sldMkLst>
          <pc:docMk/>
          <pc:sldMk cId="3851157645" sldId="268"/>
        </pc:sldMkLst>
        <pc:spChg chg="del">
          <ac:chgData name="민영 황" userId="111f98e7436de037" providerId="LiveId" clId="{443FF2F8-C639-44A5-A239-17795D9E979C}" dt="2025-09-15T13:00:17.682" v="1330" actId="478"/>
          <ac:spMkLst>
            <pc:docMk/>
            <pc:sldMk cId="3851157645" sldId="268"/>
            <ac:spMk id="2" creationId="{2BA60646-FFD0-7A24-BE20-9E3A33AF891B}"/>
          </ac:spMkLst>
        </pc:spChg>
        <pc:spChg chg="del">
          <ac:chgData name="민영 황" userId="111f98e7436de037" providerId="LiveId" clId="{443FF2F8-C639-44A5-A239-17795D9E979C}" dt="2025-09-15T13:00:17.682" v="1330" actId="478"/>
          <ac:spMkLst>
            <pc:docMk/>
            <pc:sldMk cId="3851157645" sldId="268"/>
            <ac:spMk id="3" creationId="{DEC6B18D-E465-C046-16A4-18CF8C3C8B8B}"/>
          </ac:spMkLst>
        </pc:spChg>
        <pc:spChg chg="add del mod">
          <ac:chgData name="민영 황" userId="111f98e7436de037" providerId="LiveId" clId="{443FF2F8-C639-44A5-A239-17795D9E979C}" dt="2025-09-15T13:00:28.573" v="1345"/>
          <ac:spMkLst>
            <pc:docMk/>
            <pc:sldMk cId="3851157645" sldId="268"/>
            <ac:spMk id="4" creationId="{47C0E6B1-170B-1C7E-4F12-ED0B9FB7D8ED}"/>
          </ac:spMkLst>
        </pc:spChg>
        <pc:picChg chg="add mod">
          <ac:chgData name="민영 황" userId="111f98e7436de037" providerId="LiveId" clId="{443FF2F8-C639-44A5-A239-17795D9E979C}" dt="2025-09-15T13:00:22.902" v="1334" actId="1076"/>
          <ac:picMkLst>
            <pc:docMk/>
            <pc:sldMk cId="3851157645" sldId="268"/>
            <ac:picMk id="7" creationId="{B66D52E0-36E8-4BC9-C821-0E314A29147E}"/>
          </ac:picMkLst>
        </pc:picChg>
      </pc:sldChg>
      <pc:sldChg chg="addSp delSp modSp add mod">
        <pc:chgData name="민영 황" userId="111f98e7436de037" providerId="LiveId" clId="{443FF2F8-C639-44A5-A239-17795D9E979C}" dt="2025-09-15T13:39:35.458" v="3643" actId="14100"/>
        <pc:sldMkLst>
          <pc:docMk/>
          <pc:sldMk cId="2448835829" sldId="269"/>
        </pc:sldMkLst>
        <pc:spChg chg="add mod topLvl">
          <ac:chgData name="민영 황" userId="111f98e7436de037" providerId="LiveId" clId="{443FF2F8-C639-44A5-A239-17795D9E979C}" dt="2025-09-15T13:33:19.010" v="3033" actId="165"/>
          <ac:spMkLst>
            <pc:docMk/>
            <pc:sldMk cId="2448835829" sldId="269"/>
            <ac:spMk id="2" creationId="{D051AAA5-6AC0-7CEE-20CB-D012AC17B72F}"/>
          </ac:spMkLst>
        </pc:spChg>
        <pc:spChg chg="add mod">
          <ac:chgData name="민영 황" userId="111f98e7436de037" providerId="LiveId" clId="{443FF2F8-C639-44A5-A239-17795D9E979C}" dt="2025-09-15T13:28:14.238" v="2972" actId="164"/>
          <ac:spMkLst>
            <pc:docMk/>
            <pc:sldMk cId="2448835829" sldId="269"/>
            <ac:spMk id="3" creationId="{163B7FDD-143A-9358-6654-5EAAD9617FD3}"/>
          </ac:spMkLst>
        </pc:spChg>
        <pc:spChg chg="mod">
          <ac:chgData name="민영 황" userId="111f98e7436de037" providerId="LiveId" clId="{443FF2F8-C639-44A5-A239-17795D9E979C}" dt="2025-09-15T13:24:13.314" v="2895"/>
          <ac:spMkLst>
            <pc:docMk/>
            <pc:sldMk cId="2448835829" sldId="269"/>
            <ac:spMk id="4" creationId="{E85C56BB-91A1-DAD4-A48E-1411A295164B}"/>
          </ac:spMkLst>
        </pc:spChg>
        <pc:spChg chg="add mod">
          <ac:chgData name="민영 황" userId="111f98e7436de037" providerId="LiveId" clId="{443FF2F8-C639-44A5-A239-17795D9E979C}" dt="2025-09-15T13:28:14.953" v="2973" actId="164"/>
          <ac:spMkLst>
            <pc:docMk/>
            <pc:sldMk cId="2448835829" sldId="269"/>
            <ac:spMk id="11" creationId="{449232F2-7631-DCAA-D40C-C16BDE162540}"/>
          </ac:spMkLst>
        </pc:spChg>
        <pc:spChg chg="add mod ord topLvl">
          <ac:chgData name="민영 황" userId="111f98e7436de037" providerId="LiveId" clId="{443FF2F8-C639-44A5-A239-17795D9E979C}" dt="2025-09-15T13:33:24.723" v="3035" actId="207"/>
          <ac:spMkLst>
            <pc:docMk/>
            <pc:sldMk cId="2448835829" sldId="269"/>
            <ac:spMk id="12" creationId="{E4A24AB4-9284-0F26-82D2-657DE0F60BC5}"/>
          </ac:spMkLst>
        </pc:spChg>
        <pc:spChg chg="add mod">
          <ac:chgData name="민영 황" userId="111f98e7436de037" providerId="LiveId" clId="{443FF2F8-C639-44A5-A239-17795D9E979C}" dt="2025-09-15T13:26:50.986" v="2943" actId="571"/>
          <ac:spMkLst>
            <pc:docMk/>
            <pc:sldMk cId="2448835829" sldId="269"/>
            <ac:spMk id="13" creationId="{35B476FF-1143-D2E5-ECBB-14A50CD95243}"/>
          </ac:spMkLst>
        </pc:spChg>
        <pc:spChg chg="add mod">
          <ac:chgData name="민영 황" userId="111f98e7436de037" providerId="LiveId" clId="{443FF2F8-C639-44A5-A239-17795D9E979C}" dt="2025-09-15T13:26:50.986" v="2943" actId="571"/>
          <ac:spMkLst>
            <pc:docMk/>
            <pc:sldMk cId="2448835829" sldId="269"/>
            <ac:spMk id="14" creationId="{98972212-E61E-CE0B-2C7D-F66CF80FDABF}"/>
          </ac:spMkLst>
        </pc:spChg>
        <pc:spChg chg="add mod">
          <ac:chgData name="민영 황" userId="111f98e7436de037" providerId="LiveId" clId="{443FF2F8-C639-44A5-A239-17795D9E979C}" dt="2025-09-15T13:26:50.986" v="2943" actId="571"/>
          <ac:spMkLst>
            <pc:docMk/>
            <pc:sldMk cId="2448835829" sldId="269"/>
            <ac:spMk id="15" creationId="{FDA5EF4E-F49B-C252-4D1D-AEF59C46D126}"/>
          </ac:spMkLst>
        </pc:spChg>
        <pc:spChg chg="add mod">
          <ac:chgData name="민영 황" userId="111f98e7436de037" providerId="LiveId" clId="{443FF2F8-C639-44A5-A239-17795D9E979C}" dt="2025-09-15T13:28:14.238" v="2972" actId="164"/>
          <ac:spMkLst>
            <pc:docMk/>
            <pc:sldMk cId="2448835829" sldId="269"/>
            <ac:spMk id="16" creationId="{50D29428-56D8-F296-395E-328AA33F7DD5}"/>
          </ac:spMkLst>
        </pc:spChg>
        <pc:spChg chg="add mod">
          <ac:chgData name="민영 황" userId="111f98e7436de037" providerId="LiveId" clId="{443FF2F8-C639-44A5-A239-17795D9E979C}" dt="2025-09-15T13:28:14.953" v="2973" actId="164"/>
          <ac:spMkLst>
            <pc:docMk/>
            <pc:sldMk cId="2448835829" sldId="269"/>
            <ac:spMk id="17" creationId="{968131E3-CB8D-8554-AFB0-1F77B207FAA1}"/>
          </ac:spMkLst>
        </pc:spChg>
        <pc:spChg chg="add mod">
          <ac:chgData name="민영 황" userId="111f98e7436de037" providerId="LiveId" clId="{443FF2F8-C639-44A5-A239-17795D9E979C}" dt="2025-09-15T13:32:53.887" v="3025" actId="207"/>
          <ac:spMkLst>
            <pc:docMk/>
            <pc:sldMk cId="2448835829" sldId="269"/>
            <ac:spMk id="18" creationId="{27681698-E1D7-3E95-F3AB-205D1FDECB99}"/>
          </ac:spMkLst>
        </pc:spChg>
        <pc:spChg chg="add del mod">
          <ac:chgData name="민영 황" userId="111f98e7436de037" providerId="LiveId" clId="{443FF2F8-C639-44A5-A239-17795D9E979C}" dt="2025-09-15T13:28:30.996" v="2976" actId="478"/>
          <ac:spMkLst>
            <pc:docMk/>
            <pc:sldMk cId="2448835829" sldId="269"/>
            <ac:spMk id="19" creationId="{15B757B3-166F-DF27-4EA9-F6951B857053}"/>
          </ac:spMkLst>
        </pc:spChg>
        <pc:spChg chg="add del mod">
          <ac:chgData name="민영 황" userId="111f98e7436de037" providerId="LiveId" clId="{443FF2F8-C639-44A5-A239-17795D9E979C}" dt="2025-09-15T13:28:31.712" v="2977" actId="478"/>
          <ac:spMkLst>
            <pc:docMk/>
            <pc:sldMk cId="2448835829" sldId="269"/>
            <ac:spMk id="20" creationId="{247C63FC-0670-0DB7-FACB-E61F3FCFFADD}"/>
          </ac:spMkLst>
        </pc:spChg>
        <pc:spChg chg="add del mod">
          <ac:chgData name="민영 황" userId="111f98e7436de037" providerId="LiveId" clId="{443FF2F8-C639-44A5-A239-17795D9E979C}" dt="2025-09-15T13:29:39.140" v="2998" actId="478"/>
          <ac:spMkLst>
            <pc:docMk/>
            <pc:sldMk cId="2448835829" sldId="269"/>
            <ac:spMk id="24" creationId="{40D5BCDE-4817-7ACB-B5D7-C52D30805674}"/>
          </ac:spMkLst>
        </pc:spChg>
        <pc:spChg chg="add del mod">
          <ac:chgData name="민영 황" userId="111f98e7436de037" providerId="LiveId" clId="{443FF2F8-C639-44A5-A239-17795D9E979C}" dt="2025-09-15T13:29:39.140" v="2998" actId="478"/>
          <ac:spMkLst>
            <pc:docMk/>
            <pc:sldMk cId="2448835829" sldId="269"/>
            <ac:spMk id="25" creationId="{B375092D-D5EB-0E6E-D589-41B6B970B2B5}"/>
          </ac:spMkLst>
        </pc:spChg>
        <pc:spChg chg="add mod">
          <ac:chgData name="민영 황" userId="111f98e7436de037" providerId="LiveId" clId="{443FF2F8-C639-44A5-A239-17795D9E979C}" dt="2025-09-15T13:36:23.586" v="3107" actId="20577"/>
          <ac:spMkLst>
            <pc:docMk/>
            <pc:sldMk cId="2448835829" sldId="269"/>
            <ac:spMk id="26" creationId="{2AABB373-5629-F6A9-FC6A-F53FFB3588CE}"/>
          </ac:spMkLst>
        </pc:spChg>
        <pc:spChg chg="add del mod">
          <ac:chgData name="민영 황" userId="111f98e7436de037" providerId="LiveId" clId="{443FF2F8-C639-44A5-A239-17795D9E979C}" dt="2025-09-15T13:29:39.140" v="2998" actId="478"/>
          <ac:spMkLst>
            <pc:docMk/>
            <pc:sldMk cId="2448835829" sldId="269"/>
            <ac:spMk id="27" creationId="{42B734B8-337E-ECD4-EA37-607B6195AB75}"/>
          </ac:spMkLst>
        </pc:spChg>
        <pc:spChg chg="add del mod">
          <ac:chgData name="민영 황" userId="111f98e7436de037" providerId="LiveId" clId="{443FF2F8-C639-44A5-A239-17795D9E979C}" dt="2025-09-15T13:29:39.140" v="2998" actId="478"/>
          <ac:spMkLst>
            <pc:docMk/>
            <pc:sldMk cId="2448835829" sldId="269"/>
            <ac:spMk id="28" creationId="{F7DAFBCC-3A4F-A253-A10F-22F05FBDDDED}"/>
          </ac:spMkLst>
        </pc:spChg>
        <pc:spChg chg="mod">
          <ac:chgData name="민영 황" userId="111f98e7436de037" providerId="LiveId" clId="{443FF2F8-C639-44A5-A239-17795D9E979C}" dt="2025-09-15T13:30:10.831" v="3003" actId="207"/>
          <ac:spMkLst>
            <pc:docMk/>
            <pc:sldMk cId="2448835829" sldId="269"/>
            <ac:spMk id="31" creationId="{80F601A7-7A75-AB5C-0C9A-6583558E8308}"/>
          </ac:spMkLst>
        </pc:spChg>
        <pc:spChg chg="mod">
          <ac:chgData name="민영 황" userId="111f98e7436de037" providerId="LiveId" clId="{443FF2F8-C639-44A5-A239-17795D9E979C}" dt="2025-09-15T13:29:49.061" v="3000" actId="571"/>
          <ac:spMkLst>
            <pc:docMk/>
            <pc:sldMk cId="2448835829" sldId="269"/>
            <ac:spMk id="32" creationId="{53E30F30-596E-1390-E9BE-FE5C2C6AE282}"/>
          </ac:spMkLst>
        </pc:spChg>
        <pc:spChg chg="mod">
          <ac:chgData name="민영 황" userId="111f98e7436de037" providerId="LiveId" clId="{443FF2F8-C639-44A5-A239-17795D9E979C}" dt="2025-09-15T13:30:14.618" v="3004" actId="207"/>
          <ac:spMkLst>
            <pc:docMk/>
            <pc:sldMk cId="2448835829" sldId="269"/>
            <ac:spMk id="34" creationId="{A6139E99-8240-32B2-C374-BBF451C69E86}"/>
          </ac:spMkLst>
        </pc:spChg>
        <pc:spChg chg="mod">
          <ac:chgData name="민영 황" userId="111f98e7436de037" providerId="LiveId" clId="{443FF2F8-C639-44A5-A239-17795D9E979C}" dt="2025-09-15T13:29:53.628" v="3001" actId="571"/>
          <ac:spMkLst>
            <pc:docMk/>
            <pc:sldMk cId="2448835829" sldId="269"/>
            <ac:spMk id="35" creationId="{F35B9E4E-9473-6242-EA5D-184D668AA450}"/>
          </ac:spMkLst>
        </pc:spChg>
        <pc:spChg chg="add mod">
          <ac:chgData name="민영 황" userId="111f98e7436de037" providerId="LiveId" clId="{443FF2F8-C639-44A5-A239-17795D9E979C}" dt="2025-09-15T13:35:42.090" v="3065" actId="122"/>
          <ac:spMkLst>
            <pc:docMk/>
            <pc:sldMk cId="2448835829" sldId="269"/>
            <ac:spMk id="46" creationId="{29907C28-5D0C-8DF7-36B3-982B005BF167}"/>
          </ac:spMkLst>
        </pc:spChg>
        <pc:spChg chg="add mod">
          <ac:chgData name="민영 황" userId="111f98e7436de037" providerId="LiveId" clId="{443FF2F8-C639-44A5-A239-17795D9E979C}" dt="2025-09-15T13:35:52.641" v="3071" actId="404"/>
          <ac:spMkLst>
            <pc:docMk/>
            <pc:sldMk cId="2448835829" sldId="269"/>
            <ac:spMk id="47" creationId="{33588E56-02B9-B8FD-04A1-07C9F63BAE12}"/>
          </ac:spMkLst>
        </pc:spChg>
        <pc:spChg chg="add mod">
          <ac:chgData name="민영 황" userId="111f98e7436de037" providerId="LiveId" clId="{443FF2F8-C639-44A5-A239-17795D9E979C}" dt="2025-09-15T13:35:58.997" v="3084" actId="404"/>
          <ac:spMkLst>
            <pc:docMk/>
            <pc:sldMk cId="2448835829" sldId="269"/>
            <ac:spMk id="48" creationId="{3A2C2187-A4EF-656B-A8DC-376717842256}"/>
          </ac:spMkLst>
        </pc:spChg>
        <pc:spChg chg="add mod">
          <ac:chgData name="민영 황" userId="111f98e7436de037" providerId="LiveId" clId="{443FF2F8-C639-44A5-A239-17795D9E979C}" dt="2025-09-15T13:36:59.586" v="3333" actId="1076"/>
          <ac:spMkLst>
            <pc:docMk/>
            <pc:sldMk cId="2448835829" sldId="269"/>
            <ac:spMk id="49" creationId="{5F853D8B-4A9B-A08F-E294-9C4F740B60F1}"/>
          </ac:spMkLst>
        </pc:spChg>
        <pc:spChg chg="add mod">
          <ac:chgData name="민영 황" userId="111f98e7436de037" providerId="LiveId" clId="{443FF2F8-C639-44A5-A239-17795D9E979C}" dt="2025-09-15T13:37:50.387" v="3625" actId="1076"/>
          <ac:spMkLst>
            <pc:docMk/>
            <pc:sldMk cId="2448835829" sldId="269"/>
            <ac:spMk id="52" creationId="{81B372A9-B95C-87A9-0C49-D8A8EED8E209}"/>
          </ac:spMkLst>
        </pc:spChg>
        <pc:spChg chg="add mod">
          <ac:chgData name="민영 황" userId="111f98e7436de037" providerId="LiveId" clId="{443FF2F8-C639-44A5-A239-17795D9E979C}" dt="2025-09-15T13:37:45.668" v="3623" actId="1076"/>
          <ac:spMkLst>
            <pc:docMk/>
            <pc:sldMk cId="2448835829" sldId="269"/>
            <ac:spMk id="53" creationId="{194C6166-C440-9A51-3CAC-B48BDD074A81}"/>
          </ac:spMkLst>
        </pc:spChg>
        <pc:spChg chg="add del mod">
          <ac:chgData name="민영 황" userId="111f98e7436de037" providerId="LiveId" clId="{443FF2F8-C639-44A5-A239-17795D9E979C}" dt="2025-09-15T13:38:26.526" v="3630" actId="478"/>
          <ac:spMkLst>
            <pc:docMk/>
            <pc:sldMk cId="2448835829" sldId="269"/>
            <ac:spMk id="54" creationId="{B0C4323A-55DE-995A-F201-2B8C20B11BD8}"/>
          </ac:spMkLst>
        </pc:spChg>
        <pc:spChg chg="add mod">
          <ac:chgData name="민영 황" userId="111f98e7436de037" providerId="LiveId" clId="{443FF2F8-C639-44A5-A239-17795D9E979C}" dt="2025-09-15T13:39:33.292" v="3642" actId="14100"/>
          <ac:spMkLst>
            <pc:docMk/>
            <pc:sldMk cId="2448835829" sldId="269"/>
            <ac:spMk id="57" creationId="{3831EA7F-ADDA-313C-B020-6F94FE071A0C}"/>
          </ac:spMkLst>
        </pc:spChg>
        <pc:spChg chg="add mod">
          <ac:chgData name="민영 황" userId="111f98e7436de037" providerId="LiveId" clId="{443FF2F8-C639-44A5-A239-17795D9E979C}" dt="2025-09-15T13:39:31.308" v="3641" actId="14100"/>
          <ac:spMkLst>
            <pc:docMk/>
            <pc:sldMk cId="2448835829" sldId="269"/>
            <ac:spMk id="58" creationId="{D4D807B2-A74F-A04A-54AB-2359DE023EF1}"/>
          </ac:spMkLst>
        </pc:spChg>
        <pc:spChg chg="add mod">
          <ac:chgData name="민영 황" userId="111f98e7436de037" providerId="LiveId" clId="{443FF2F8-C639-44A5-A239-17795D9E979C}" dt="2025-09-15T13:39:35.458" v="3643" actId="14100"/>
          <ac:spMkLst>
            <pc:docMk/>
            <pc:sldMk cId="2448835829" sldId="269"/>
            <ac:spMk id="59" creationId="{31BDFD2E-28CC-3F96-B234-2153AD4B4460}"/>
          </ac:spMkLst>
        </pc:spChg>
        <pc:grpChg chg="mod">
          <ac:chgData name="민영 황" userId="111f98e7436de037" providerId="LiveId" clId="{443FF2F8-C639-44A5-A239-17795D9E979C}" dt="2025-09-15T13:33:20.622" v="3034" actId="1076"/>
          <ac:grpSpMkLst>
            <pc:docMk/>
            <pc:sldMk cId="2448835829" sldId="269"/>
            <ac:grpSpMk id="5" creationId="{A7B94E70-9EF2-FB98-AE88-6BBDAD311F2F}"/>
          </ac:grpSpMkLst>
        </pc:grpChg>
        <pc:grpChg chg="add del mod">
          <ac:chgData name="민영 황" userId="111f98e7436de037" providerId="LiveId" clId="{443FF2F8-C639-44A5-A239-17795D9E979C}" dt="2025-09-15T13:33:19.010" v="3033" actId="165"/>
          <ac:grpSpMkLst>
            <pc:docMk/>
            <pc:sldMk cId="2448835829" sldId="269"/>
            <ac:grpSpMk id="21" creationId="{0441F955-F40E-62B4-1E1F-FF3E7AB4F9E4}"/>
          </ac:grpSpMkLst>
        </pc:grpChg>
        <pc:grpChg chg="add mod">
          <ac:chgData name="민영 황" userId="111f98e7436de037" providerId="LiveId" clId="{443FF2F8-C639-44A5-A239-17795D9E979C}" dt="2025-09-15T13:28:44.833" v="2981" actId="12788"/>
          <ac:grpSpMkLst>
            <pc:docMk/>
            <pc:sldMk cId="2448835829" sldId="269"/>
            <ac:grpSpMk id="22" creationId="{E13BA940-E201-2011-0A2D-18F7C41ABAFD}"/>
          </ac:grpSpMkLst>
        </pc:grpChg>
        <pc:grpChg chg="add mod">
          <ac:chgData name="민영 황" userId="111f98e7436de037" providerId="LiveId" clId="{443FF2F8-C639-44A5-A239-17795D9E979C}" dt="2025-09-15T13:28:44.833" v="2981" actId="12788"/>
          <ac:grpSpMkLst>
            <pc:docMk/>
            <pc:sldMk cId="2448835829" sldId="269"/>
            <ac:grpSpMk id="23" creationId="{E4085C5E-8C93-9B32-D0DE-8C2474A666EA}"/>
          </ac:grpSpMkLst>
        </pc:grpChg>
        <pc:grpChg chg="add mod">
          <ac:chgData name="민영 황" userId="111f98e7436de037" providerId="LiveId" clId="{443FF2F8-C639-44A5-A239-17795D9E979C}" dt="2025-09-15T13:32:53.887" v="3025" actId="207"/>
          <ac:grpSpMkLst>
            <pc:docMk/>
            <pc:sldMk cId="2448835829" sldId="269"/>
            <ac:grpSpMk id="29" creationId="{43906477-8B04-01FD-62C2-0DB5F275139F}"/>
          </ac:grpSpMkLst>
        </pc:grpChg>
        <pc:grpChg chg="add mod">
          <ac:chgData name="민영 황" userId="111f98e7436de037" providerId="LiveId" clId="{443FF2F8-C639-44A5-A239-17795D9E979C}" dt="2025-09-15T13:29:57.772" v="3002" actId="12788"/>
          <ac:grpSpMkLst>
            <pc:docMk/>
            <pc:sldMk cId="2448835829" sldId="269"/>
            <ac:grpSpMk id="30" creationId="{C06FF466-43DD-3BAC-DED4-EB07E1243BDC}"/>
          </ac:grpSpMkLst>
        </pc:grpChg>
        <pc:grpChg chg="add mod">
          <ac:chgData name="민영 황" userId="111f98e7436de037" providerId="LiveId" clId="{443FF2F8-C639-44A5-A239-17795D9E979C}" dt="2025-09-15T13:29:57.772" v="3002" actId="12788"/>
          <ac:grpSpMkLst>
            <pc:docMk/>
            <pc:sldMk cId="2448835829" sldId="269"/>
            <ac:grpSpMk id="33" creationId="{F4EAEF1C-135A-7A7C-1D5E-7D14492F3BF7}"/>
          </ac:grpSpMkLst>
        </pc:grpChg>
        <pc:picChg chg="add del">
          <ac:chgData name="민영 황" userId="111f98e7436de037" providerId="LiveId" clId="{443FF2F8-C639-44A5-A239-17795D9E979C}" dt="2025-09-15T13:36:56.687" v="3331" actId="22"/>
          <ac:picMkLst>
            <pc:docMk/>
            <pc:sldMk cId="2448835829" sldId="269"/>
            <ac:picMk id="51" creationId="{ED55DD97-41A1-2E8B-EDC1-45D71FB6421A}"/>
          </ac:picMkLst>
        </pc:picChg>
        <pc:cxnChg chg="add mod">
          <ac:chgData name="민영 황" userId="111f98e7436de037" providerId="LiveId" clId="{443FF2F8-C639-44A5-A239-17795D9E979C}" dt="2025-09-15T13:30:52.082" v="3009" actId="693"/>
          <ac:cxnSpMkLst>
            <pc:docMk/>
            <pc:sldMk cId="2448835829" sldId="269"/>
            <ac:cxnSpMk id="37" creationId="{FBF0FA91-58DD-3260-FC82-6F34CB0A879E}"/>
          </ac:cxnSpMkLst>
        </pc:cxnChg>
        <pc:cxnChg chg="add mod">
          <ac:chgData name="민영 황" userId="111f98e7436de037" providerId="LiveId" clId="{443FF2F8-C639-44A5-A239-17795D9E979C}" dt="2025-09-15T13:31:10.778" v="3019" actId="208"/>
          <ac:cxnSpMkLst>
            <pc:docMk/>
            <pc:sldMk cId="2448835829" sldId="269"/>
            <ac:cxnSpMk id="39" creationId="{DB1EB7FE-1F15-D379-7D85-4C517E3FFCD4}"/>
          </ac:cxnSpMkLst>
        </pc:cxnChg>
        <pc:cxnChg chg="add mod">
          <ac:chgData name="민영 황" userId="111f98e7436de037" providerId="LiveId" clId="{443FF2F8-C639-44A5-A239-17795D9E979C}" dt="2025-09-15T13:31:15.757" v="3020" actId="208"/>
          <ac:cxnSpMkLst>
            <pc:docMk/>
            <pc:sldMk cId="2448835829" sldId="269"/>
            <ac:cxnSpMk id="40" creationId="{8649D4E4-4A06-FDEA-91FD-5DCBBACAD8FB}"/>
          </ac:cxnSpMkLst>
        </pc:cxnChg>
        <pc:cxnChg chg="add del mod">
          <ac:chgData name="민영 황" userId="111f98e7436de037" providerId="LiveId" clId="{443FF2F8-C639-44A5-A239-17795D9E979C}" dt="2025-09-15T13:39:12.351" v="3636" actId="478"/>
          <ac:cxnSpMkLst>
            <pc:docMk/>
            <pc:sldMk cId="2448835829" sldId="269"/>
            <ac:cxnSpMk id="56" creationId="{9924C078-24D6-16DE-673D-61F5CA4C2F1F}"/>
          </ac:cxnSpMkLst>
        </pc:cxnChg>
      </pc:sldChg>
      <pc:sldChg chg="addSp delSp modSp add mod">
        <pc:chgData name="민영 황" userId="111f98e7436de037" providerId="LiveId" clId="{443FF2F8-C639-44A5-A239-17795D9E979C}" dt="2025-09-15T14:06:45.311" v="3977" actId="15"/>
        <pc:sldMkLst>
          <pc:docMk/>
          <pc:sldMk cId="1115083931" sldId="270"/>
        </pc:sldMkLst>
        <pc:spChg chg="mod">
          <ac:chgData name="민영 황" userId="111f98e7436de037" providerId="LiveId" clId="{443FF2F8-C639-44A5-A239-17795D9E979C}" dt="2025-09-15T13:45:17.806" v="3749" actId="1076"/>
          <ac:spMkLst>
            <pc:docMk/>
            <pc:sldMk cId="1115083931" sldId="270"/>
            <ac:spMk id="4" creationId="{D9178BDE-F388-6BE1-9964-082D70C0C368}"/>
          </ac:spMkLst>
        </pc:spChg>
        <pc:spChg chg="add mod">
          <ac:chgData name="민영 황" userId="111f98e7436de037" providerId="LiveId" clId="{443FF2F8-C639-44A5-A239-17795D9E979C}" dt="2025-09-15T13:40:52.350" v="3668" actId="1076"/>
          <ac:spMkLst>
            <pc:docMk/>
            <pc:sldMk cId="1115083931" sldId="270"/>
            <ac:spMk id="13" creationId="{7C31A768-8783-62E2-2537-0745F9F239C4}"/>
          </ac:spMkLst>
        </pc:spChg>
        <pc:spChg chg="add mod ord">
          <ac:chgData name="민영 황" userId="111f98e7436de037" providerId="LiveId" clId="{443FF2F8-C639-44A5-A239-17795D9E979C}" dt="2025-09-15T13:41:37.818" v="3679" actId="167"/>
          <ac:spMkLst>
            <pc:docMk/>
            <pc:sldMk cId="1115083931" sldId="270"/>
            <ac:spMk id="19" creationId="{78FB17CE-E443-B05F-3C15-428D7D8EDB72}"/>
          </ac:spMkLst>
        </pc:spChg>
        <pc:spChg chg="add mod">
          <ac:chgData name="민영 황" userId="111f98e7436de037" providerId="LiveId" clId="{443FF2F8-C639-44A5-A239-17795D9E979C}" dt="2025-09-15T13:45:19.812" v="3750" actId="1076"/>
          <ac:spMkLst>
            <pc:docMk/>
            <pc:sldMk cId="1115083931" sldId="270"/>
            <ac:spMk id="20" creationId="{FE8A79C1-52C9-F808-CDBD-A9BBCA5C1C8D}"/>
          </ac:spMkLst>
        </pc:spChg>
        <pc:spChg chg="add mod">
          <ac:chgData name="민영 황" userId="111f98e7436de037" providerId="LiveId" clId="{443FF2F8-C639-44A5-A239-17795D9E979C}" dt="2025-09-15T14:06:45.311" v="3977" actId="15"/>
          <ac:spMkLst>
            <pc:docMk/>
            <pc:sldMk cId="1115083931" sldId="270"/>
            <ac:spMk id="24" creationId="{B4B69EDA-ABF3-D86D-C78B-EA03BF939509}"/>
          </ac:spMkLst>
        </pc:spChg>
        <pc:spChg chg="del">
          <ac:chgData name="민영 황" userId="111f98e7436de037" providerId="LiveId" clId="{443FF2F8-C639-44A5-A239-17795D9E979C}" dt="2025-09-15T13:40:07.320" v="3657" actId="478"/>
          <ac:spMkLst>
            <pc:docMk/>
            <pc:sldMk cId="1115083931" sldId="270"/>
            <ac:spMk id="46" creationId="{F2F9A779-E06E-199C-41E9-E839385ECF75}"/>
          </ac:spMkLst>
        </pc:spChg>
        <pc:spChg chg="del">
          <ac:chgData name="민영 황" userId="111f98e7436de037" providerId="LiveId" clId="{443FF2F8-C639-44A5-A239-17795D9E979C}" dt="2025-09-15T13:40:07.320" v="3657" actId="478"/>
          <ac:spMkLst>
            <pc:docMk/>
            <pc:sldMk cId="1115083931" sldId="270"/>
            <ac:spMk id="47" creationId="{A84BB2F0-6E5B-1C3E-B391-C6EC88E288DA}"/>
          </ac:spMkLst>
        </pc:spChg>
        <pc:spChg chg="del">
          <ac:chgData name="민영 황" userId="111f98e7436de037" providerId="LiveId" clId="{443FF2F8-C639-44A5-A239-17795D9E979C}" dt="2025-09-15T13:40:07.320" v="3657" actId="478"/>
          <ac:spMkLst>
            <pc:docMk/>
            <pc:sldMk cId="1115083931" sldId="270"/>
            <ac:spMk id="48" creationId="{9B2F0389-C3A9-4DB8-ADDC-9CA994D8AF62}"/>
          </ac:spMkLst>
        </pc:spChg>
        <pc:spChg chg="del">
          <ac:chgData name="민영 황" userId="111f98e7436de037" providerId="LiveId" clId="{443FF2F8-C639-44A5-A239-17795D9E979C}" dt="2025-09-15T13:40:07.320" v="3657" actId="478"/>
          <ac:spMkLst>
            <pc:docMk/>
            <pc:sldMk cId="1115083931" sldId="270"/>
            <ac:spMk id="49" creationId="{26CB66D0-48D0-CC83-40C5-846AC700D29C}"/>
          </ac:spMkLst>
        </pc:spChg>
        <pc:spChg chg="del">
          <ac:chgData name="민영 황" userId="111f98e7436de037" providerId="LiveId" clId="{443FF2F8-C639-44A5-A239-17795D9E979C}" dt="2025-09-15T13:40:07.320" v="3657" actId="478"/>
          <ac:spMkLst>
            <pc:docMk/>
            <pc:sldMk cId="1115083931" sldId="270"/>
            <ac:spMk id="52" creationId="{60E91BEE-6D7E-5977-8785-8C4DB378338F}"/>
          </ac:spMkLst>
        </pc:spChg>
        <pc:spChg chg="del">
          <ac:chgData name="민영 황" userId="111f98e7436de037" providerId="LiveId" clId="{443FF2F8-C639-44A5-A239-17795D9E979C}" dt="2025-09-15T13:40:07.320" v="3657" actId="478"/>
          <ac:spMkLst>
            <pc:docMk/>
            <pc:sldMk cId="1115083931" sldId="270"/>
            <ac:spMk id="53" creationId="{93887C83-D341-0807-9DD6-3FCBC6B3C4C9}"/>
          </ac:spMkLst>
        </pc:spChg>
        <pc:spChg chg="del">
          <ac:chgData name="민영 황" userId="111f98e7436de037" providerId="LiveId" clId="{443FF2F8-C639-44A5-A239-17795D9E979C}" dt="2025-09-15T13:42:01.942" v="3691" actId="21"/>
          <ac:spMkLst>
            <pc:docMk/>
            <pc:sldMk cId="1115083931" sldId="270"/>
            <ac:spMk id="57" creationId="{432D5708-2CF8-7C25-C422-1C1021BEC6B1}"/>
          </ac:spMkLst>
        </pc:spChg>
        <pc:spChg chg="mod">
          <ac:chgData name="민영 황" userId="111f98e7436de037" providerId="LiveId" clId="{443FF2F8-C639-44A5-A239-17795D9E979C}" dt="2025-09-15T13:40:37.345" v="3664" actId="1076"/>
          <ac:spMkLst>
            <pc:docMk/>
            <pc:sldMk cId="1115083931" sldId="270"/>
            <ac:spMk id="58" creationId="{52F478DB-89EB-3C7B-D726-CEED0C679360}"/>
          </ac:spMkLst>
        </pc:spChg>
        <pc:spChg chg="del">
          <ac:chgData name="민영 황" userId="111f98e7436de037" providerId="LiveId" clId="{443FF2F8-C639-44A5-A239-17795D9E979C}" dt="2025-09-15T13:43:30.515" v="3716" actId="478"/>
          <ac:spMkLst>
            <pc:docMk/>
            <pc:sldMk cId="1115083931" sldId="270"/>
            <ac:spMk id="59" creationId="{2EDCF2B8-B34E-34FB-21B8-B906817AEF35}"/>
          </ac:spMkLst>
        </pc:spChg>
        <pc:grpChg chg="del">
          <ac:chgData name="민영 황" userId="111f98e7436de037" providerId="LiveId" clId="{443FF2F8-C639-44A5-A239-17795D9E979C}" dt="2025-09-15T13:40:07.320" v="3657" actId="478"/>
          <ac:grpSpMkLst>
            <pc:docMk/>
            <pc:sldMk cId="1115083931" sldId="270"/>
            <ac:grpSpMk id="23" creationId="{8E6D4317-9620-E4B1-9CC1-E01AD4BD5E83}"/>
          </ac:grpSpMkLst>
        </pc:grpChg>
        <pc:grpChg chg="del">
          <ac:chgData name="민영 황" userId="111f98e7436de037" providerId="LiveId" clId="{443FF2F8-C639-44A5-A239-17795D9E979C}" dt="2025-09-15T13:40:07.320" v="3657" actId="478"/>
          <ac:grpSpMkLst>
            <pc:docMk/>
            <pc:sldMk cId="1115083931" sldId="270"/>
            <ac:grpSpMk id="29" creationId="{9E0F3301-9FBC-BE26-C2EA-10D797011449}"/>
          </ac:grpSpMkLst>
        </pc:grpChg>
        <pc:grpChg chg="del">
          <ac:chgData name="민영 황" userId="111f98e7436de037" providerId="LiveId" clId="{443FF2F8-C639-44A5-A239-17795D9E979C}" dt="2025-09-15T13:40:07.320" v="3657" actId="478"/>
          <ac:grpSpMkLst>
            <pc:docMk/>
            <pc:sldMk cId="1115083931" sldId="270"/>
            <ac:grpSpMk id="30" creationId="{22ECDB14-3866-84F7-A66C-1DE7F6C19579}"/>
          </ac:grpSpMkLst>
        </pc:grpChg>
        <pc:grpChg chg="del">
          <ac:chgData name="민영 황" userId="111f98e7436de037" providerId="LiveId" clId="{443FF2F8-C639-44A5-A239-17795D9E979C}" dt="2025-09-15T13:40:07.320" v="3657" actId="478"/>
          <ac:grpSpMkLst>
            <pc:docMk/>
            <pc:sldMk cId="1115083931" sldId="270"/>
            <ac:grpSpMk id="33" creationId="{A13FD42C-2FA3-58BB-93DF-BCD9079D2091}"/>
          </ac:grpSpMkLst>
        </pc:grpChg>
        <pc:picChg chg="add mod">
          <ac:chgData name="민영 황" userId="111f98e7436de037" providerId="LiveId" clId="{443FF2F8-C639-44A5-A239-17795D9E979C}" dt="2025-09-15T13:41:47.195" v="3683" actId="1035"/>
          <ac:picMkLst>
            <pc:docMk/>
            <pc:sldMk cId="1115083931" sldId="270"/>
            <ac:picMk id="15" creationId="{AFEBD33D-534F-08A2-AB65-234CBA7C42F2}"/>
          </ac:picMkLst>
        </pc:picChg>
      </pc:sldChg>
      <pc:sldChg chg="addSp delSp modSp add mod">
        <pc:chgData name="민영 황" userId="111f98e7436de037" providerId="LiveId" clId="{443FF2F8-C639-44A5-A239-17795D9E979C}" dt="2025-09-15T14:07:07.122" v="4094" actId="20577"/>
        <pc:sldMkLst>
          <pc:docMk/>
          <pc:sldMk cId="2689912998" sldId="271"/>
        </pc:sldMkLst>
        <pc:spChg chg="add del mod">
          <ac:chgData name="민영 황" userId="111f98e7436de037" providerId="LiveId" clId="{443FF2F8-C639-44A5-A239-17795D9E979C}" dt="2025-09-15T13:42:08.703" v="3694" actId="478"/>
          <ac:spMkLst>
            <pc:docMk/>
            <pc:sldMk cId="2689912998" sldId="271"/>
            <ac:spMk id="2" creationId="{432D5708-2CF8-7C25-C422-1C1021BEC6B1}"/>
          </ac:spMkLst>
        </pc:spChg>
        <pc:spChg chg="add mod">
          <ac:chgData name="민영 황" userId="111f98e7436de037" providerId="LiveId" clId="{443FF2F8-C639-44A5-A239-17795D9E979C}" dt="2025-09-15T13:42:47.203" v="3699"/>
          <ac:spMkLst>
            <pc:docMk/>
            <pc:sldMk cId="2689912998" sldId="271"/>
            <ac:spMk id="3" creationId="{F46454B4-E90E-D10B-F96E-0C88E54ED780}"/>
          </ac:spMkLst>
        </pc:spChg>
        <pc:spChg chg="del">
          <ac:chgData name="민영 황" userId="111f98e7436de037" providerId="LiveId" clId="{443FF2F8-C639-44A5-A239-17795D9E979C}" dt="2025-09-15T13:45:24.805" v="3751" actId="478"/>
          <ac:spMkLst>
            <pc:docMk/>
            <pc:sldMk cId="2689912998" sldId="271"/>
            <ac:spMk id="4" creationId="{9028D023-DC48-F114-C887-D48F2E731295}"/>
          </ac:spMkLst>
        </pc:spChg>
        <pc:spChg chg="mod">
          <ac:chgData name="민영 황" userId="111f98e7436de037" providerId="LiveId" clId="{443FF2F8-C639-44A5-A239-17795D9E979C}" dt="2025-09-15T13:42:19.775" v="3695" actId="208"/>
          <ac:spMkLst>
            <pc:docMk/>
            <pc:sldMk cId="2689912998" sldId="271"/>
            <ac:spMk id="13" creationId="{4233BEDB-3E6B-59F4-7F12-65BFCCDA17F4}"/>
          </ac:spMkLst>
        </pc:spChg>
        <pc:spChg chg="add mod">
          <ac:chgData name="민영 황" userId="111f98e7436de037" providerId="LiveId" clId="{443FF2F8-C639-44A5-A239-17795D9E979C}" dt="2025-09-15T13:45:25" v="3752"/>
          <ac:spMkLst>
            <pc:docMk/>
            <pc:sldMk cId="2689912998" sldId="271"/>
            <ac:spMk id="14" creationId="{A0CC97A7-F246-95A2-A469-1AE686D59F83}"/>
          </ac:spMkLst>
        </pc:spChg>
        <pc:spChg chg="add mod">
          <ac:chgData name="민영 황" userId="111f98e7436de037" providerId="LiveId" clId="{443FF2F8-C639-44A5-A239-17795D9E979C}" dt="2025-09-15T13:45:29.923" v="3756" actId="404"/>
          <ac:spMkLst>
            <pc:docMk/>
            <pc:sldMk cId="2689912998" sldId="271"/>
            <ac:spMk id="16" creationId="{49DFD1C0-5F65-2644-A966-9531CC98E673}"/>
          </ac:spMkLst>
        </pc:spChg>
        <pc:spChg chg="add mod">
          <ac:chgData name="민영 황" userId="111f98e7436de037" providerId="LiveId" clId="{443FF2F8-C639-44A5-A239-17795D9E979C}" dt="2025-09-15T14:07:07.122" v="4094" actId="20577"/>
          <ac:spMkLst>
            <pc:docMk/>
            <pc:sldMk cId="2689912998" sldId="271"/>
            <ac:spMk id="17" creationId="{AC51ED85-ECD2-44E1-9D99-10B8F7DEABA8}"/>
          </ac:spMkLst>
        </pc:spChg>
        <pc:spChg chg="add">
          <ac:chgData name="민영 황" userId="111f98e7436de037" providerId="LiveId" clId="{443FF2F8-C639-44A5-A239-17795D9E979C}" dt="2025-09-15T14:05:01.162" v="3900"/>
          <ac:spMkLst>
            <pc:docMk/>
            <pc:sldMk cId="2689912998" sldId="271"/>
            <ac:spMk id="18" creationId="{003415F1-BC80-8387-1380-3142108F9A6C}"/>
          </ac:spMkLst>
        </pc:spChg>
        <pc:spChg chg="mod">
          <ac:chgData name="민영 황" userId="111f98e7436de037" providerId="LiveId" clId="{443FF2F8-C639-44A5-A239-17795D9E979C}" dt="2025-09-15T13:42:32.200" v="3697" actId="208"/>
          <ac:spMkLst>
            <pc:docMk/>
            <pc:sldMk cId="2689912998" sldId="271"/>
            <ac:spMk id="19" creationId="{CCB3D1B9-CA21-B8A8-799E-4FAF489392CE}"/>
          </ac:spMkLst>
        </pc:spChg>
        <pc:spChg chg="add">
          <ac:chgData name="민영 황" userId="111f98e7436de037" providerId="LiveId" clId="{443FF2F8-C639-44A5-A239-17795D9E979C}" dt="2025-09-15T14:05:05.391" v="3902"/>
          <ac:spMkLst>
            <pc:docMk/>
            <pc:sldMk cId="2689912998" sldId="271"/>
            <ac:spMk id="20" creationId="{4C81A961-E5C3-BB3D-1265-C6B34061EC59}"/>
          </ac:spMkLst>
        </pc:spChg>
        <pc:spChg chg="add del mod">
          <ac:chgData name="민영 황" userId="111f98e7436de037" providerId="LiveId" clId="{443FF2F8-C639-44A5-A239-17795D9E979C}" dt="2025-09-15T14:05:35.854" v="3922"/>
          <ac:spMkLst>
            <pc:docMk/>
            <pc:sldMk cId="2689912998" sldId="271"/>
            <ac:spMk id="21" creationId="{626F0F34-3B7F-0B86-D3C8-810052E83352}"/>
          </ac:spMkLst>
        </pc:spChg>
        <pc:spChg chg="add del mod">
          <ac:chgData name="민영 황" userId="111f98e7436de037" providerId="LiveId" clId="{443FF2F8-C639-44A5-A239-17795D9E979C}" dt="2025-09-15T14:05:46.512" v="3925" actId="478"/>
          <ac:spMkLst>
            <pc:docMk/>
            <pc:sldMk cId="2689912998" sldId="271"/>
            <ac:spMk id="22" creationId="{330C2836-339B-2D1A-E260-CB69FAA3FA3F}"/>
          </ac:spMkLst>
        </pc:spChg>
        <pc:spChg chg="del">
          <ac:chgData name="민영 황" userId="111f98e7436de037" providerId="LiveId" clId="{443FF2F8-C639-44A5-A239-17795D9E979C}" dt="2025-09-15T13:42:05.039" v="3693" actId="478"/>
          <ac:spMkLst>
            <pc:docMk/>
            <pc:sldMk cId="2689912998" sldId="271"/>
            <ac:spMk id="57" creationId="{D7D6A162-4D1F-CA65-BD40-7DED32FEF127}"/>
          </ac:spMkLst>
        </pc:spChg>
        <pc:spChg chg="mod">
          <ac:chgData name="민영 황" userId="111f98e7436de037" providerId="LiveId" clId="{443FF2F8-C639-44A5-A239-17795D9E979C}" dt="2025-09-15T13:42:19.775" v="3695" actId="208"/>
          <ac:spMkLst>
            <pc:docMk/>
            <pc:sldMk cId="2689912998" sldId="271"/>
            <ac:spMk id="58" creationId="{D33D0326-7276-0F14-7E19-7B831CA51ADF}"/>
          </ac:spMkLst>
        </pc:spChg>
        <pc:spChg chg="del">
          <ac:chgData name="민영 황" userId="111f98e7436de037" providerId="LiveId" clId="{443FF2F8-C639-44A5-A239-17795D9E979C}" dt="2025-09-15T13:42:08.703" v="3694" actId="478"/>
          <ac:spMkLst>
            <pc:docMk/>
            <pc:sldMk cId="2689912998" sldId="271"/>
            <ac:spMk id="59" creationId="{7E77C711-807C-B499-6A3F-1B32F839C948}"/>
          </ac:spMkLst>
        </pc:spChg>
        <pc:picChg chg="add mod">
          <ac:chgData name="민영 황" userId="111f98e7436de037" providerId="LiveId" clId="{443FF2F8-C639-44A5-A239-17795D9E979C}" dt="2025-09-15T13:42:56.298" v="3704" actId="1076"/>
          <ac:picMkLst>
            <pc:docMk/>
            <pc:sldMk cId="2689912998" sldId="271"/>
            <ac:picMk id="12" creationId="{EE5D4CA0-E77F-53CA-FB53-6A5AD40D6D67}"/>
          </ac:picMkLst>
        </pc:picChg>
        <pc:picChg chg="del mod">
          <ac:chgData name="민영 황" userId="111f98e7436de037" providerId="LiveId" clId="{443FF2F8-C639-44A5-A239-17795D9E979C}" dt="2025-09-15T13:42:34.364" v="3698" actId="478"/>
          <ac:picMkLst>
            <pc:docMk/>
            <pc:sldMk cId="2689912998" sldId="271"/>
            <ac:picMk id="15" creationId="{A25B81F3-BA0D-9DFA-6724-77CF923AB8A1}"/>
          </ac:picMkLst>
        </pc:picChg>
      </pc:sldChg>
      <pc:sldChg chg="addSp delSp modSp add mod">
        <pc:chgData name="민영 황" userId="111f98e7436de037" providerId="LiveId" clId="{443FF2F8-C639-44A5-A239-17795D9E979C}" dt="2025-09-15T14:09:25.747" v="4554" actId="20577"/>
        <pc:sldMkLst>
          <pc:docMk/>
          <pc:sldMk cId="3911319974" sldId="272"/>
        </pc:sldMkLst>
        <pc:spChg chg="del">
          <ac:chgData name="민영 황" userId="111f98e7436de037" providerId="LiveId" clId="{443FF2F8-C639-44A5-A239-17795D9E979C}" dt="2025-09-15T13:45:34.197" v="3757" actId="478"/>
          <ac:spMkLst>
            <pc:docMk/>
            <pc:sldMk cId="3911319974" sldId="272"/>
            <ac:spMk id="4" creationId="{5B5EEBFB-24CB-3A78-30D4-B24495920867}"/>
          </ac:spMkLst>
        </pc:spChg>
        <pc:spChg chg="add mod">
          <ac:chgData name="민영 황" userId="111f98e7436de037" providerId="LiveId" clId="{443FF2F8-C639-44A5-A239-17795D9E979C}" dt="2025-09-15T13:45:34.352" v="3758"/>
          <ac:spMkLst>
            <pc:docMk/>
            <pc:sldMk cId="3911319974" sldId="272"/>
            <ac:spMk id="11" creationId="{5EC5A772-99A6-2203-F18C-6A7B9FB962BB}"/>
          </ac:spMkLst>
        </pc:spChg>
        <pc:spChg chg="add mod">
          <ac:chgData name="민영 황" userId="111f98e7436de037" providerId="LiveId" clId="{443FF2F8-C639-44A5-A239-17795D9E979C}" dt="2025-09-15T13:45:38.482" v="3765" actId="20577"/>
          <ac:spMkLst>
            <pc:docMk/>
            <pc:sldMk cId="3911319974" sldId="272"/>
            <ac:spMk id="12" creationId="{73CF297E-02A4-2950-5171-FAEE7C6DC563}"/>
          </ac:spMkLst>
        </pc:spChg>
        <pc:spChg chg="mod">
          <ac:chgData name="민영 황" userId="111f98e7436de037" providerId="LiveId" clId="{443FF2F8-C639-44A5-A239-17795D9E979C}" dt="2025-09-15T13:43:24.370" v="3713" actId="208"/>
          <ac:spMkLst>
            <pc:docMk/>
            <pc:sldMk cId="3911319974" sldId="272"/>
            <ac:spMk id="13" creationId="{06274AFA-D077-52C2-C02F-B858AB01F8F0}"/>
          </ac:spMkLst>
        </pc:spChg>
        <pc:spChg chg="add mod">
          <ac:chgData name="민영 황" userId="111f98e7436de037" providerId="LiveId" clId="{443FF2F8-C639-44A5-A239-17795D9E979C}" dt="2025-09-15T14:09:25.747" v="4554" actId="20577"/>
          <ac:spMkLst>
            <pc:docMk/>
            <pc:sldMk cId="3911319974" sldId="272"/>
            <ac:spMk id="14" creationId="{993B1E2C-21BC-5F54-248D-FB4EF60944C2}"/>
          </ac:spMkLst>
        </pc:spChg>
        <pc:spChg chg="mod">
          <ac:chgData name="민영 황" userId="111f98e7436de037" providerId="LiveId" clId="{443FF2F8-C639-44A5-A239-17795D9E979C}" dt="2025-09-15T13:43:26.885" v="3714" actId="207"/>
          <ac:spMkLst>
            <pc:docMk/>
            <pc:sldMk cId="3911319974" sldId="272"/>
            <ac:spMk id="19" creationId="{8D31F6FA-C19E-7EAE-ABEF-1C02A214D3BE}"/>
          </ac:spMkLst>
        </pc:spChg>
        <pc:spChg chg="del">
          <ac:chgData name="민영 황" userId="111f98e7436de037" providerId="LiveId" clId="{443FF2F8-C639-44A5-A239-17795D9E979C}" dt="2025-09-15T13:43:28.750" v="3715" actId="478"/>
          <ac:spMkLst>
            <pc:docMk/>
            <pc:sldMk cId="3911319974" sldId="272"/>
            <ac:spMk id="57" creationId="{F14B53D5-E4F6-D408-01AB-E779B764C476}"/>
          </ac:spMkLst>
        </pc:spChg>
        <pc:spChg chg="mod">
          <ac:chgData name="민영 황" userId="111f98e7436de037" providerId="LiveId" clId="{443FF2F8-C639-44A5-A239-17795D9E979C}" dt="2025-09-15T13:43:24.370" v="3713" actId="208"/>
          <ac:spMkLst>
            <pc:docMk/>
            <pc:sldMk cId="3911319974" sldId="272"/>
            <ac:spMk id="58" creationId="{04BC57B9-ABEF-1F49-27F4-A1D78AD8CCE5}"/>
          </ac:spMkLst>
        </pc:spChg>
        <pc:spChg chg="del">
          <ac:chgData name="민영 황" userId="111f98e7436de037" providerId="LiveId" clId="{443FF2F8-C639-44A5-A239-17795D9E979C}" dt="2025-09-15T13:43:28.750" v="3715" actId="478"/>
          <ac:spMkLst>
            <pc:docMk/>
            <pc:sldMk cId="3911319974" sldId="272"/>
            <ac:spMk id="59" creationId="{6DABF4EC-6B27-BED0-FD31-726D711CEFA9}"/>
          </ac:spMkLst>
        </pc:spChg>
        <pc:picChg chg="add mod">
          <ac:chgData name="민영 황" userId="111f98e7436de037" providerId="LiveId" clId="{443FF2F8-C639-44A5-A239-17795D9E979C}" dt="2025-09-15T13:43:16.384" v="3712" actId="1076"/>
          <ac:picMkLst>
            <pc:docMk/>
            <pc:sldMk cId="3911319974" sldId="272"/>
            <ac:picMk id="3" creationId="{D61DB5AC-1325-DD64-ACB1-85D627332CFF}"/>
          </ac:picMkLst>
        </pc:picChg>
        <pc:picChg chg="del">
          <ac:chgData name="민영 황" userId="111f98e7436de037" providerId="LiveId" clId="{443FF2F8-C639-44A5-A239-17795D9E979C}" dt="2025-09-15T13:43:07.110" v="3705" actId="478"/>
          <ac:picMkLst>
            <pc:docMk/>
            <pc:sldMk cId="3911319974" sldId="272"/>
            <ac:picMk id="15" creationId="{E59E4078-6A74-ED73-B290-F65669441B83}"/>
          </ac:picMkLst>
        </pc:picChg>
      </pc:sldChg>
    </pc:docChg>
  </pc:docChgLst>
  <pc:docChgLst>
    <pc:chgData name="민영 황" userId="111f98e7436de037" providerId="Windows Live" clId="Web-{79C0A149-966C-4925-ACFF-3C88620519E5}"/>
    <pc:docChg chg="modSld">
      <pc:chgData name="민영 황" userId="111f98e7436de037" providerId="Windows Live" clId="Web-{79C0A149-966C-4925-ACFF-3C88620519E5}" dt="2025-09-15T07:27:23.480" v="35" actId="1076"/>
      <pc:docMkLst>
        <pc:docMk/>
      </pc:docMkLst>
      <pc:sldChg chg="addSp modSp">
        <pc:chgData name="민영 황" userId="111f98e7436de037" providerId="Windows Live" clId="Web-{79C0A149-966C-4925-ACFF-3C88620519E5}" dt="2025-09-15T07:27:23.480" v="35" actId="1076"/>
        <pc:sldMkLst>
          <pc:docMk/>
          <pc:sldMk cId="4244510914" sldId="257"/>
        </pc:sldMkLst>
        <pc:spChg chg="add mod">
          <ac:chgData name="민영 황" userId="111f98e7436de037" providerId="Windows Live" clId="Web-{79C0A149-966C-4925-ACFF-3C88620519E5}" dt="2025-09-15T07:27:20.965" v="34" actId="1076"/>
          <ac:spMkLst>
            <pc:docMk/>
            <pc:sldMk cId="4244510914" sldId="257"/>
            <ac:spMk id="2" creationId="{83406905-EDB5-FB60-69F8-2006EA999016}"/>
          </ac:spMkLst>
        </pc:spChg>
        <pc:spChg chg="add mod">
          <ac:chgData name="민영 황" userId="111f98e7436de037" providerId="Windows Live" clId="Web-{79C0A149-966C-4925-ACFF-3C88620519E5}" dt="2025-09-15T07:27:23.480" v="35" actId="1076"/>
          <ac:spMkLst>
            <pc:docMk/>
            <pc:sldMk cId="4244510914" sldId="257"/>
            <ac:spMk id="3" creationId="{D5897570-71FB-0159-3867-3ECF36669ABA}"/>
          </ac:spMkLst>
        </pc:spChg>
        <pc:spChg chg="add mod">
          <ac:chgData name="민영 황" userId="111f98e7436de037" providerId="Windows Live" clId="Web-{79C0A149-966C-4925-ACFF-3C88620519E5}" dt="2025-09-15T07:27:08.745" v="31"/>
          <ac:spMkLst>
            <pc:docMk/>
            <pc:sldMk cId="4244510914" sldId="257"/>
            <ac:spMk id="5" creationId="{E7AC4B3F-09B2-7065-8B89-2EC67D1AB4B7}"/>
          </ac:spMkLst>
        </pc:spChg>
        <pc:spChg chg="add mod">
          <ac:chgData name="민영 황" userId="111f98e7436de037" providerId="Windows Live" clId="Web-{79C0A149-966C-4925-ACFF-3C88620519E5}" dt="2025-09-15T07:27:08.761" v="32"/>
          <ac:spMkLst>
            <pc:docMk/>
            <pc:sldMk cId="4244510914" sldId="257"/>
            <ac:spMk id="6" creationId="{F216782B-12C8-94B8-3956-3F266341ED2E}"/>
          </ac:spMkLst>
        </pc:spChg>
        <pc:spChg chg="add mod">
          <ac:chgData name="민영 황" userId="111f98e7436de037" providerId="Windows Live" clId="Web-{79C0A149-966C-4925-ACFF-3C88620519E5}" dt="2025-09-15T07:27:08.777" v="33"/>
          <ac:spMkLst>
            <pc:docMk/>
            <pc:sldMk cId="4244510914" sldId="257"/>
            <ac:spMk id="7" creationId="{9A10558D-E3DC-98BC-4FF7-7CD340BCDD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B5031-0AB6-48B5-98BA-DDDD71909108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66B05-07CB-4B34-BF1D-806E22A869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57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66B05-07CB-4B34-BF1D-806E22A869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1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66B05-07CB-4B34-BF1D-806E22A869E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5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F46DC-5FB3-06CC-F4C3-DE5374C3F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CE398E-AD6D-C51F-04FC-E1BBBC4C8D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F13814-E5DA-49C9-A433-D5D8C7551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5A7663-8C22-2D71-6F17-1991F088B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66B05-07CB-4B34-BF1D-806E22A869E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1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B11E2-77B8-918B-D2C9-1D5636229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872167-EFCE-00DE-E66C-8E1D77F28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44ED4F-4CF7-C989-E4DF-5A2012D26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187AE9-25DF-A870-8E7B-7C11698B1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66B05-07CB-4B34-BF1D-806E22A869E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0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CF0E8E27-0685-7FA1-4814-3D5CAF36BE37}"/>
              </a:ext>
            </a:extLst>
          </p:cNvPr>
          <p:cNvSpPr/>
          <p:nvPr/>
        </p:nvSpPr>
        <p:spPr>
          <a:xfrm>
            <a:off x="2932538" y="142310"/>
            <a:ext cx="6300000" cy="630000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AE22FB3-27F7-8897-316C-3988A5CA7011}"/>
              </a:ext>
            </a:extLst>
          </p:cNvPr>
          <p:cNvSpPr/>
          <p:nvPr/>
        </p:nvSpPr>
        <p:spPr>
          <a:xfrm>
            <a:off x="3025952" y="225968"/>
            <a:ext cx="6130221" cy="6119435"/>
          </a:xfrm>
          <a:prstGeom prst="ellipse">
            <a:avLst/>
          </a:prstGeom>
          <a:solidFill>
            <a:srgbClr val="FCDCC4"/>
          </a:solidFill>
          <a:ln>
            <a:solidFill>
              <a:srgbClr val="FCDC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EEDC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endParaRPr lang="ko-KR" altLang="en-US" dirty="0">
              <a:solidFill>
                <a:srgbClr val="FEEDC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3F581ED-93A6-57A4-1215-3981EADB6912}"/>
              </a:ext>
            </a:extLst>
          </p:cNvPr>
          <p:cNvSpPr/>
          <p:nvPr/>
        </p:nvSpPr>
        <p:spPr>
          <a:xfrm>
            <a:off x="3876299" y="1010054"/>
            <a:ext cx="4576306" cy="45645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99D39-7C7C-B614-AFA3-6B5703F0B2FB}"/>
              </a:ext>
            </a:extLst>
          </p:cNvPr>
          <p:cNvSpPr txBox="1"/>
          <p:nvPr/>
        </p:nvSpPr>
        <p:spPr>
          <a:xfrm>
            <a:off x="3512462" y="2163265"/>
            <a:ext cx="5140151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accent2">
                    <a:lumMod val="76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DLaM Display" panose="020F0502020204030204" pitchFamily="2" charset="0"/>
              </a:rPr>
              <a:t>혈당</a:t>
            </a:r>
            <a:endParaRPr lang="ko-KR" sz="1200" dirty="0">
              <a:solidFill>
                <a:schemeClr val="accent2">
                  <a:lumMod val="76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ADLaM Display" panose="020F0502020204030204" pitchFamily="2" charset="0"/>
            </a:endParaRPr>
          </a:p>
          <a:p>
            <a:pPr algn="ctr"/>
            <a:r>
              <a:rPr lang="ko-KR" altLang="en-US" sz="66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DLaM Display" panose="020F0502020204030204" pitchFamily="2" charset="0"/>
              </a:rPr>
              <a:t>프로젝트</a:t>
            </a:r>
            <a:endParaRPr lang="ko-KR" sz="1200" dirty="0">
              <a:latin typeface="KoPub돋움체 Bold" panose="02020603020101020101" pitchFamily="18" charset="-127"/>
              <a:ea typeface="KoPub돋움체 Bold" panose="02020603020101020101" pitchFamily="18" charset="-127"/>
              <a:cs typeface="ADLaM Display" panose="020F05020202040302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FE643-EC7A-DF1B-EF25-DF2FFAFDA022}"/>
              </a:ext>
            </a:extLst>
          </p:cNvPr>
          <p:cNvSpPr txBox="1"/>
          <p:nvPr/>
        </p:nvSpPr>
        <p:spPr>
          <a:xfrm>
            <a:off x="4789595" y="179393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</a:t>
            </a:r>
            <a:r>
              <a:rPr lang="ko-KR" altLang="en-US" b="1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오당탕탕</a:t>
            </a:r>
            <a:r>
              <a:rPr lang="ko-KR" altLang="en-US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조</a:t>
            </a:r>
            <a:r>
              <a:rPr lang="en-US" altLang="ko-KR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</a:t>
            </a:r>
            <a:endParaRPr lang="ko-KR" altLang="en-US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E39B6-4335-3556-AF86-94E1A11D560F}"/>
              </a:ext>
            </a:extLst>
          </p:cNvPr>
          <p:cNvSpPr txBox="1"/>
          <p:nvPr/>
        </p:nvSpPr>
        <p:spPr>
          <a:xfrm>
            <a:off x="4897408" y="4201304"/>
            <a:ext cx="2604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혈당 관리를 위한 서비스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7EDE120-E242-43C6-8177-552A3833DE37}"/>
              </a:ext>
            </a:extLst>
          </p:cNvPr>
          <p:cNvSpPr/>
          <p:nvPr/>
        </p:nvSpPr>
        <p:spPr>
          <a:xfrm>
            <a:off x="6164094" y="3866018"/>
            <a:ext cx="5752618" cy="24320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BE30FDA-2BBC-4665-955C-67C938D5557F}"/>
              </a:ext>
            </a:extLst>
          </p:cNvPr>
          <p:cNvSpPr/>
          <p:nvPr/>
        </p:nvSpPr>
        <p:spPr>
          <a:xfrm>
            <a:off x="343382" y="1332967"/>
            <a:ext cx="5752618" cy="496505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D2EBACA-18BB-4003-94D2-BBF6BD2E4AF3}"/>
              </a:ext>
            </a:extLst>
          </p:cNvPr>
          <p:cNvSpPr/>
          <p:nvPr/>
        </p:nvSpPr>
        <p:spPr>
          <a:xfrm>
            <a:off x="6096000" y="1313138"/>
            <a:ext cx="5752618" cy="24320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FD5A5BC-1948-4614-ABA2-5DCACF56E1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1" t="3074" r="6355" b="4050"/>
          <a:stretch>
            <a:fillRect/>
          </a:stretch>
        </p:blipFill>
        <p:spPr>
          <a:xfrm>
            <a:off x="3758838" y="1401831"/>
            <a:ext cx="4445076" cy="4928376"/>
          </a:xfrm>
          <a:custGeom>
            <a:avLst/>
            <a:gdLst>
              <a:gd name="connsiteX0" fmla="*/ 2222538 w 4445076"/>
              <a:gd name="connsiteY0" fmla="*/ 0 h 4928376"/>
              <a:gd name="connsiteX1" fmla="*/ 4445076 w 4445076"/>
              <a:gd name="connsiteY1" fmla="*/ 2464188 h 4928376"/>
              <a:gd name="connsiteX2" fmla="*/ 2222538 w 4445076"/>
              <a:gd name="connsiteY2" fmla="*/ 4928376 h 4928376"/>
              <a:gd name="connsiteX3" fmla="*/ 0 w 4445076"/>
              <a:gd name="connsiteY3" fmla="*/ 2464188 h 4928376"/>
              <a:gd name="connsiteX4" fmla="*/ 2222538 w 4445076"/>
              <a:gd name="connsiteY4" fmla="*/ 0 h 4928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076" h="4928376">
                <a:moveTo>
                  <a:pt x="2222538" y="0"/>
                </a:moveTo>
                <a:cubicBezTo>
                  <a:pt x="3450012" y="0"/>
                  <a:pt x="4445076" y="1103255"/>
                  <a:pt x="4445076" y="2464188"/>
                </a:cubicBezTo>
                <a:cubicBezTo>
                  <a:pt x="4445076" y="3825121"/>
                  <a:pt x="3450012" y="4928376"/>
                  <a:pt x="2222538" y="4928376"/>
                </a:cubicBezTo>
                <a:cubicBezTo>
                  <a:pt x="995064" y="4928376"/>
                  <a:pt x="0" y="3825121"/>
                  <a:pt x="0" y="2464188"/>
                </a:cubicBezTo>
                <a:cubicBezTo>
                  <a:pt x="0" y="1103255"/>
                  <a:pt x="995064" y="0"/>
                  <a:pt x="2222538" y="0"/>
                </a:cubicBezTo>
                <a:close/>
              </a:path>
            </a:pathLst>
          </a:cu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C659D86-AAF6-8033-ACA5-6C0012688B40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586338E-6936-E6E2-50B6-CB8D0696A4A1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DC607AD-8B5C-AA62-591C-66A7450CEF6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A9932F8-97B8-F370-7C7E-1EA78D533E5E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7D807B5-5437-49A8-43D5-2E655199075C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8F26C97-7D17-D109-B23E-1BA901C0288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C65DDCB-1E89-F85C-2726-D379F1603E5F}"/>
              </a:ext>
            </a:extLst>
          </p:cNvPr>
          <p:cNvSpPr txBox="1"/>
          <p:nvPr/>
        </p:nvSpPr>
        <p:spPr>
          <a:xfrm>
            <a:off x="3914172" y="528307"/>
            <a:ext cx="43636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dirty="0">
                <a:ea typeface="맑은 고딕"/>
              </a:rPr>
              <a:t>사용자 환경</a:t>
            </a:r>
            <a:r>
              <a:rPr lang="en-US" altLang="ko-KR" sz="2800" b="1" dirty="0">
                <a:ea typeface="맑은 고딕"/>
              </a:rPr>
              <a:t> </a:t>
            </a:r>
            <a:r>
              <a:rPr lang="ko-KR" altLang="en-US" sz="2800" b="1" dirty="0">
                <a:ea typeface="맑은 고딕"/>
              </a:rPr>
              <a:t>변수 추출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6705C2-9756-491A-B86C-EF25DD160C5D}"/>
              </a:ext>
            </a:extLst>
          </p:cNvPr>
          <p:cNvSpPr txBox="1"/>
          <p:nvPr/>
        </p:nvSpPr>
        <p:spPr>
          <a:xfrm>
            <a:off x="463038" y="1647943"/>
            <a:ext cx="5752617" cy="609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식습관 규칙성 </a:t>
            </a:r>
            <a:r>
              <a:rPr lang="en-US" altLang="ko-KR" dirty="0"/>
              <a:t>: </a:t>
            </a:r>
            <a:r>
              <a:rPr lang="ko-KR" altLang="en-US" dirty="0"/>
              <a:t>규칙적 </a:t>
            </a:r>
            <a:r>
              <a:rPr lang="en-US" altLang="ko-KR" dirty="0"/>
              <a:t>/ </a:t>
            </a:r>
            <a:r>
              <a:rPr lang="ko-KR" altLang="en-US" dirty="0"/>
              <a:t>불규칙적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가족력 </a:t>
            </a:r>
            <a:r>
              <a:rPr lang="en-US" altLang="ko-KR" dirty="0"/>
              <a:t>: </a:t>
            </a:r>
            <a:r>
              <a:rPr lang="ko-KR" altLang="en-US" dirty="0"/>
              <a:t>있음 </a:t>
            </a:r>
            <a:r>
              <a:rPr lang="en-US" altLang="ko-KR" dirty="0"/>
              <a:t>/ </a:t>
            </a:r>
            <a:r>
              <a:rPr lang="ko-KR" altLang="en-US" dirty="0"/>
              <a:t>없음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음주여부 </a:t>
            </a:r>
            <a:r>
              <a:rPr lang="en-US" altLang="ko-KR" dirty="0"/>
              <a:t>: O / 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운동 여부 </a:t>
            </a:r>
            <a:r>
              <a:rPr lang="en-US" altLang="ko-KR" dirty="0"/>
              <a:t>: O / 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외식 빈도</a:t>
            </a:r>
            <a:r>
              <a:rPr lang="en-US" altLang="ko-KR" dirty="0"/>
              <a:t>: </a:t>
            </a:r>
            <a:r>
              <a:rPr lang="ko-KR" altLang="en-US" dirty="0"/>
              <a:t>높음 </a:t>
            </a:r>
            <a:r>
              <a:rPr lang="en-US" altLang="ko-KR" dirty="0"/>
              <a:t>/ </a:t>
            </a:r>
            <a:r>
              <a:rPr lang="ko-KR" altLang="en-US" dirty="0"/>
              <a:t>낮음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BMI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저체중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보통 </a:t>
            </a:r>
            <a:r>
              <a:rPr lang="en-US" altLang="ko-KR" dirty="0"/>
              <a:t>/ </a:t>
            </a:r>
            <a:r>
              <a:rPr lang="ko-KR" altLang="en-US" dirty="0"/>
              <a:t>과체중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혈당관리 관심도 </a:t>
            </a:r>
            <a:r>
              <a:rPr lang="en-US" altLang="ko-KR" dirty="0"/>
              <a:t>: </a:t>
            </a:r>
            <a:r>
              <a:rPr lang="ko-KR" altLang="en-US" dirty="0"/>
              <a:t>높음</a:t>
            </a:r>
            <a:r>
              <a:rPr lang="en-US" altLang="ko-KR" dirty="0"/>
              <a:t> / </a:t>
            </a:r>
            <a:r>
              <a:rPr lang="ko-KR" altLang="en-US" dirty="0"/>
              <a:t>낮음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소모품</a:t>
            </a:r>
            <a:r>
              <a:rPr lang="en-US" altLang="ko-KR" dirty="0"/>
              <a:t>(</a:t>
            </a:r>
            <a:r>
              <a:rPr lang="ko-KR" altLang="en-US" dirty="0"/>
              <a:t>저당식품</a:t>
            </a:r>
            <a:r>
              <a:rPr lang="en-US" altLang="ko-KR" dirty="0"/>
              <a:t>) </a:t>
            </a:r>
            <a:r>
              <a:rPr lang="ko-KR" altLang="en-US" dirty="0"/>
              <a:t>관심도</a:t>
            </a:r>
            <a:r>
              <a:rPr lang="en-US" altLang="ko-KR" dirty="0"/>
              <a:t>: </a:t>
            </a:r>
            <a:r>
              <a:rPr lang="ko-KR" altLang="en-US" dirty="0"/>
              <a:t>높음 </a:t>
            </a:r>
            <a:r>
              <a:rPr lang="en-US" altLang="ko-KR" dirty="0"/>
              <a:t>/ </a:t>
            </a:r>
            <a:r>
              <a:rPr lang="ko-KR" altLang="en-US" dirty="0"/>
              <a:t>낮음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유료 서비스 결제의향 </a:t>
            </a:r>
            <a:r>
              <a:rPr lang="en-US" altLang="ko-KR" dirty="0"/>
              <a:t>: </a:t>
            </a:r>
            <a:r>
              <a:rPr lang="ko-KR" altLang="en-US" dirty="0"/>
              <a:t>있음 </a:t>
            </a:r>
            <a:r>
              <a:rPr lang="en-US" altLang="ko-KR" dirty="0"/>
              <a:t>/ </a:t>
            </a:r>
            <a:r>
              <a:rPr lang="ko-KR" altLang="en-US" dirty="0"/>
              <a:t>없음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관리 수단 선호 </a:t>
            </a:r>
            <a:r>
              <a:rPr lang="en-US" altLang="ko-KR" dirty="0"/>
              <a:t>: </a:t>
            </a:r>
            <a:r>
              <a:rPr lang="ko-KR" altLang="en-US" dirty="0"/>
              <a:t>식단 </a:t>
            </a:r>
            <a:r>
              <a:rPr lang="en-US" altLang="ko-KR" dirty="0"/>
              <a:t>/ </a:t>
            </a:r>
            <a:r>
              <a:rPr lang="ko-KR" altLang="en-US" dirty="0"/>
              <a:t>영양제 </a:t>
            </a:r>
            <a:r>
              <a:rPr lang="en-US" altLang="ko-KR" dirty="0"/>
              <a:t>/ </a:t>
            </a:r>
            <a:r>
              <a:rPr lang="ko-KR" altLang="en-US" dirty="0"/>
              <a:t>운동 </a:t>
            </a:r>
            <a:r>
              <a:rPr lang="en-US" altLang="ko-KR" dirty="0"/>
              <a:t>/ </a:t>
            </a:r>
            <a:r>
              <a:rPr lang="ko-KR" altLang="en-US" dirty="0" err="1"/>
              <a:t>셋다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46CA2-C7EF-426A-994B-F76BF64598E7}"/>
              </a:ext>
            </a:extLst>
          </p:cNvPr>
          <p:cNvSpPr txBox="1"/>
          <p:nvPr/>
        </p:nvSpPr>
        <p:spPr>
          <a:xfrm>
            <a:off x="8121570" y="1717266"/>
            <a:ext cx="3727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연관검색어</a:t>
            </a:r>
            <a:r>
              <a:rPr lang="ko-KR" altLang="en-US" sz="2400" b="1" dirty="0"/>
              <a:t> 기반 접근</a:t>
            </a:r>
            <a:endParaRPr lang="en-US" altLang="ko-KR" sz="2400" b="1" dirty="0"/>
          </a:p>
          <a:p>
            <a:pPr algn="r"/>
            <a:r>
              <a:rPr lang="en-US" altLang="ko-KR" dirty="0"/>
              <a:t>      -</a:t>
            </a:r>
            <a:r>
              <a:rPr lang="en-US" altLang="ko-KR" dirty="0" err="1"/>
              <a:t>DataLab</a:t>
            </a:r>
            <a:r>
              <a:rPr lang="en-US" altLang="ko-KR" dirty="0"/>
              <a:t>, </a:t>
            </a:r>
            <a:r>
              <a:rPr lang="ko-KR" altLang="en-US" dirty="0"/>
              <a:t>구글 트렌드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혈당</a:t>
            </a:r>
            <a:r>
              <a:rPr lang="en-US" altLang="ko-KR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저당식품</a:t>
            </a:r>
            <a:r>
              <a:rPr lang="en-US" altLang="ko-KR" dirty="0"/>
              <a:t>” or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제로슈거</a:t>
            </a:r>
            <a:r>
              <a:rPr lang="en-US" altLang="ko-KR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혈당 스파이크“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BE24A7-A840-4EB4-BE3E-F83A2A60C661}"/>
              </a:ext>
            </a:extLst>
          </p:cNvPr>
          <p:cNvSpPr txBox="1"/>
          <p:nvPr/>
        </p:nvSpPr>
        <p:spPr>
          <a:xfrm>
            <a:off x="8191022" y="4667412"/>
            <a:ext cx="3941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자연어 분석 기반 접근</a:t>
            </a:r>
            <a:endParaRPr lang="en-US" altLang="ko-KR" sz="2000" b="1" dirty="0"/>
          </a:p>
          <a:p>
            <a:r>
              <a:rPr lang="en-US" altLang="ko-KR" sz="1600" dirty="0"/>
              <a:t>      -</a:t>
            </a:r>
            <a:r>
              <a:rPr lang="ko-KR" altLang="en-US" sz="1600" dirty="0"/>
              <a:t>네이버뉴스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위키트리</a:t>
            </a:r>
            <a:r>
              <a:rPr lang="en-US" altLang="ko-KR" sz="1600" dirty="0"/>
              <a:t>, CC</a:t>
            </a:r>
            <a:r>
              <a:rPr lang="ko-KR" altLang="en-US" sz="1600" dirty="0" err="1"/>
              <a:t>투데이</a:t>
            </a:r>
            <a:endParaRPr lang="en-US" altLang="ko-KR" sz="1600" dirty="0"/>
          </a:p>
          <a:p>
            <a:r>
              <a:rPr lang="en-US" altLang="ko-KR" sz="1600" dirty="0"/>
              <a:t>“20</a:t>
            </a:r>
            <a:r>
              <a:rPr lang="ko-KR" altLang="en-US" sz="1600" dirty="0"/>
              <a:t>대 당뇨</a:t>
            </a:r>
            <a:r>
              <a:rPr lang="en-US" altLang="ko-KR" sz="1600" dirty="0"/>
              <a:t>” </a:t>
            </a:r>
            <a:r>
              <a:rPr lang="ko-KR" altLang="en-US" sz="1600" dirty="0"/>
              <a:t>키워드 분석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477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898CA8-D701-44E3-B2E8-4A68D07EB209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24B9817-6B65-4B28-9AC3-25BDC57647E1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64E2C11-1F6B-47DE-B097-482D016C5B3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D82C02-1CED-4604-B9F7-9A385244C1D3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F9B02D-7771-41E9-AD20-D811CCEB3DA2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53FD59C-4E8A-4CCB-951C-667793A9684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0E4C045-B018-4877-BA50-A5296E4594D3}"/>
              </a:ext>
            </a:extLst>
          </p:cNvPr>
          <p:cNvSpPr txBox="1"/>
          <p:nvPr/>
        </p:nvSpPr>
        <p:spPr>
          <a:xfrm>
            <a:off x="3914172" y="528307"/>
            <a:ext cx="43636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dirty="0">
                <a:ea typeface="맑은 고딕"/>
              </a:rPr>
              <a:t>페르소나추출</a:t>
            </a:r>
          </a:p>
        </p:txBody>
      </p:sp>
    </p:spTree>
    <p:extLst>
      <p:ext uri="{BB962C8B-B14F-4D97-AF65-F5344CB8AC3E}">
        <p14:creationId xmlns:p14="http://schemas.microsoft.com/office/powerpoint/2010/main" val="68749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C8D0EE7-6F43-89A8-12DF-3869B80A0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78FB17CE-E443-B05F-3C15-428D7D8EDB72}"/>
              </a:ext>
            </a:extLst>
          </p:cNvPr>
          <p:cNvSpPr/>
          <p:nvPr/>
        </p:nvSpPr>
        <p:spPr>
          <a:xfrm>
            <a:off x="1151822" y="2502927"/>
            <a:ext cx="2606540" cy="2529334"/>
          </a:xfrm>
          <a:prstGeom prst="ellipse">
            <a:avLst/>
          </a:prstGeom>
          <a:solidFill>
            <a:srgbClr val="FEECDE"/>
          </a:solidFill>
          <a:ln w="76200">
            <a:solidFill>
              <a:srgbClr val="FEEC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78BDE-F388-6BE1-9964-082D70C0C368}"/>
              </a:ext>
            </a:extLst>
          </p:cNvPr>
          <p:cNvSpPr txBox="1"/>
          <p:nvPr/>
        </p:nvSpPr>
        <p:spPr>
          <a:xfrm>
            <a:off x="4238038" y="466751"/>
            <a:ext cx="32274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페르소나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8D39297-BCD9-4C5A-9DEA-886AEA7B52AC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FB07D69-C615-8AFD-0A2C-EAA7B3B4C6BF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8E0CF98-3E3F-1D67-6B53-AC00E33F1A9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F9822EC-A499-1715-CF5D-8AF6250A794D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EEA642-D669-15BC-A92F-2D887A521493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F44844-3792-9106-74F1-1149A668ED5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52F478DB-89EB-3C7B-D726-CEED0C679360}"/>
              </a:ext>
            </a:extLst>
          </p:cNvPr>
          <p:cNvSpPr/>
          <p:nvPr/>
        </p:nvSpPr>
        <p:spPr>
          <a:xfrm flipH="1">
            <a:off x="-1" y="1898275"/>
            <a:ext cx="1311966" cy="775347"/>
          </a:xfrm>
          <a:custGeom>
            <a:avLst/>
            <a:gdLst>
              <a:gd name="connsiteX0" fmla="*/ 0 w 1669774"/>
              <a:gd name="connsiteY0" fmla="*/ 1013792 h 1013792"/>
              <a:gd name="connsiteX1" fmla="*/ 49696 w 1669774"/>
              <a:gd name="connsiteY1" fmla="*/ 765313 h 1013792"/>
              <a:gd name="connsiteX2" fmla="*/ 139148 w 1669774"/>
              <a:gd name="connsiteY2" fmla="*/ 665922 h 1013792"/>
              <a:gd name="connsiteX3" fmla="*/ 337930 w 1669774"/>
              <a:gd name="connsiteY3" fmla="*/ 556592 h 1013792"/>
              <a:gd name="connsiteX4" fmla="*/ 616226 w 1669774"/>
              <a:gd name="connsiteY4" fmla="*/ 636105 h 1013792"/>
              <a:gd name="connsiteX5" fmla="*/ 655983 w 1669774"/>
              <a:gd name="connsiteY5" fmla="*/ 705679 h 1013792"/>
              <a:gd name="connsiteX6" fmla="*/ 685800 w 1669774"/>
              <a:gd name="connsiteY6" fmla="*/ 745435 h 1013792"/>
              <a:gd name="connsiteX7" fmla="*/ 665922 w 1669774"/>
              <a:gd name="connsiteY7" fmla="*/ 884583 h 1013792"/>
              <a:gd name="connsiteX8" fmla="*/ 646044 w 1669774"/>
              <a:gd name="connsiteY8" fmla="*/ 914400 h 1013792"/>
              <a:gd name="connsiteX9" fmla="*/ 526774 w 1669774"/>
              <a:gd name="connsiteY9" fmla="*/ 904461 h 1013792"/>
              <a:gd name="connsiteX10" fmla="*/ 467139 w 1669774"/>
              <a:gd name="connsiteY10" fmla="*/ 805070 h 1013792"/>
              <a:gd name="connsiteX11" fmla="*/ 496957 w 1669774"/>
              <a:gd name="connsiteY11" fmla="*/ 626166 h 1013792"/>
              <a:gd name="connsiteX12" fmla="*/ 655983 w 1669774"/>
              <a:gd name="connsiteY12" fmla="*/ 447261 h 1013792"/>
              <a:gd name="connsiteX13" fmla="*/ 1103244 w 1669774"/>
              <a:gd name="connsiteY13" fmla="*/ 149087 h 1013792"/>
              <a:gd name="connsiteX14" fmla="*/ 1262270 w 1669774"/>
              <a:gd name="connsiteY14" fmla="*/ 89452 h 1013792"/>
              <a:gd name="connsiteX15" fmla="*/ 1530626 w 1669774"/>
              <a:gd name="connsiteY15" fmla="*/ 19879 h 1013792"/>
              <a:gd name="connsiteX16" fmla="*/ 1669774 w 1669774"/>
              <a:gd name="connsiteY16" fmla="*/ 0 h 10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9774" h="1013792">
                <a:moveTo>
                  <a:pt x="0" y="1013792"/>
                </a:moveTo>
                <a:cubicBezTo>
                  <a:pt x="16565" y="930966"/>
                  <a:pt x="18326" y="843738"/>
                  <a:pt x="49696" y="765313"/>
                </a:cubicBezTo>
                <a:cubicBezTo>
                  <a:pt x="66250" y="723929"/>
                  <a:pt x="105187" y="694789"/>
                  <a:pt x="139148" y="665922"/>
                </a:cubicBezTo>
                <a:cubicBezTo>
                  <a:pt x="203915" y="610870"/>
                  <a:pt x="263460" y="589689"/>
                  <a:pt x="337930" y="556592"/>
                </a:cubicBezTo>
                <a:cubicBezTo>
                  <a:pt x="380227" y="565051"/>
                  <a:pt x="557640" y="582401"/>
                  <a:pt x="616226" y="636105"/>
                </a:cubicBezTo>
                <a:cubicBezTo>
                  <a:pt x="635916" y="654154"/>
                  <a:pt x="641643" y="683144"/>
                  <a:pt x="655983" y="705679"/>
                </a:cubicBezTo>
                <a:cubicBezTo>
                  <a:pt x="664876" y="719654"/>
                  <a:pt x="675861" y="732183"/>
                  <a:pt x="685800" y="745435"/>
                </a:cubicBezTo>
                <a:cubicBezTo>
                  <a:pt x="679174" y="791818"/>
                  <a:pt x="676653" y="838975"/>
                  <a:pt x="665922" y="884583"/>
                </a:cubicBezTo>
                <a:cubicBezTo>
                  <a:pt x="663186" y="896211"/>
                  <a:pt x="657869" y="912711"/>
                  <a:pt x="646044" y="914400"/>
                </a:cubicBezTo>
                <a:cubicBezTo>
                  <a:pt x="606550" y="920042"/>
                  <a:pt x="566531" y="907774"/>
                  <a:pt x="526774" y="904461"/>
                </a:cubicBezTo>
                <a:cubicBezTo>
                  <a:pt x="506896" y="871331"/>
                  <a:pt x="460787" y="843181"/>
                  <a:pt x="467139" y="805070"/>
                </a:cubicBezTo>
                <a:cubicBezTo>
                  <a:pt x="477078" y="745435"/>
                  <a:pt x="477181" y="683297"/>
                  <a:pt x="496957" y="626166"/>
                </a:cubicBezTo>
                <a:cubicBezTo>
                  <a:pt x="511774" y="583362"/>
                  <a:pt x="636301" y="465153"/>
                  <a:pt x="655983" y="447261"/>
                </a:cubicBezTo>
                <a:cubicBezTo>
                  <a:pt x="788822" y="326499"/>
                  <a:pt x="939580" y="223480"/>
                  <a:pt x="1103244" y="149087"/>
                </a:cubicBezTo>
                <a:cubicBezTo>
                  <a:pt x="1154783" y="125660"/>
                  <a:pt x="1208562" y="107355"/>
                  <a:pt x="1262270" y="89452"/>
                </a:cubicBezTo>
                <a:cubicBezTo>
                  <a:pt x="1321078" y="69849"/>
                  <a:pt x="1466974" y="30949"/>
                  <a:pt x="1530626" y="19879"/>
                </a:cubicBezTo>
                <a:cubicBezTo>
                  <a:pt x="1753366" y="-18859"/>
                  <a:pt x="1552686" y="29271"/>
                  <a:pt x="1669774" y="0"/>
                </a:cubicBezTo>
              </a:path>
            </a:pathLst>
          </a:custGeom>
          <a:noFill/>
          <a:ln w="57150">
            <a:solidFill>
              <a:srgbClr val="FEECDE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C31A768-8783-62E2-2537-0745F9F239C4}"/>
              </a:ext>
            </a:extLst>
          </p:cNvPr>
          <p:cNvSpPr/>
          <p:nvPr/>
        </p:nvSpPr>
        <p:spPr>
          <a:xfrm>
            <a:off x="824948" y="2221539"/>
            <a:ext cx="3216141" cy="3120879"/>
          </a:xfrm>
          <a:prstGeom prst="ellipse">
            <a:avLst/>
          </a:prstGeom>
          <a:noFill/>
          <a:ln w="76200">
            <a:solidFill>
              <a:srgbClr val="FEEC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FEBD33D-534F-08A2-AB65-234CBA7C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13" y="2562562"/>
            <a:ext cx="2249557" cy="22495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8A79C1-52C9-F808-CDBD-A9BBCA5C1C8D}"/>
              </a:ext>
            </a:extLst>
          </p:cNvPr>
          <p:cNvSpPr txBox="1"/>
          <p:nvPr/>
        </p:nvSpPr>
        <p:spPr>
          <a:xfrm>
            <a:off x="6733772" y="744029"/>
            <a:ext cx="1089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[</a:t>
            </a:r>
            <a:r>
              <a:rPr lang="ko-KR" altLang="en-US" sz="1400" b="1" dirty="0"/>
              <a:t>충성고객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B69EDA-ABF3-D86D-C78B-EA03BF939509}"/>
              </a:ext>
            </a:extLst>
          </p:cNvPr>
          <p:cNvSpPr txBox="1"/>
          <p:nvPr/>
        </p:nvSpPr>
        <p:spPr>
          <a:xfrm>
            <a:off x="5049079" y="2007704"/>
            <a:ext cx="673873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여자 </a:t>
            </a:r>
            <a:r>
              <a:rPr lang="en-US" altLang="ko-KR" dirty="0"/>
              <a:t> : </a:t>
            </a:r>
            <a:r>
              <a:rPr lang="ko-KR" altLang="en-US" dirty="0" err="1"/>
              <a:t>ㅇㅇㅇ</a:t>
            </a:r>
            <a:endParaRPr lang="en-US" altLang="ko-KR" dirty="0"/>
          </a:p>
          <a:p>
            <a:r>
              <a:rPr lang="en-US" altLang="ko-KR" b="1" dirty="0"/>
              <a:t>[</a:t>
            </a:r>
            <a:r>
              <a:rPr lang="ko-KR" altLang="en-US" b="1" dirty="0" err="1"/>
              <a:t>ㅇㅇㅇ씨의</a:t>
            </a:r>
            <a:r>
              <a:rPr lang="ko-KR" altLang="en-US" b="1" dirty="0"/>
              <a:t> 식습관 및 생활 습관</a:t>
            </a:r>
            <a:r>
              <a:rPr lang="en-US" altLang="ko-KR" b="1" dirty="0"/>
              <a:t>]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아침</a:t>
            </a:r>
            <a:r>
              <a:rPr lang="en-US" altLang="ko-KR" dirty="0"/>
              <a:t>: </a:t>
            </a:r>
            <a:r>
              <a:rPr lang="ko-KR" altLang="en-US" dirty="0"/>
              <a:t>출근 전 간단한 식사 </a:t>
            </a:r>
            <a:r>
              <a:rPr lang="en-US" altLang="ko-KR" dirty="0"/>
              <a:t>+ </a:t>
            </a:r>
            <a:r>
              <a:rPr lang="ko-KR" altLang="en-US" dirty="0"/>
              <a:t>혈당 체크 안 함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점심</a:t>
            </a:r>
            <a:r>
              <a:rPr lang="en-US" altLang="ko-KR" dirty="0"/>
              <a:t>: </a:t>
            </a:r>
            <a:r>
              <a:rPr lang="ko-KR" altLang="en-US" dirty="0"/>
              <a:t>회사 식당 이용</a:t>
            </a:r>
            <a:r>
              <a:rPr lang="en-US" altLang="ko-KR" dirty="0"/>
              <a:t>, </a:t>
            </a:r>
            <a:r>
              <a:rPr lang="ko-KR" altLang="en-US" dirty="0"/>
              <a:t>탄수화물 많음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오후</a:t>
            </a:r>
            <a:r>
              <a:rPr lang="en-US" altLang="ko-KR" dirty="0"/>
              <a:t>: </a:t>
            </a:r>
            <a:r>
              <a:rPr lang="ko-KR" altLang="en-US" dirty="0"/>
              <a:t>간식 섭취</a:t>
            </a:r>
            <a:r>
              <a:rPr lang="en-US" altLang="ko-KR" dirty="0"/>
              <a:t>, </a:t>
            </a:r>
            <a:r>
              <a:rPr lang="ko-KR" altLang="en-US" dirty="0"/>
              <a:t>혈당 급상승 가능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저녁</a:t>
            </a:r>
            <a:r>
              <a:rPr lang="en-US" altLang="ko-KR" dirty="0"/>
              <a:t>: </a:t>
            </a:r>
            <a:r>
              <a:rPr lang="ko-KR" altLang="en-US" dirty="0"/>
              <a:t>퇴근 후 운동 거의 없음</a:t>
            </a:r>
          </a:p>
          <a:p>
            <a:r>
              <a:rPr lang="ko-KR" altLang="en-US" b="1" dirty="0"/>
              <a:t>문제점</a:t>
            </a:r>
            <a:endParaRPr lang="ko-KR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혈당 급상승 → 생활습관 개선 어려움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기록 습관 없음 → </a:t>
            </a:r>
            <a:r>
              <a:rPr lang="en-US" altLang="ko-KR" dirty="0"/>
              <a:t>AI </a:t>
            </a:r>
            <a:r>
              <a:rPr lang="ko-KR" altLang="en-US" dirty="0"/>
              <a:t>추천 데이터 부족</a:t>
            </a:r>
          </a:p>
          <a:p>
            <a:r>
              <a:rPr lang="ko-KR" altLang="en-US" b="1" dirty="0"/>
              <a:t>잠재 요구사항</a:t>
            </a:r>
            <a:endParaRPr lang="ko-KR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간편하게 혈당 체크 </a:t>
            </a:r>
            <a:r>
              <a:rPr lang="en-US" altLang="ko-KR" dirty="0"/>
              <a:t>&amp; </a:t>
            </a:r>
            <a:r>
              <a:rPr lang="ko-KR" altLang="en-US" dirty="0"/>
              <a:t>기록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저당 간식 추천 → 즉각적인 혈당 안정 도움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피드백 → 행동 교정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08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EBD619-135A-7400-1DFB-D1836A2CF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CCB3D1B9-CA21-B8A8-799E-4FAF489392CE}"/>
              </a:ext>
            </a:extLst>
          </p:cNvPr>
          <p:cNvSpPr/>
          <p:nvPr/>
        </p:nvSpPr>
        <p:spPr>
          <a:xfrm>
            <a:off x="1151822" y="2502927"/>
            <a:ext cx="2606540" cy="2529334"/>
          </a:xfrm>
          <a:prstGeom prst="ellipse">
            <a:avLst/>
          </a:prstGeom>
          <a:solidFill>
            <a:srgbClr val="FCDCC4"/>
          </a:solidFill>
          <a:ln w="76200">
            <a:solidFill>
              <a:srgbClr val="FCDC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942D208-C6DE-81F7-1493-820B19417E03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E9FFEBA-25BC-2808-E3FA-1BADEA4D23C0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6DAA6DE-1789-51EE-B66A-2415E1A8B49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100F2FC-2190-323A-36D1-21C483A2EA99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0E78EC5-F162-ACB8-FB43-8524A0099E06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05209F2-9B55-8B42-07A1-37702355CBC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D33D0326-7276-0F14-7E19-7B831CA51ADF}"/>
              </a:ext>
            </a:extLst>
          </p:cNvPr>
          <p:cNvSpPr/>
          <p:nvPr/>
        </p:nvSpPr>
        <p:spPr>
          <a:xfrm flipH="1">
            <a:off x="-1" y="1898275"/>
            <a:ext cx="1311966" cy="775347"/>
          </a:xfrm>
          <a:custGeom>
            <a:avLst/>
            <a:gdLst>
              <a:gd name="connsiteX0" fmla="*/ 0 w 1669774"/>
              <a:gd name="connsiteY0" fmla="*/ 1013792 h 1013792"/>
              <a:gd name="connsiteX1" fmla="*/ 49696 w 1669774"/>
              <a:gd name="connsiteY1" fmla="*/ 765313 h 1013792"/>
              <a:gd name="connsiteX2" fmla="*/ 139148 w 1669774"/>
              <a:gd name="connsiteY2" fmla="*/ 665922 h 1013792"/>
              <a:gd name="connsiteX3" fmla="*/ 337930 w 1669774"/>
              <a:gd name="connsiteY3" fmla="*/ 556592 h 1013792"/>
              <a:gd name="connsiteX4" fmla="*/ 616226 w 1669774"/>
              <a:gd name="connsiteY4" fmla="*/ 636105 h 1013792"/>
              <a:gd name="connsiteX5" fmla="*/ 655983 w 1669774"/>
              <a:gd name="connsiteY5" fmla="*/ 705679 h 1013792"/>
              <a:gd name="connsiteX6" fmla="*/ 685800 w 1669774"/>
              <a:gd name="connsiteY6" fmla="*/ 745435 h 1013792"/>
              <a:gd name="connsiteX7" fmla="*/ 665922 w 1669774"/>
              <a:gd name="connsiteY7" fmla="*/ 884583 h 1013792"/>
              <a:gd name="connsiteX8" fmla="*/ 646044 w 1669774"/>
              <a:gd name="connsiteY8" fmla="*/ 914400 h 1013792"/>
              <a:gd name="connsiteX9" fmla="*/ 526774 w 1669774"/>
              <a:gd name="connsiteY9" fmla="*/ 904461 h 1013792"/>
              <a:gd name="connsiteX10" fmla="*/ 467139 w 1669774"/>
              <a:gd name="connsiteY10" fmla="*/ 805070 h 1013792"/>
              <a:gd name="connsiteX11" fmla="*/ 496957 w 1669774"/>
              <a:gd name="connsiteY11" fmla="*/ 626166 h 1013792"/>
              <a:gd name="connsiteX12" fmla="*/ 655983 w 1669774"/>
              <a:gd name="connsiteY12" fmla="*/ 447261 h 1013792"/>
              <a:gd name="connsiteX13" fmla="*/ 1103244 w 1669774"/>
              <a:gd name="connsiteY13" fmla="*/ 149087 h 1013792"/>
              <a:gd name="connsiteX14" fmla="*/ 1262270 w 1669774"/>
              <a:gd name="connsiteY14" fmla="*/ 89452 h 1013792"/>
              <a:gd name="connsiteX15" fmla="*/ 1530626 w 1669774"/>
              <a:gd name="connsiteY15" fmla="*/ 19879 h 1013792"/>
              <a:gd name="connsiteX16" fmla="*/ 1669774 w 1669774"/>
              <a:gd name="connsiteY16" fmla="*/ 0 h 10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9774" h="1013792">
                <a:moveTo>
                  <a:pt x="0" y="1013792"/>
                </a:moveTo>
                <a:cubicBezTo>
                  <a:pt x="16565" y="930966"/>
                  <a:pt x="18326" y="843738"/>
                  <a:pt x="49696" y="765313"/>
                </a:cubicBezTo>
                <a:cubicBezTo>
                  <a:pt x="66250" y="723929"/>
                  <a:pt x="105187" y="694789"/>
                  <a:pt x="139148" y="665922"/>
                </a:cubicBezTo>
                <a:cubicBezTo>
                  <a:pt x="203915" y="610870"/>
                  <a:pt x="263460" y="589689"/>
                  <a:pt x="337930" y="556592"/>
                </a:cubicBezTo>
                <a:cubicBezTo>
                  <a:pt x="380227" y="565051"/>
                  <a:pt x="557640" y="582401"/>
                  <a:pt x="616226" y="636105"/>
                </a:cubicBezTo>
                <a:cubicBezTo>
                  <a:pt x="635916" y="654154"/>
                  <a:pt x="641643" y="683144"/>
                  <a:pt x="655983" y="705679"/>
                </a:cubicBezTo>
                <a:cubicBezTo>
                  <a:pt x="664876" y="719654"/>
                  <a:pt x="675861" y="732183"/>
                  <a:pt x="685800" y="745435"/>
                </a:cubicBezTo>
                <a:cubicBezTo>
                  <a:pt x="679174" y="791818"/>
                  <a:pt x="676653" y="838975"/>
                  <a:pt x="665922" y="884583"/>
                </a:cubicBezTo>
                <a:cubicBezTo>
                  <a:pt x="663186" y="896211"/>
                  <a:pt x="657869" y="912711"/>
                  <a:pt x="646044" y="914400"/>
                </a:cubicBezTo>
                <a:cubicBezTo>
                  <a:pt x="606550" y="920042"/>
                  <a:pt x="566531" y="907774"/>
                  <a:pt x="526774" y="904461"/>
                </a:cubicBezTo>
                <a:cubicBezTo>
                  <a:pt x="506896" y="871331"/>
                  <a:pt x="460787" y="843181"/>
                  <a:pt x="467139" y="805070"/>
                </a:cubicBezTo>
                <a:cubicBezTo>
                  <a:pt x="477078" y="745435"/>
                  <a:pt x="477181" y="683297"/>
                  <a:pt x="496957" y="626166"/>
                </a:cubicBezTo>
                <a:cubicBezTo>
                  <a:pt x="511774" y="583362"/>
                  <a:pt x="636301" y="465153"/>
                  <a:pt x="655983" y="447261"/>
                </a:cubicBezTo>
                <a:cubicBezTo>
                  <a:pt x="788822" y="326499"/>
                  <a:pt x="939580" y="223480"/>
                  <a:pt x="1103244" y="149087"/>
                </a:cubicBezTo>
                <a:cubicBezTo>
                  <a:pt x="1154783" y="125660"/>
                  <a:pt x="1208562" y="107355"/>
                  <a:pt x="1262270" y="89452"/>
                </a:cubicBezTo>
                <a:cubicBezTo>
                  <a:pt x="1321078" y="69849"/>
                  <a:pt x="1466974" y="30949"/>
                  <a:pt x="1530626" y="19879"/>
                </a:cubicBezTo>
                <a:cubicBezTo>
                  <a:pt x="1753366" y="-18859"/>
                  <a:pt x="1552686" y="29271"/>
                  <a:pt x="1669774" y="0"/>
                </a:cubicBezTo>
              </a:path>
            </a:pathLst>
          </a:custGeom>
          <a:noFill/>
          <a:ln w="57150">
            <a:solidFill>
              <a:srgbClr val="FCDCC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233BEDB-3E6B-59F4-7F12-65BFCCDA17F4}"/>
              </a:ext>
            </a:extLst>
          </p:cNvPr>
          <p:cNvSpPr/>
          <p:nvPr/>
        </p:nvSpPr>
        <p:spPr>
          <a:xfrm>
            <a:off x="824948" y="2221539"/>
            <a:ext cx="3216141" cy="3120879"/>
          </a:xfrm>
          <a:prstGeom prst="ellipse">
            <a:avLst/>
          </a:prstGeom>
          <a:noFill/>
          <a:ln w="76200">
            <a:solidFill>
              <a:srgbClr val="FCDC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5D4CA0-E77F-53CA-FB53-6A5AD40D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69" y="2572773"/>
            <a:ext cx="2118497" cy="21184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CC97A7-F246-95A2-A469-1AE686D59F83}"/>
              </a:ext>
            </a:extLst>
          </p:cNvPr>
          <p:cNvSpPr txBox="1"/>
          <p:nvPr/>
        </p:nvSpPr>
        <p:spPr>
          <a:xfrm>
            <a:off x="4238038" y="466751"/>
            <a:ext cx="32274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페르소나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DFD1C0-5F65-2644-A966-9531CC98E673}"/>
              </a:ext>
            </a:extLst>
          </p:cNvPr>
          <p:cNvSpPr txBox="1"/>
          <p:nvPr/>
        </p:nvSpPr>
        <p:spPr>
          <a:xfrm>
            <a:off x="6733772" y="744029"/>
            <a:ext cx="108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[</a:t>
            </a:r>
            <a:r>
              <a:rPr lang="ko-KR" altLang="en-US" sz="1200" b="1" dirty="0" err="1"/>
              <a:t>비충성고객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51ED85-ECD2-44E1-9D99-10B8F7DEABA8}"/>
              </a:ext>
            </a:extLst>
          </p:cNvPr>
          <p:cNvSpPr txBox="1"/>
          <p:nvPr/>
        </p:nvSpPr>
        <p:spPr>
          <a:xfrm>
            <a:off x="5049079" y="2007704"/>
            <a:ext cx="67387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r>
              <a:rPr lang="ko-KR" altLang="en-US" dirty="0"/>
              <a:t>대 남자 </a:t>
            </a:r>
            <a:r>
              <a:rPr lang="en-US" altLang="ko-KR" dirty="0"/>
              <a:t> : </a:t>
            </a:r>
            <a:r>
              <a:rPr lang="ko-KR" altLang="en-US" dirty="0"/>
              <a:t>△△△</a:t>
            </a:r>
            <a:endParaRPr lang="en-US" altLang="ko-KR" dirty="0"/>
          </a:p>
          <a:p>
            <a:r>
              <a:rPr lang="en-US" altLang="ko-KR" b="1" dirty="0"/>
              <a:t>[</a:t>
            </a:r>
            <a:r>
              <a:rPr lang="ko-KR" altLang="en-US" b="1" dirty="0"/>
              <a:t>△△△씨의 식습관 및 생활 습관</a:t>
            </a:r>
            <a:r>
              <a:rPr lang="en-US" altLang="ko-KR" b="1" dirty="0"/>
              <a:t>]</a:t>
            </a:r>
            <a:r>
              <a:rPr lang="ko-KR" altLang="en-US" b="1" dirty="0"/>
              <a:t> </a:t>
            </a:r>
            <a:r>
              <a:rPr lang="en-US" altLang="ko-KR" b="1" dirty="0"/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아침: 약 복용, 혈당 측정</a:t>
            </a:r>
          </a:p>
          <a:p>
            <a:pPr marL="1200150" lvl="2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직장/가정: 운동 부족, 정기 검진 외 활동 없음</a:t>
            </a:r>
          </a:p>
          <a:p>
            <a:pPr marL="1200150" lvl="2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점심: 정기적인 식습관 → 혈당 안정적</a:t>
            </a:r>
          </a:p>
          <a:p>
            <a:pPr marL="1200150" lvl="2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저녁: TV/간식 → 혈당 변동 가능</a:t>
            </a:r>
          </a:p>
          <a:p>
            <a:r>
              <a:rPr lang="ko-KR" altLang="en-US" b="1" dirty="0"/>
              <a:t>문제점</a:t>
            </a:r>
            <a:endParaRPr lang="ko-KR" altLang="en-US" dirty="0"/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혈당 기록은 하지만 생활습관 개선 </a:t>
            </a:r>
            <a:r>
              <a:rPr lang="ko-KR" altLang="ko-KR" dirty="0" err="1">
                <a:latin typeface="Arial" panose="020B0604020202020204" pitchFamily="34" charset="0"/>
              </a:rPr>
              <a:t>X</a:t>
            </a:r>
            <a:endParaRPr lang="ko-KR" altLang="ko-KR" dirty="0">
              <a:latin typeface="Arial" panose="020B0604020202020204" pitchFamily="34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운동, 저당 간식 등 실천 어려움</a:t>
            </a:r>
          </a:p>
          <a:p>
            <a:r>
              <a:rPr lang="ko-KR" altLang="en-US" b="1" dirty="0"/>
              <a:t>잠재 요구사항</a:t>
            </a:r>
            <a:endParaRPr lang="ko-KR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맞춤 운동 알림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간단 저당 간식 추천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혈당 변화 시 알림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991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31196B-B973-E0F1-EADF-D835473F0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타원 18">
            <a:extLst>
              <a:ext uri="{FF2B5EF4-FFF2-40B4-BE49-F238E27FC236}">
                <a16:creationId xmlns:a16="http://schemas.microsoft.com/office/drawing/2014/main" id="{8D31F6FA-C19E-7EAE-ABEF-1C02A214D3BE}"/>
              </a:ext>
            </a:extLst>
          </p:cNvPr>
          <p:cNvSpPr/>
          <p:nvPr/>
        </p:nvSpPr>
        <p:spPr>
          <a:xfrm>
            <a:off x="1151822" y="2502927"/>
            <a:ext cx="2606540" cy="25293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2CD2B6E-5F4E-2204-76C4-E76671C65B17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D4E56D7-DD90-1198-C372-285FB353645E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D4DCA0A-2DDC-E0DC-EF0C-CA8F94908F9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AC3EA1-220F-E47E-D36F-AD6882648CFA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0286B1D-6CE6-B648-D56A-5921CE082BA7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DC7FFAC-897A-21D4-5511-93B29306C42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04BC57B9-ABEF-1F49-27F4-A1D78AD8CCE5}"/>
              </a:ext>
            </a:extLst>
          </p:cNvPr>
          <p:cNvSpPr/>
          <p:nvPr/>
        </p:nvSpPr>
        <p:spPr>
          <a:xfrm flipH="1">
            <a:off x="-1" y="1898275"/>
            <a:ext cx="1311966" cy="775347"/>
          </a:xfrm>
          <a:custGeom>
            <a:avLst/>
            <a:gdLst>
              <a:gd name="connsiteX0" fmla="*/ 0 w 1669774"/>
              <a:gd name="connsiteY0" fmla="*/ 1013792 h 1013792"/>
              <a:gd name="connsiteX1" fmla="*/ 49696 w 1669774"/>
              <a:gd name="connsiteY1" fmla="*/ 765313 h 1013792"/>
              <a:gd name="connsiteX2" fmla="*/ 139148 w 1669774"/>
              <a:gd name="connsiteY2" fmla="*/ 665922 h 1013792"/>
              <a:gd name="connsiteX3" fmla="*/ 337930 w 1669774"/>
              <a:gd name="connsiteY3" fmla="*/ 556592 h 1013792"/>
              <a:gd name="connsiteX4" fmla="*/ 616226 w 1669774"/>
              <a:gd name="connsiteY4" fmla="*/ 636105 h 1013792"/>
              <a:gd name="connsiteX5" fmla="*/ 655983 w 1669774"/>
              <a:gd name="connsiteY5" fmla="*/ 705679 h 1013792"/>
              <a:gd name="connsiteX6" fmla="*/ 685800 w 1669774"/>
              <a:gd name="connsiteY6" fmla="*/ 745435 h 1013792"/>
              <a:gd name="connsiteX7" fmla="*/ 665922 w 1669774"/>
              <a:gd name="connsiteY7" fmla="*/ 884583 h 1013792"/>
              <a:gd name="connsiteX8" fmla="*/ 646044 w 1669774"/>
              <a:gd name="connsiteY8" fmla="*/ 914400 h 1013792"/>
              <a:gd name="connsiteX9" fmla="*/ 526774 w 1669774"/>
              <a:gd name="connsiteY9" fmla="*/ 904461 h 1013792"/>
              <a:gd name="connsiteX10" fmla="*/ 467139 w 1669774"/>
              <a:gd name="connsiteY10" fmla="*/ 805070 h 1013792"/>
              <a:gd name="connsiteX11" fmla="*/ 496957 w 1669774"/>
              <a:gd name="connsiteY11" fmla="*/ 626166 h 1013792"/>
              <a:gd name="connsiteX12" fmla="*/ 655983 w 1669774"/>
              <a:gd name="connsiteY12" fmla="*/ 447261 h 1013792"/>
              <a:gd name="connsiteX13" fmla="*/ 1103244 w 1669774"/>
              <a:gd name="connsiteY13" fmla="*/ 149087 h 1013792"/>
              <a:gd name="connsiteX14" fmla="*/ 1262270 w 1669774"/>
              <a:gd name="connsiteY14" fmla="*/ 89452 h 1013792"/>
              <a:gd name="connsiteX15" fmla="*/ 1530626 w 1669774"/>
              <a:gd name="connsiteY15" fmla="*/ 19879 h 1013792"/>
              <a:gd name="connsiteX16" fmla="*/ 1669774 w 1669774"/>
              <a:gd name="connsiteY16" fmla="*/ 0 h 10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9774" h="1013792">
                <a:moveTo>
                  <a:pt x="0" y="1013792"/>
                </a:moveTo>
                <a:cubicBezTo>
                  <a:pt x="16565" y="930966"/>
                  <a:pt x="18326" y="843738"/>
                  <a:pt x="49696" y="765313"/>
                </a:cubicBezTo>
                <a:cubicBezTo>
                  <a:pt x="66250" y="723929"/>
                  <a:pt x="105187" y="694789"/>
                  <a:pt x="139148" y="665922"/>
                </a:cubicBezTo>
                <a:cubicBezTo>
                  <a:pt x="203915" y="610870"/>
                  <a:pt x="263460" y="589689"/>
                  <a:pt x="337930" y="556592"/>
                </a:cubicBezTo>
                <a:cubicBezTo>
                  <a:pt x="380227" y="565051"/>
                  <a:pt x="557640" y="582401"/>
                  <a:pt x="616226" y="636105"/>
                </a:cubicBezTo>
                <a:cubicBezTo>
                  <a:pt x="635916" y="654154"/>
                  <a:pt x="641643" y="683144"/>
                  <a:pt x="655983" y="705679"/>
                </a:cubicBezTo>
                <a:cubicBezTo>
                  <a:pt x="664876" y="719654"/>
                  <a:pt x="675861" y="732183"/>
                  <a:pt x="685800" y="745435"/>
                </a:cubicBezTo>
                <a:cubicBezTo>
                  <a:pt x="679174" y="791818"/>
                  <a:pt x="676653" y="838975"/>
                  <a:pt x="665922" y="884583"/>
                </a:cubicBezTo>
                <a:cubicBezTo>
                  <a:pt x="663186" y="896211"/>
                  <a:pt x="657869" y="912711"/>
                  <a:pt x="646044" y="914400"/>
                </a:cubicBezTo>
                <a:cubicBezTo>
                  <a:pt x="606550" y="920042"/>
                  <a:pt x="566531" y="907774"/>
                  <a:pt x="526774" y="904461"/>
                </a:cubicBezTo>
                <a:cubicBezTo>
                  <a:pt x="506896" y="871331"/>
                  <a:pt x="460787" y="843181"/>
                  <a:pt x="467139" y="805070"/>
                </a:cubicBezTo>
                <a:cubicBezTo>
                  <a:pt x="477078" y="745435"/>
                  <a:pt x="477181" y="683297"/>
                  <a:pt x="496957" y="626166"/>
                </a:cubicBezTo>
                <a:cubicBezTo>
                  <a:pt x="511774" y="583362"/>
                  <a:pt x="636301" y="465153"/>
                  <a:pt x="655983" y="447261"/>
                </a:cubicBezTo>
                <a:cubicBezTo>
                  <a:pt x="788822" y="326499"/>
                  <a:pt x="939580" y="223480"/>
                  <a:pt x="1103244" y="149087"/>
                </a:cubicBezTo>
                <a:cubicBezTo>
                  <a:pt x="1154783" y="125660"/>
                  <a:pt x="1208562" y="107355"/>
                  <a:pt x="1262270" y="89452"/>
                </a:cubicBezTo>
                <a:cubicBezTo>
                  <a:pt x="1321078" y="69849"/>
                  <a:pt x="1466974" y="30949"/>
                  <a:pt x="1530626" y="19879"/>
                </a:cubicBezTo>
                <a:cubicBezTo>
                  <a:pt x="1753366" y="-18859"/>
                  <a:pt x="1552686" y="29271"/>
                  <a:pt x="1669774" y="0"/>
                </a:cubicBez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6274AFA-D077-52C2-C02F-B858AB01F8F0}"/>
              </a:ext>
            </a:extLst>
          </p:cNvPr>
          <p:cNvSpPr/>
          <p:nvPr/>
        </p:nvSpPr>
        <p:spPr>
          <a:xfrm>
            <a:off x="824948" y="2221539"/>
            <a:ext cx="3216141" cy="3120879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1DB5AC-1325-DD64-ACB1-85D627332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88" y="2683562"/>
            <a:ext cx="1908608" cy="19086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C5A772-99A6-2203-F18C-6A7B9FB962BB}"/>
              </a:ext>
            </a:extLst>
          </p:cNvPr>
          <p:cNvSpPr txBox="1"/>
          <p:nvPr/>
        </p:nvSpPr>
        <p:spPr>
          <a:xfrm>
            <a:off x="4238038" y="466751"/>
            <a:ext cx="32274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페르소나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CF297E-02A4-2950-5171-FAEE7C6DC563}"/>
              </a:ext>
            </a:extLst>
          </p:cNvPr>
          <p:cNvSpPr txBox="1"/>
          <p:nvPr/>
        </p:nvSpPr>
        <p:spPr>
          <a:xfrm>
            <a:off x="6733772" y="744029"/>
            <a:ext cx="1089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[</a:t>
            </a:r>
            <a:r>
              <a:rPr lang="ko-KR" altLang="en-US" sz="1200" b="1" dirty="0"/>
              <a:t>비사용고객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3B1E2C-21BC-5F54-248D-FB4EF60944C2}"/>
              </a:ext>
            </a:extLst>
          </p:cNvPr>
          <p:cNvSpPr txBox="1"/>
          <p:nvPr/>
        </p:nvSpPr>
        <p:spPr>
          <a:xfrm>
            <a:off x="5049079" y="2007704"/>
            <a:ext cx="67387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r>
              <a:rPr lang="ko-KR" altLang="en-US" dirty="0"/>
              <a:t>대 남자 </a:t>
            </a:r>
            <a:r>
              <a:rPr lang="en-US" altLang="ko-KR" dirty="0"/>
              <a:t> :</a:t>
            </a:r>
            <a:r>
              <a:rPr lang="ko-KR" altLang="en-US" dirty="0"/>
              <a:t> □□□</a:t>
            </a:r>
            <a:endParaRPr lang="en-US" altLang="ko-KR" dirty="0"/>
          </a:p>
          <a:p>
            <a:r>
              <a:rPr lang="en-US" altLang="ko-KR" b="1" dirty="0"/>
              <a:t>[</a:t>
            </a:r>
            <a:r>
              <a:rPr lang="ko-KR" altLang="en-US" dirty="0"/>
              <a:t>□□□ </a:t>
            </a:r>
            <a:r>
              <a:rPr lang="ko-KR" altLang="en-US" b="1" dirty="0"/>
              <a:t>씨의 식습관 및 생활 습관</a:t>
            </a:r>
            <a:r>
              <a:rPr lang="en-US" altLang="ko-KR" b="1" dirty="0"/>
              <a:t>]</a:t>
            </a:r>
            <a:r>
              <a:rPr lang="ko-KR" altLang="en-US" b="1" dirty="0"/>
              <a:t> </a:t>
            </a:r>
            <a:r>
              <a:rPr lang="en-US" altLang="ko-KR" b="1" dirty="0"/>
              <a:t>	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아침</a:t>
            </a:r>
            <a:r>
              <a:rPr lang="en-US" altLang="ko-KR" dirty="0">
                <a:latin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</a:rPr>
              <a:t>아침식사 거름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커피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직장/가정: </a:t>
            </a:r>
            <a:r>
              <a:rPr lang="ko-KR" altLang="en-US" dirty="0">
                <a:latin typeface="Arial" panose="020B0604020202020204" pitchFamily="34" charset="0"/>
              </a:rPr>
              <a:t>혈당 관련 정보 찾기 어려움</a:t>
            </a:r>
            <a:endParaRPr lang="en-US" altLang="ko-KR" dirty="0">
              <a:latin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점심: </a:t>
            </a:r>
            <a:r>
              <a:rPr lang="ko-KR" altLang="en-US" dirty="0">
                <a:latin typeface="Arial" panose="020B0604020202020204" pitchFamily="34" charset="0"/>
              </a:rPr>
              <a:t>식사 선택 시 혈당 고려 거의 없음</a:t>
            </a:r>
            <a:endParaRPr lang="ko-KR" altLang="ko-KR" dirty="0">
              <a:latin typeface="Arial" panose="020B0604020202020204" pitchFamily="34" charset="0"/>
            </a:endParaRPr>
          </a:p>
          <a:p>
            <a:pPr marL="1200150" lvl="2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ko-KR" dirty="0">
                <a:latin typeface="Arial" panose="020B0604020202020204" pitchFamily="34" charset="0"/>
              </a:rPr>
              <a:t>저녁: </a:t>
            </a:r>
            <a:r>
              <a:rPr lang="ko-KR" altLang="en-US" dirty="0">
                <a:latin typeface="Arial" panose="020B0604020202020204" pitchFamily="34" charset="0"/>
              </a:rPr>
              <a:t>운동 </a:t>
            </a:r>
            <a:r>
              <a:rPr lang="en-US" altLang="ko-KR" dirty="0">
                <a:latin typeface="Arial" panose="020B0604020202020204" pitchFamily="34" charset="0"/>
              </a:rPr>
              <a:t>x, </a:t>
            </a:r>
            <a:r>
              <a:rPr lang="ko-KR" altLang="en-US" dirty="0">
                <a:latin typeface="Arial" panose="020B0604020202020204" pitchFamily="34" charset="0"/>
              </a:rPr>
              <a:t>저녁 간식 섭취</a:t>
            </a:r>
            <a:endParaRPr lang="ko-KR" altLang="ko-KR" dirty="0">
              <a:latin typeface="Arial" panose="020B0604020202020204" pitchFamily="34" charset="0"/>
            </a:endParaRPr>
          </a:p>
          <a:p>
            <a:r>
              <a:rPr lang="ko-KR" altLang="en-US" b="1" dirty="0"/>
              <a:t>문제점</a:t>
            </a:r>
            <a:endParaRPr lang="ko-KR" altLang="en-US" dirty="0"/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혈당 관리 방법 모름 </a:t>
            </a:r>
            <a:r>
              <a:rPr lang="en-US" altLang="ko-KR" dirty="0">
                <a:latin typeface="Arial" panose="020B0604020202020204" pitchFamily="34" charset="0"/>
              </a:rPr>
              <a:t>-&gt; </a:t>
            </a:r>
            <a:r>
              <a:rPr lang="ko-KR" altLang="en-US" dirty="0">
                <a:latin typeface="Arial" panose="020B0604020202020204" pitchFamily="34" charset="0"/>
              </a:rPr>
              <a:t>정보 접근 어려움</a:t>
            </a:r>
            <a:endParaRPr lang="ko-KR" altLang="ko-KR" dirty="0">
              <a:latin typeface="Arial" panose="020B0604020202020204" pitchFamily="34" charset="0"/>
            </a:endParaRPr>
          </a:p>
          <a:p>
            <a:pPr lvl="2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latin typeface="Arial" panose="020B0604020202020204" pitchFamily="34" charset="0"/>
              </a:rPr>
              <a:t>맟춤</a:t>
            </a:r>
            <a:r>
              <a:rPr lang="ko-KR" altLang="en-US" dirty="0">
                <a:latin typeface="Arial" panose="020B0604020202020204" pitchFamily="34" charset="0"/>
              </a:rPr>
              <a:t> 추천 필요</a:t>
            </a:r>
            <a:endParaRPr lang="ko-KR" altLang="ko-KR" dirty="0">
              <a:latin typeface="Arial" panose="020B0604020202020204" pitchFamily="34" charset="0"/>
            </a:endParaRPr>
          </a:p>
          <a:p>
            <a:r>
              <a:rPr lang="ko-KR" altLang="en-US" b="1" dirty="0"/>
              <a:t>잠재 요구사항</a:t>
            </a:r>
            <a:endParaRPr lang="ko-KR" alt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AI </a:t>
            </a:r>
            <a:r>
              <a:rPr lang="ko-KR" altLang="en-US" dirty="0"/>
              <a:t>기반 혈당 예측 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주변 헬스</a:t>
            </a:r>
            <a:r>
              <a:rPr lang="en-US" altLang="ko-KR" dirty="0"/>
              <a:t>/</a:t>
            </a:r>
            <a:r>
              <a:rPr lang="ko-KR" altLang="en-US" dirty="0"/>
              <a:t>운동 추천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개인 맞춤 레시피 추천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131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>
            <a:extLst>
              <a:ext uri="{FF2B5EF4-FFF2-40B4-BE49-F238E27FC236}">
                <a16:creationId xmlns:a16="http://schemas.microsoft.com/office/drawing/2014/main" id="{EF5FD695-B4C0-4B91-B22D-85E818874F84}"/>
              </a:ext>
            </a:extLst>
          </p:cNvPr>
          <p:cNvSpPr/>
          <p:nvPr/>
        </p:nvSpPr>
        <p:spPr>
          <a:xfrm>
            <a:off x="9803199" y="4148630"/>
            <a:ext cx="1592208" cy="1545046"/>
          </a:xfrm>
          <a:prstGeom prst="ellipse">
            <a:avLst/>
          </a:prstGeom>
          <a:solidFill>
            <a:srgbClr val="FCDCC4"/>
          </a:solidFill>
          <a:ln w="76200">
            <a:solidFill>
              <a:srgbClr val="FCDC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A42FCA74-A242-474F-8482-AB9FAE0D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796086">
            <a:off x="951172" y="3669026"/>
            <a:ext cx="10800000" cy="30768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FD67E77-E505-41E1-B56F-CCB2B8A9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546930" y="3769143"/>
            <a:ext cx="5040000" cy="20447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3534DA42-F0EE-48EC-B058-CFE1259F50EB}"/>
              </a:ext>
            </a:extLst>
          </p:cNvPr>
          <p:cNvSpPr/>
          <p:nvPr/>
        </p:nvSpPr>
        <p:spPr>
          <a:xfrm>
            <a:off x="1414428" y="1402075"/>
            <a:ext cx="1582804" cy="1535922"/>
          </a:xfrm>
          <a:prstGeom prst="ellipse">
            <a:avLst/>
          </a:prstGeom>
          <a:solidFill>
            <a:srgbClr val="FEECDE"/>
          </a:solidFill>
          <a:ln w="76200">
            <a:solidFill>
              <a:srgbClr val="FEEC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F600D39-F155-4BC1-A171-2CBC1024FA59}"/>
              </a:ext>
            </a:extLst>
          </p:cNvPr>
          <p:cNvSpPr/>
          <p:nvPr/>
        </p:nvSpPr>
        <p:spPr>
          <a:xfrm>
            <a:off x="1229340" y="1219826"/>
            <a:ext cx="1952980" cy="1895134"/>
          </a:xfrm>
          <a:prstGeom prst="ellipse">
            <a:avLst/>
          </a:prstGeom>
          <a:noFill/>
          <a:ln w="76200">
            <a:solidFill>
              <a:srgbClr val="FEEC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9457BA4-43D6-4950-8CD8-F38421ED9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821" y="1452672"/>
            <a:ext cx="1298018" cy="12980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040496-A7EF-4B61-A9D5-67AF58E72D50}"/>
              </a:ext>
            </a:extLst>
          </p:cNvPr>
          <p:cNvSpPr txBox="1"/>
          <p:nvPr/>
        </p:nvSpPr>
        <p:spPr>
          <a:xfrm>
            <a:off x="3722974" y="1166677"/>
            <a:ext cx="223265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가족력 있음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저당식</a:t>
            </a:r>
            <a:r>
              <a:rPr lang="ko-KR" altLang="en-US" sz="1200" dirty="0"/>
              <a:t> 관심도 높음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식습관 규칙적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운동함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BMI </a:t>
            </a:r>
            <a:r>
              <a:rPr lang="ko-KR" altLang="en-US" sz="1200" dirty="0"/>
              <a:t>보통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혈당관리 관심도 높음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잠재 요구사항</a:t>
            </a:r>
            <a:r>
              <a:rPr lang="en-US" altLang="ko-KR" sz="1400" b="1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외식 메뉴 추천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혈당 지수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맞춤 저당 레시피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추천 운동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FEDBEB0-1EA6-4F3F-932C-940D65420192}"/>
              </a:ext>
            </a:extLst>
          </p:cNvPr>
          <p:cNvSpPr/>
          <p:nvPr/>
        </p:nvSpPr>
        <p:spPr>
          <a:xfrm>
            <a:off x="9818732" y="1293469"/>
            <a:ext cx="1561142" cy="1514902"/>
          </a:xfrm>
          <a:prstGeom prst="ellipse">
            <a:avLst/>
          </a:prstGeom>
          <a:solidFill>
            <a:srgbClr val="FCDCC4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A61655B-422F-40C8-A411-AA6AFB59F978}"/>
              </a:ext>
            </a:extLst>
          </p:cNvPr>
          <p:cNvSpPr/>
          <p:nvPr/>
        </p:nvSpPr>
        <p:spPr>
          <a:xfrm>
            <a:off x="9636175" y="1117135"/>
            <a:ext cx="1926256" cy="1869198"/>
          </a:xfrm>
          <a:prstGeom prst="ellipse">
            <a:avLst/>
          </a:prstGeom>
          <a:noFill/>
          <a:ln w="76200">
            <a:solidFill>
              <a:srgbClr val="FEEC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DC61CAE-EA5D-4DDE-A2F4-EC82B864BAEB}"/>
              </a:ext>
            </a:extLst>
          </p:cNvPr>
          <p:cNvSpPr/>
          <p:nvPr/>
        </p:nvSpPr>
        <p:spPr>
          <a:xfrm>
            <a:off x="1386576" y="4276955"/>
            <a:ext cx="1638508" cy="15899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C5A68E5-17B3-4954-83DC-B0A2930B0039}"/>
              </a:ext>
            </a:extLst>
          </p:cNvPr>
          <p:cNvSpPr/>
          <p:nvPr/>
        </p:nvSpPr>
        <p:spPr>
          <a:xfrm>
            <a:off x="1194974" y="4085038"/>
            <a:ext cx="2021712" cy="196183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C736932-C8CA-4245-8019-26FD7672F072}"/>
              </a:ext>
            </a:extLst>
          </p:cNvPr>
          <p:cNvSpPr/>
          <p:nvPr/>
        </p:nvSpPr>
        <p:spPr>
          <a:xfrm>
            <a:off x="9617010" y="3959507"/>
            <a:ext cx="1964586" cy="1906392"/>
          </a:xfrm>
          <a:prstGeom prst="ellipse">
            <a:avLst/>
          </a:prstGeom>
          <a:noFill/>
          <a:ln w="76200">
            <a:solidFill>
              <a:srgbClr val="FCDC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DF5385F-8F97-46E8-9EF1-44B72F464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3694" y="1350343"/>
            <a:ext cx="1271218" cy="127121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53AE1D0-35F1-4507-B586-7482C1BE90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8904" y="4404322"/>
            <a:ext cx="1233852" cy="123385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0FE2FBB-0756-4E1B-949D-CC977F0E1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9226" y="4211473"/>
            <a:ext cx="1260154" cy="126015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33C8C9B4-1DA0-4627-AD71-6A58D32E4623}"/>
              </a:ext>
            </a:extLst>
          </p:cNvPr>
          <p:cNvSpPr/>
          <p:nvPr/>
        </p:nvSpPr>
        <p:spPr>
          <a:xfrm>
            <a:off x="804811" y="3293318"/>
            <a:ext cx="2943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혈당관리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건강에 적극적인 고객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endParaRPr lang="en-US" altLang="ko-KR" sz="14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740C3C3-1E32-4AB2-B96E-9DD80E96FACC}"/>
              </a:ext>
            </a:extLst>
          </p:cNvPr>
          <p:cNvSpPr/>
          <p:nvPr/>
        </p:nvSpPr>
        <p:spPr>
          <a:xfrm>
            <a:off x="9526917" y="3095490"/>
            <a:ext cx="2144772" cy="314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당뇨 이력이 있는 고객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endParaRPr lang="en-US" altLang="ko-KR" sz="14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EE07E-A583-4818-B523-01644A8AF079}"/>
              </a:ext>
            </a:extLst>
          </p:cNvPr>
          <p:cNvSpPr/>
          <p:nvPr/>
        </p:nvSpPr>
        <p:spPr>
          <a:xfrm>
            <a:off x="1302537" y="6137764"/>
            <a:ext cx="1694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무관심한 </a:t>
            </a:r>
            <a:r>
              <a:rPr lang="ko-KR" altLang="en-US" sz="1400" b="1" dirty="0" err="1"/>
              <a:t>위험군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endParaRPr lang="en-US" altLang="ko-KR" sz="14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F53AC8-01FC-404C-B646-C3DEDC88BAD3}"/>
              </a:ext>
            </a:extLst>
          </p:cNvPr>
          <p:cNvSpPr/>
          <p:nvPr/>
        </p:nvSpPr>
        <p:spPr>
          <a:xfrm>
            <a:off x="9029802" y="6046868"/>
            <a:ext cx="3139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관심은 있지만 실천이 어려운 고객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endParaRPr lang="en-US" altLang="ko-KR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69A088-547B-402D-9ADA-A5EF4E816734}"/>
              </a:ext>
            </a:extLst>
          </p:cNvPr>
          <p:cNvSpPr txBox="1"/>
          <p:nvPr/>
        </p:nvSpPr>
        <p:spPr>
          <a:xfrm>
            <a:off x="6397914" y="1279984"/>
            <a:ext cx="261513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가족력 있음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저당식</a:t>
            </a:r>
            <a:r>
              <a:rPr lang="ko-KR" altLang="en-US" sz="1200" dirty="0"/>
              <a:t> 관심도 높음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식습관 규칙적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운동함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BMI </a:t>
            </a:r>
            <a:r>
              <a:rPr lang="ko-KR" altLang="en-US" sz="1200" dirty="0"/>
              <a:t>과체중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혈당관리 관심도 높음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잠재 요구사항</a:t>
            </a:r>
            <a:r>
              <a:rPr lang="en-US" altLang="ko-KR" sz="1400" b="1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체중 관리용 맞춤 운동</a:t>
            </a:r>
            <a:r>
              <a:rPr lang="en-US" altLang="ko-KR" sz="1200" dirty="0"/>
              <a:t>/ </a:t>
            </a:r>
            <a:r>
              <a:rPr lang="ko-KR" altLang="en-US" sz="1200" dirty="0"/>
              <a:t>식단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정기적인 건강리포트 제공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혈당 지수 알림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6BC3D8-6145-462C-A1F8-92D87D89F163}"/>
              </a:ext>
            </a:extLst>
          </p:cNvPr>
          <p:cNvSpPr txBox="1"/>
          <p:nvPr/>
        </p:nvSpPr>
        <p:spPr>
          <a:xfrm>
            <a:off x="3622520" y="4137217"/>
            <a:ext cx="235346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가족력 있음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저당식</a:t>
            </a:r>
            <a:r>
              <a:rPr lang="ko-KR" altLang="en-US" sz="1200" dirty="0"/>
              <a:t> 관심도 낮음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식습관 불규칙적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운동 안함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BMI </a:t>
            </a:r>
            <a:r>
              <a:rPr lang="ko-KR" altLang="en-US" sz="1200" dirty="0"/>
              <a:t>과체중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혈당관리 관심도 낮음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잠재 요구사항</a:t>
            </a:r>
            <a:r>
              <a:rPr lang="en-US" altLang="ko-KR" sz="1400" b="1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혈당 예측모델</a:t>
            </a:r>
            <a:r>
              <a:rPr lang="en-US" altLang="ko-KR" sz="1200" dirty="0"/>
              <a:t>-&gt; </a:t>
            </a:r>
            <a:r>
              <a:rPr lang="ko-KR" altLang="en-US" sz="1200" dirty="0"/>
              <a:t>위험 알림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주변 헬스</a:t>
            </a:r>
            <a:r>
              <a:rPr lang="en-US" altLang="ko-KR" sz="1200" dirty="0"/>
              <a:t>/</a:t>
            </a:r>
            <a:r>
              <a:rPr lang="ko-KR" altLang="en-US" sz="1200" dirty="0"/>
              <a:t>병원 추천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작은 행동 변화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AD7D4C-03CF-45D0-8CEC-F01B50E80BA4}"/>
              </a:ext>
            </a:extLst>
          </p:cNvPr>
          <p:cNvSpPr txBox="1"/>
          <p:nvPr/>
        </p:nvSpPr>
        <p:spPr>
          <a:xfrm>
            <a:off x="6568576" y="4086853"/>
            <a:ext cx="261513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가족력 없음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저당식</a:t>
            </a:r>
            <a:r>
              <a:rPr lang="ko-KR" altLang="en-US" sz="1200" dirty="0"/>
              <a:t> 관심도 높음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식습관 규칙적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운동 안함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BMI </a:t>
            </a:r>
            <a:r>
              <a:rPr lang="ko-KR" altLang="en-US" sz="1200" dirty="0"/>
              <a:t>보통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혈당관리 관심도 높음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r>
              <a:rPr lang="en-US" altLang="ko-KR" sz="1400" b="1" dirty="0"/>
              <a:t>[</a:t>
            </a:r>
            <a:r>
              <a:rPr lang="ko-KR" altLang="en-US" sz="1400" b="1" dirty="0"/>
              <a:t>잠재 요구사항</a:t>
            </a:r>
            <a:r>
              <a:rPr lang="en-US" altLang="ko-KR" sz="1400" b="1" dirty="0"/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알림 기반 실천 유도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혈당 체크 및 시각화</a:t>
            </a:r>
            <a:endParaRPr lang="en-US" altLang="ko-KR" sz="1200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0089E9A-C28A-4D3E-855F-969CAA9EE02D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8FD1F10-A57F-461B-8D04-0F47D6C98B7B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A0204E9-0FC1-4877-BA65-E2C64167168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31AFEC5-4457-475F-8C75-BDA5EA98E20B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BFFA6ED-D814-4B42-83E1-1D2EA6506A49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E96C2998-D202-4FF2-9C19-69C386A45BB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F862812-F733-40D0-8204-3FFA32284145}"/>
              </a:ext>
            </a:extLst>
          </p:cNvPr>
          <p:cNvSpPr txBox="1"/>
          <p:nvPr/>
        </p:nvSpPr>
        <p:spPr>
          <a:xfrm>
            <a:off x="3914172" y="528307"/>
            <a:ext cx="43636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dirty="0">
                <a:ea typeface="맑은 고딕"/>
              </a:rPr>
              <a:t>페르소나추출</a:t>
            </a:r>
          </a:p>
        </p:txBody>
      </p:sp>
    </p:spTree>
    <p:extLst>
      <p:ext uri="{BB962C8B-B14F-4D97-AF65-F5344CB8AC3E}">
        <p14:creationId xmlns:p14="http://schemas.microsoft.com/office/powerpoint/2010/main" val="316575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06B3A-6691-56C7-DF5C-5067EF911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타원 28">
            <a:extLst>
              <a:ext uri="{FF2B5EF4-FFF2-40B4-BE49-F238E27FC236}">
                <a16:creationId xmlns:a16="http://schemas.microsoft.com/office/drawing/2014/main" id="{AF3D5752-0479-5550-F394-255F082A3543}"/>
              </a:ext>
            </a:extLst>
          </p:cNvPr>
          <p:cNvSpPr/>
          <p:nvPr/>
        </p:nvSpPr>
        <p:spPr>
          <a:xfrm>
            <a:off x="883453" y="1124503"/>
            <a:ext cx="1561142" cy="1514902"/>
          </a:xfrm>
          <a:prstGeom prst="ellipse">
            <a:avLst/>
          </a:prstGeom>
          <a:solidFill>
            <a:srgbClr val="FCDCC4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4379453-8545-7A51-AB03-BD5ED8C0A29E}"/>
              </a:ext>
            </a:extLst>
          </p:cNvPr>
          <p:cNvSpPr/>
          <p:nvPr/>
        </p:nvSpPr>
        <p:spPr>
          <a:xfrm>
            <a:off x="700896" y="948169"/>
            <a:ext cx="1926256" cy="1869198"/>
          </a:xfrm>
          <a:prstGeom prst="ellipse">
            <a:avLst/>
          </a:prstGeom>
          <a:noFill/>
          <a:ln w="76200">
            <a:solidFill>
              <a:srgbClr val="FEEC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1F4F8F1-9335-FA23-5374-057B14BA2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15" y="1181377"/>
            <a:ext cx="1271218" cy="1271218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F39D064-8A20-8583-C396-D83BB5F8CA53}"/>
              </a:ext>
            </a:extLst>
          </p:cNvPr>
          <p:cNvSpPr/>
          <p:nvPr/>
        </p:nvSpPr>
        <p:spPr>
          <a:xfrm>
            <a:off x="591638" y="2926524"/>
            <a:ext cx="2144772" cy="314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당뇨 이력이 있는 고객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endParaRPr lang="en-US" altLang="ko-KR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6CAA53-67FF-9584-3E8C-9C9697CB7ED4}"/>
              </a:ext>
            </a:extLst>
          </p:cNvPr>
          <p:cNvSpPr txBox="1"/>
          <p:nvPr/>
        </p:nvSpPr>
        <p:spPr>
          <a:xfrm>
            <a:off x="245420" y="3349932"/>
            <a:ext cx="2615139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가족력 있음</a:t>
            </a:r>
            <a:endParaRPr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저당식</a:t>
            </a:r>
            <a:r>
              <a:rPr lang="ko-KR" altLang="en-US" sz="1200" dirty="0"/>
              <a:t> 관심도 높음</a:t>
            </a:r>
            <a:endParaRPr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식습관 규칙적</a:t>
            </a:r>
            <a:endParaRPr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운동함</a:t>
            </a:r>
            <a:endParaRPr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altLang="ko-KR" sz="1200" dirty="0"/>
              <a:t>BMI </a:t>
            </a:r>
            <a:r>
              <a:rPr lang="ko-KR" altLang="en-US" sz="1200" dirty="0"/>
              <a:t>과체중</a:t>
            </a:r>
            <a:endParaRPr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혈당관리 관심도 높음</a:t>
            </a:r>
            <a:endParaRPr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algn="ctr"/>
            <a:r>
              <a:rPr lang="en-US" altLang="ko-KR" sz="1400" b="1" dirty="0"/>
              <a:t>[</a:t>
            </a:r>
            <a:r>
              <a:rPr lang="ko-KR" altLang="en-US" sz="1400" b="1" dirty="0"/>
              <a:t>잠재 요구사항</a:t>
            </a:r>
            <a:r>
              <a:rPr lang="en-US" altLang="ko-KR" sz="1400" b="1" dirty="0"/>
              <a:t>]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체중 관리용 맞춤 운동</a:t>
            </a:r>
            <a:r>
              <a:rPr lang="en-US" altLang="ko-KR" sz="1200" dirty="0"/>
              <a:t>/ </a:t>
            </a:r>
            <a:r>
              <a:rPr lang="ko-KR" altLang="en-US" sz="1200" dirty="0"/>
              <a:t>식단</a:t>
            </a:r>
            <a:endParaRPr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정기적인 건강리포트 제공</a:t>
            </a:r>
            <a:endParaRPr lang="en-US" altLang="ko-KR" sz="12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ko-KR" altLang="en-US" sz="1200" dirty="0"/>
              <a:t>혈당 지수 알림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6717E8-95F3-E696-0A01-6E21470E219C}"/>
              </a:ext>
            </a:extLst>
          </p:cNvPr>
          <p:cNvSpPr/>
          <p:nvPr/>
        </p:nvSpPr>
        <p:spPr>
          <a:xfrm>
            <a:off x="3177384" y="0"/>
            <a:ext cx="9014615" cy="6858000"/>
          </a:xfrm>
          <a:prstGeom prst="rect">
            <a:avLst/>
          </a:prstGeom>
          <a:solidFill>
            <a:srgbClr val="FEEC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028A8A-9168-0098-F844-21462683661F}"/>
              </a:ext>
            </a:extLst>
          </p:cNvPr>
          <p:cNvSpPr/>
          <p:nvPr/>
        </p:nvSpPr>
        <p:spPr>
          <a:xfrm>
            <a:off x="3727616" y="0"/>
            <a:ext cx="9014615" cy="6858000"/>
          </a:xfrm>
          <a:prstGeom prst="rect">
            <a:avLst/>
          </a:prstGeom>
          <a:solidFill>
            <a:srgbClr val="FCD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AC2D0-62BD-D0C5-34FD-8056D8DEF884}"/>
              </a:ext>
            </a:extLst>
          </p:cNvPr>
          <p:cNvSpPr/>
          <p:nvPr/>
        </p:nvSpPr>
        <p:spPr>
          <a:xfrm>
            <a:off x="4281161" y="0"/>
            <a:ext cx="9014615" cy="6858000"/>
          </a:xfrm>
          <a:prstGeom prst="rect">
            <a:avLst/>
          </a:prstGeom>
          <a:solidFill>
            <a:srgbClr val="F2A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68267-DF3A-AF40-F7C6-75D31B9D2997}"/>
              </a:ext>
            </a:extLst>
          </p:cNvPr>
          <p:cNvSpPr txBox="1"/>
          <p:nvPr/>
        </p:nvSpPr>
        <p:spPr>
          <a:xfrm>
            <a:off x="4443879" y="3021414"/>
            <a:ext cx="868917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📋 프로젝트 기획 상세화 </a:t>
            </a:r>
            <a:r>
              <a:rPr lang="en-US" altLang="ko-KR" b="1" dirty="0"/>
              <a:t>(</a:t>
            </a:r>
            <a:r>
              <a:rPr lang="ko-KR" altLang="en-US" b="1" dirty="0"/>
              <a:t>기획리스트</a:t>
            </a:r>
            <a:r>
              <a:rPr lang="en-US" altLang="ko-KR" b="1" dirty="0"/>
              <a:t>)</a:t>
            </a:r>
          </a:p>
          <a:p>
            <a:pPr>
              <a:buNone/>
            </a:pP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데이터 수집</a:t>
            </a:r>
            <a:r>
              <a:rPr lang="en-US" altLang="ko-KR" dirty="0"/>
              <a:t>: </a:t>
            </a:r>
            <a:r>
              <a:rPr lang="ko-KR" altLang="en-US" dirty="0"/>
              <a:t>건강보험공단</a:t>
            </a:r>
            <a:r>
              <a:rPr lang="en-US" altLang="ko-KR" dirty="0"/>
              <a:t>_</a:t>
            </a:r>
            <a:r>
              <a:rPr lang="ko-KR" altLang="en-US" dirty="0"/>
              <a:t>건강검진기록</a:t>
            </a:r>
            <a:r>
              <a:rPr lang="en-US" altLang="ko-KR" dirty="0"/>
              <a:t>(</a:t>
            </a:r>
            <a:r>
              <a:rPr lang="ko-KR" altLang="en-US" dirty="0"/>
              <a:t>공공데이터</a:t>
            </a:r>
            <a:r>
              <a:rPr lang="en-US" altLang="ko-KR" dirty="0"/>
              <a:t>), </a:t>
            </a:r>
            <a:r>
              <a:rPr lang="ko-KR" altLang="en-US" dirty="0"/>
              <a:t>당뇨환자 혈당 데이터</a:t>
            </a:r>
            <a:r>
              <a:rPr lang="en-US" altLang="ko-KR" dirty="0"/>
              <a:t>(12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알림 시스템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위험 혈당 시 “주의 알림” </a:t>
            </a:r>
            <a:r>
              <a:rPr lang="en-US" altLang="ko-KR" dirty="0"/>
              <a:t>–</a:t>
            </a:r>
            <a:r>
              <a:rPr lang="ko-KR" altLang="en-US" dirty="0"/>
              <a:t> 주변 병원</a:t>
            </a:r>
            <a:r>
              <a:rPr lang="en-US" altLang="ko-KR" dirty="0"/>
              <a:t>, </a:t>
            </a:r>
            <a:r>
              <a:rPr lang="ko-KR" altLang="en-US" dirty="0"/>
              <a:t>헬스장 추천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복약</a:t>
            </a:r>
            <a:r>
              <a:rPr lang="en-US" altLang="ko-KR" dirty="0"/>
              <a:t>/</a:t>
            </a:r>
            <a:r>
              <a:rPr lang="ko-KR" altLang="en-US" dirty="0"/>
              <a:t>운동 일정 맞춤 알림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추천 엔진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체중 관리용 운동 추천 </a:t>
            </a:r>
            <a:r>
              <a:rPr lang="en-US" altLang="ko-KR" dirty="0"/>
              <a:t>(</a:t>
            </a:r>
            <a:r>
              <a:rPr lang="ko-KR" altLang="en-US" dirty="0"/>
              <a:t>유산소</a:t>
            </a:r>
            <a:r>
              <a:rPr lang="en-US" altLang="ko-KR" dirty="0"/>
              <a:t>/</a:t>
            </a:r>
            <a:r>
              <a:rPr lang="ko-KR" altLang="en-US" dirty="0"/>
              <a:t>근력 조합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혈당 안정화 음식 추천 </a:t>
            </a:r>
            <a:r>
              <a:rPr lang="en-US" altLang="ko-KR" dirty="0"/>
              <a:t>(</a:t>
            </a:r>
            <a:r>
              <a:rPr lang="ko-KR" altLang="en-US" dirty="0"/>
              <a:t>저당</a:t>
            </a:r>
            <a:r>
              <a:rPr lang="en-US" altLang="ko-KR" dirty="0"/>
              <a:t>/</a:t>
            </a:r>
            <a:r>
              <a:rPr lang="ko-KR" altLang="en-US" dirty="0" err="1"/>
              <a:t>저탄수</a:t>
            </a:r>
            <a:r>
              <a:rPr lang="ko-KR" altLang="en-US" dirty="0"/>
              <a:t> 메뉴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리포트 기능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</a:t>
            </a:r>
            <a:r>
              <a:rPr lang="en-US" altLang="ko-KR" dirty="0"/>
              <a:t>/</a:t>
            </a:r>
            <a:r>
              <a:rPr lang="ko-KR" altLang="en-US" dirty="0"/>
              <a:t>주</a:t>
            </a:r>
            <a:r>
              <a:rPr lang="en-US" altLang="ko-KR" dirty="0"/>
              <a:t>/</a:t>
            </a:r>
            <a:r>
              <a:rPr lang="ko-KR" altLang="en-US" dirty="0"/>
              <a:t>월 혈당</a:t>
            </a:r>
            <a:r>
              <a:rPr lang="en-US" altLang="ko-KR" dirty="0"/>
              <a:t>·</a:t>
            </a:r>
            <a:r>
              <a:rPr lang="ko-KR" altLang="en-US" dirty="0"/>
              <a:t>체중 변화 시각화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확장 기능</a:t>
            </a:r>
            <a:r>
              <a:rPr lang="en-US" altLang="ko-KR" dirty="0"/>
              <a:t>:</a:t>
            </a:r>
            <a:r>
              <a:rPr lang="ko-KR" altLang="en-US" dirty="0"/>
              <a:t>트렌드 기반 </a:t>
            </a:r>
            <a:r>
              <a:rPr lang="ko-KR" altLang="en-US" dirty="0" err="1"/>
              <a:t>저당식</a:t>
            </a:r>
            <a:r>
              <a:rPr lang="ko-KR" altLang="en-US" dirty="0"/>
              <a:t> 신제품</a:t>
            </a:r>
            <a:r>
              <a:rPr lang="en-US" altLang="ko-KR" dirty="0"/>
              <a:t>/</a:t>
            </a:r>
            <a:r>
              <a:rPr lang="ko-KR" altLang="en-US" dirty="0"/>
              <a:t>음료 추천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건강 </a:t>
            </a:r>
            <a:r>
              <a:rPr lang="ko-KR" altLang="en-US" dirty="0" err="1"/>
              <a:t>레포트</a:t>
            </a:r>
            <a:r>
              <a:rPr lang="ko-KR" altLang="en-US" dirty="0"/>
              <a:t> 제공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5AE79-04F0-CC84-3385-7D059A3E5C2B}"/>
              </a:ext>
            </a:extLst>
          </p:cNvPr>
          <p:cNvSpPr txBox="1"/>
          <p:nvPr/>
        </p:nvSpPr>
        <p:spPr>
          <a:xfrm>
            <a:off x="4439686" y="248868"/>
            <a:ext cx="84979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시나리오</a:t>
            </a:r>
            <a:endParaRPr lang="en-US" altLang="ko-KR" sz="2400" b="1" dirty="0"/>
          </a:p>
          <a:p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이ㅇㅇ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(48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세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남성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은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젊을때부터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혈당이 높아 당뇨 판정을 받은 적이 있고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집안에도 비슷한 병력이 있어 늘 건강에 신경을 쓴다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최근에는 식습관을 최대한 규칙적으로 유지하려고 노력하고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저당식품이나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제로슈가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음료에도 관심이 많다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퇴근 후에는 헬스장에 가거나 가볍게 조깅을 하며 운동을 이어가고 있지만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여전히 체중이 줄지 않아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BMI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‘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과체중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’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범위에 머물러있다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실시간 혈당 측정기를 사용하며 혈당을 체크 하지만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어떤 음식이 혈당에 영향을 주는지 확신이 없다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저녁 운동 후 체중계에 올라가 보면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노력에 비해 체중은 크게 변하지 않는다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이ㅇㅇ씨는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내가 올바른 방법으로 관리를 하고 </a:t>
            </a:r>
            <a:r>
              <a:rPr lang="ko-KR" altLang="en-US" sz="1600" dirty="0" err="1">
                <a:solidFill>
                  <a:schemeClr val="bg2">
                    <a:lumMod val="25000"/>
                  </a:schemeClr>
                </a:solidFill>
              </a:rPr>
              <a:t>있는걸까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?” 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</a:rPr>
              <a:t>라는 의문을 품는다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8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F4E48-01F7-9D8B-8D96-82A90E610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7672E13F-B9A6-00CB-7863-FE254066EC6A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6805BFC-0474-3335-C923-CAD32DA76581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ADE23C8-5563-4B73-65D6-EC591523B60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A3555A2-2CE5-8FE4-8C7A-A3A551625289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E79F2A3-D867-4951-F237-E3047E073542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82DAD02-D328-D961-ED12-7019924FA36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46F494A-22B2-AA35-8F78-2660871D31B7}"/>
              </a:ext>
            </a:extLst>
          </p:cNvPr>
          <p:cNvSpPr txBox="1"/>
          <p:nvPr/>
        </p:nvSpPr>
        <p:spPr>
          <a:xfrm>
            <a:off x="3914172" y="605251"/>
            <a:ext cx="43636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b="1" dirty="0">
                <a:ea typeface="맑은 고딕"/>
              </a:rPr>
              <a:t>데이터 분석 및 인공지능 활용 방안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2921F-6010-38C8-EFEB-44FD7C745919}"/>
              </a:ext>
            </a:extLst>
          </p:cNvPr>
          <p:cNvSpPr txBox="1"/>
          <p:nvPr/>
        </p:nvSpPr>
        <p:spPr>
          <a:xfrm>
            <a:off x="526773" y="1371600"/>
            <a:ext cx="11171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건강보험공단 제공 건강검진 데이터 활용하여 </a:t>
            </a:r>
            <a:r>
              <a:rPr lang="en-US" altLang="ko-KR" dirty="0"/>
              <a:t>“</a:t>
            </a:r>
            <a:r>
              <a:rPr lang="ko-KR" altLang="en-US" dirty="0"/>
              <a:t>관리 필요 대상</a:t>
            </a:r>
            <a:r>
              <a:rPr lang="en-US" altLang="ko-KR" dirty="0"/>
              <a:t>” </a:t>
            </a:r>
            <a:r>
              <a:rPr lang="ko-KR" altLang="en-US" dirty="0"/>
              <a:t>학습 모델 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시계열 예측</a:t>
            </a:r>
            <a:r>
              <a:rPr lang="en-US" altLang="ko-KR" dirty="0"/>
              <a:t> : </a:t>
            </a:r>
            <a:r>
              <a:rPr lang="ko-KR" altLang="en-US" dirty="0"/>
              <a:t>사용자 데이터로 </a:t>
            </a:r>
            <a:r>
              <a:rPr lang="ko-KR" altLang="en-US" dirty="0" err="1"/>
              <a:t>다변량</a:t>
            </a:r>
            <a:r>
              <a:rPr lang="ko-KR" altLang="en-US" dirty="0"/>
              <a:t> 예측 </a:t>
            </a:r>
            <a:r>
              <a:rPr lang="en-US" altLang="ko-KR" dirty="0"/>
              <a:t>(</a:t>
            </a:r>
            <a:r>
              <a:rPr lang="ko-KR" altLang="en-US" dirty="0"/>
              <a:t>혈당</a:t>
            </a:r>
            <a:r>
              <a:rPr lang="en-US" altLang="ko-KR" dirty="0"/>
              <a:t>+</a:t>
            </a:r>
            <a:r>
              <a:rPr lang="ko-KR" altLang="en-US" dirty="0"/>
              <a:t>체중</a:t>
            </a:r>
            <a:r>
              <a:rPr lang="en-US" altLang="ko-KR" dirty="0"/>
              <a:t>+</a:t>
            </a:r>
            <a:r>
              <a:rPr lang="ko-KR" altLang="en-US" dirty="0"/>
              <a:t>운동</a:t>
            </a:r>
            <a:r>
              <a:rPr lang="en-US" altLang="ko-KR" dirty="0"/>
              <a:t>+</a:t>
            </a:r>
            <a:r>
              <a:rPr lang="ko-KR" altLang="en-US" dirty="0"/>
              <a:t>식습관</a:t>
            </a:r>
            <a:r>
              <a:rPr lang="en-US" altLang="ko-KR" dirty="0"/>
              <a:t>+</a:t>
            </a:r>
            <a:r>
              <a:rPr lang="ko-KR" altLang="en-US" dirty="0"/>
              <a:t>수면</a:t>
            </a:r>
            <a:r>
              <a:rPr lang="en-US" altLang="ko-KR" dirty="0"/>
              <a:t>/</a:t>
            </a:r>
            <a:r>
              <a:rPr lang="ko-KR" altLang="en-US" dirty="0"/>
              <a:t>음주여부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자연어 처리 </a:t>
            </a:r>
            <a:r>
              <a:rPr lang="en-US" altLang="ko-KR" dirty="0"/>
              <a:t>: </a:t>
            </a:r>
            <a:r>
              <a:rPr lang="ko-KR" altLang="en-US" dirty="0"/>
              <a:t>뉴스기사의</a:t>
            </a:r>
            <a:r>
              <a:rPr lang="en-US" altLang="ko-KR" dirty="0"/>
              <a:t> </a:t>
            </a:r>
            <a:r>
              <a:rPr lang="ko-KR" altLang="en-US" dirty="0"/>
              <a:t>키워드를 수집하여 트렌드를 감지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시각화 </a:t>
            </a:r>
            <a:r>
              <a:rPr lang="en-US" altLang="ko-KR" dirty="0"/>
              <a:t>: </a:t>
            </a:r>
            <a:r>
              <a:rPr lang="ko-KR" altLang="en-US" dirty="0"/>
              <a:t>다양한 형태</a:t>
            </a:r>
            <a:r>
              <a:rPr lang="en-US" altLang="ko-KR" dirty="0"/>
              <a:t>(</a:t>
            </a:r>
            <a:r>
              <a:rPr lang="ko-KR" altLang="en-US" dirty="0"/>
              <a:t>바</a:t>
            </a:r>
            <a:r>
              <a:rPr lang="en-US" altLang="ko-KR" dirty="0"/>
              <a:t>, </a:t>
            </a:r>
            <a:r>
              <a:rPr lang="ko-KR" altLang="en-US" dirty="0"/>
              <a:t>라인</a:t>
            </a:r>
            <a:r>
              <a:rPr lang="en-US" altLang="ko-KR" dirty="0"/>
              <a:t>,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의 차트로 시대의 흐름에 따른 혈당 변화</a:t>
            </a:r>
            <a:r>
              <a:rPr lang="en-US" altLang="ko-KR" dirty="0"/>
              <a:t>, </a:t>
            </a:r>
            <a:r>
              <a:rPr lang="ko-KR" altLang="en-US" dirty="0"/>
              <a:t>성별에 따른 혈당 </a:t>
            </a:r>
            <a:r>
              <a:rPr lang="ko-KR" altLang="en-US" dirty="0" err="1"/>
              <a:t>차이등</a:t>
            </a:r>
            <a:r>
              <a:rPr lang="ko-KR" altLang="en-US" dirty="0"/>
              <a:t> 다양한 관점에서 데이터를 </a:t>
            </a:r>
            <a:r>
              <a:rPr lang="ko-KR" altLang="en-US" dirty="0" err="1"/>
              <a:t>시각화하여</a:t>
            </a:r>
            <a:r>
              <a:rPr lang="ko-KR" altLang="en-US" dirty="0"/>
              <a:t> 인사이트 도출 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맵클러스터</a:t>
            </a:r>
            <a:r>
              <a:rPr lang="en-US" altLang="ko-KR" dirty="0"/>
              <a:t>: </a:t>
            </a:r>
            <a:r>
              <a:rPr lang="ko-KR" altLang="en-US" dirty="0"/>
              <a:t>혈당 관리가 필요한 사용자에게 인근 공원</a:t>
            </a:r>
            <a:r>
              <a:rPr lang="en-US" altLang="ko-KR" dirty="0"/>
              <a:t>, </a:t>
            </a:r>
            <a:r>
              <a:rPr lang="ko-KR" altLang="en-US" dirty="0"/>
              <a:t>헬스장</a:t>
            </a:r>
            <a:r>
              <a:rPr lang="en-US" altLang="ko-KR" dirty="0"/>
              <a:t>, </a:t>
            </a:r>
            <a:r>
              <a:rPr lang="ko-KR" altLang="en-US"/>
              <a:t>혹은 병원을 추천 가능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691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898CA8-D701-44E3-B2E8-4A68D07EB209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24B9817-6B65-4B28-9AC3-25BDC57647E1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64E2C11-1F6B-47DE-B097-482D016C5B3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ED82C02-1CED-4604-B9F7-9A385244C1D3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F9B02D-7771-41E9-AD20-D811CCEB3DA2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53FD59C-4E8A-4CCB-951C-667793A9684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0E4C045-B018-4877-BA50-A5296E4594D3}"/>
              </a:ext>
            </a:extLst>
          </p:cNvPr>
          <p:cNvSpPr txBox="1"/>
          <p:nvPr/>
        </p:nvSpPr>
        <p:spPr>
          <a:xfrm>
            <a:off x="3914172" y="528307"/>
            <a:ext cx="43636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dirty="0">
                <a:ea typeface="맑은 고딕"/>
              </a:rPr>
              <a:t>시나리오 작성</a:t>
            </a:r>
          </a:p>
        </p:txBody>
      </p:sp>
    </p:spTree>
    <p:extLst>
      <p:ext uri="{BB962C8B-B14F-4D97-AF65-F5344CB8AC3E}">
        <p14:creationId xmlns:p14="http://schemas.microsoft.com/office/powerpoint/2010/main" val="216492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C659D86-AAF6-8033-ACA5-6C0012688B40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586338E-6936-E6E2-50B6-CB8D0696A4A1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DC607AD-8B5C-AA62-591C-66A7450CEF6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A9932F8-97B8-F370-7C7E-1EA78D533E5E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7D807B5-5437-49A8-43D5-2E655199075C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8F26C97-7D17-D109-B23E-1BA901C0288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C65DDCB-1E89-F85C-2726-D379F1603E5F}"/>
              </a:ext>
            </a:extLst>
          </p:cNvPr>
          <p:cNvSpPr txBox="1"/>
          <p:nvPr/>
        </p:nvSpPr>
        <p:spPr>
          <a:xfrm>
            <a:off x="4393335" y="466751"/>
            <a:ext cx="32274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69411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F7F6AE-EFC2-4325-B200-2D1F35C8B615}"/>
              </a:ext>
            </a:extLst>
          </p:cNvPr>
          <p:cNvSpPr txBox="1"/>
          <p:nvPr/>
        </p:nvSpPr>
        <p:spPr>
          <a:xfrm>
            <a:off x="491613" y="289641"/>
            <a:ext cx="220997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800" b="1" dirty="0">
                <a:ea typeface="맑은 고딕"/>
              </a:rPr>
              <a:t>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FC4B9-A714-CE1C-618F-E2E2DB0D6233}"/>
              </a:ext>
            </a:extLst>
          </p:cNvPr>
          <p:cNvSpPr txBox="1"/>
          <p:nvPr/>
        </p:nvSpPr>
        <p:spPr>
          <a:xfrm>
            <a:off x="1214636" y="1241690"/>
            <a:ext cx="5559286" cy="49208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b="1" dirty="0">
                <a:ea typeface="맑은 고딕"/>
              </a:rPr>
              <a:t>조원소개</a:t>
            </a:r>
            <a:endParaRPr lang="en-US" altLang="ko-KR" b="1" dirty="0">
              <a:ea typeface="맑은 고딕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b="1" dirty="0">
                <a:ea typeface="맑은 고딕"/>
              </a:rPr>
              <a:t>프로젝트 소개</a:t>
            </a:r>
            <a:endParaRPr lang="en-US" altLang="ko-KR" b="1" dirty="0">
              <a:ea typeface="맑은 고딕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b="1" dirty="0" err="1">
                <a:ea typeface="맑은 고딕"/>
              </a:rPr>
              <a:t>기술스택</a:t>
            </a:r>
            <a:endParaRPr lang="en-US" altLang="ko-KR" b="1" dirty="0">
              <a:ea typeface="맑은 고딕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b="1" dirty="0">
                <a:ea typeface="맑은 고딕"/>
              </a:rPr>
              <a:t>고객분석 및 페르소나 소개</a:t>
            </a:r>
            <a:endParaRPr lang="en-US" altLang="ko-KR" b="1" dirty="0">
              <a:ea typeface="맑은 고딕"/>
            </a:endParaRPr>
          </a:p>
          <a:p>
            <a:pPr marL="342900" indent="-342900">
              <a:lnSpc>
                <a:spcPct val="300000"/>
              </a:lnSpc>
              <a:buAutoNum type="arabicPeriod"/>
            </a:pPr>
            <a:r>
              <a:rPr lang="ko-KR" altLang="en-US" b="1" dirty="0">
                <a:ea typeface="맑은 고딕"/>
              </a:rPr>
              <a:t>시연</a:t>
            </a:r>
          </a:p>
          <a:p>
            <a:pPr marL="342900" indent="-342900">
              <a:lnSpc>
                <a:spcPct val="300000"/>
              </a:lnSpc>
              <a:buAutoNum type="arabicPeriod"/>
            </a:pPr>
            <a:endParaRPr lang="ko-KR" altLang="en-US" b="1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6277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8E1644-6C9B-A4A7-9F89-88D5D6FBABAE}"/>
              </a:ext>
            </a:extLst>
          </p:cNvPr>
          <p:cNvSpPr txBox="1"/>
          <p:nvPr/>
        </p:nvSpPr>
        <p:spPr>
          <a:xfrm>
            <a:off x="4599479" y="512870"/>
            <a:ext cx="28670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조원 소개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3406905-EDB5-FB60-69F8-2006EA999016}"/>
              </a:ext>
            </a:extLst>
          </p:cNvPr>
          <p:cNvSpPr/>
          <p:nvPr/>
        </p:nvSpPr>
        <p:spPr>
          <a:xfrm>
            <a:off x="2418406" y="1382381"/>
            <a:ext cx="3124627" cy="233603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5897570-71FB-0159-3867-3ECF36669ABA}"/>
              </a:ext>
            </a:extLst>
          </p:cNvPr>
          <p:cNvSpPr/>
          <p:nvPr/>
        </p:nvSpPr>
        <p:spPr>
          <a:xfrm>
            <a:off x="6526580" y="1382381"/>
            <a:ext cx="3124627" cy="233603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7AC4B3F-09B2-7065-8B89-2EC67D1AB4B7}"/>
              </a:ext>
            </a:extLst>
          </p:cNvPr>
          <p:cNvSpPr/>
          <p:nvPr/>
        </p:nvSpPr>
        <p:spPr>
          <a:xfrm>
            <a:off x="717710" y="4220555"/>
            <a:ext cx="3124627" cy="233603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216782B-12C8-94B8-3956-3F266341ED2E}"/>
              </a:ext>
            </a:extLst>
          </p:cNvPr>
          <p:cNvSpPr/>
          <p:nvPr/>
        </p:nvSpPr>
        <p:spPr>
          <a:xfrm>
            <a:off x="4533686" y="4220554"/>
            <a:ext cx="3124627" cy="233603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10558D-E3DC-98BC-4FF7-7CD340BCDD49}"/>
              </a:ext>
            </a:extLst>
          </p:cNvPr>
          <p:cNvSpPr/>
          <p:nvPr/>
        </p:nvSpPr>
        <p:spPr>
          <a:xfrm>
            <a:off x="8348753" y="4220554"/>
            <a:ext cx="3124627" cy="2336031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6B4B8B-E9C7-659F-2A95-8E0FBD66ECE1}"/>
              </a:ext>
            </a:extLst>
          </p:cNvPr>
          <p:cNvGrpSpPr/>
          <p:nvPr/>
        </p:nvGrpSpPr>
        <p:grpSpPr>
          <a:xfrm rot="10800000">
            <a:off x="0" y="735919"/>
            <a:ext cx="4149090" cy="108000"/>
            <a:chOff x="7573051" y="788672"/>
            <a:chExt cx="4149090" cy="10800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AA3FC81-0B3F-8D2E-E148-6E2EC1B1BD0F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88284B5-C19C-CA72-0123-F12B04421F2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CD9D51-F887-CB91-0A56-F4215672D20B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2713CF-159E-1E45-E32A-1983D488863A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D51DCCB-947E-0DE8-C552-DE4F34186ED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52CED26-CBCD-8FDF-DD2F-51B4AF965EAE}"/>
              </a:ext>
            </a:extLst>
          </p:cNvPr>
          <p:cNvSpPr txBox="1"/>
          <p:nvPr/>
        </p:nvSpPr>
        <p:spPr>
          <a:xfrm>
            <a:off x="3409838" y="1951239"/>
            <a:ext cx="137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강유빈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CC4744-2390-7C5B-C851-19712277FCC8}"/>
              </a:ext>
            </a:extLst>
          </p:cNvPr>
          <p:cNvSpPr txBox="1"/>
          <p:nvPr/>
        </p:nvSpPr>
        <p:spPr>
          <a:xfrm>
            <a:off x="7466482" y="2124211"/>
            <a:ext cx="137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김민기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E332E3-20BF-1B63-5A27-97B6E9C781D6}"/>
              </a:ext>
            </a:extLst>
          </p:cNvPr>
          <p:cNvSpPr txBox="1"/>
          <p:nvPr/>
        </p:nvSpPr>
        <p:spPr>
          <a:xfrm>
            <a:off x="9133357" y="4857886"/>
            <a:ext cx="137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황민영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269726-296D-7D96-CA99-87AF9FE1EFDB}"/>
              </a:ext>
            </a:extLst>
          </p:cNvPr>
          <p:cNvSpPr txBox="1"/>
          <p:nvPr/>
        </p:nvSpPr>
        <p:spPr>
          <a:xfrm>
            <a:off x="5532262" y="5123330"/>
            <a:ext cx="137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조창민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AD7B5-9AA1-1ABE-EF78-F352D933C881}"/>
              </a:ext>
            </a:extLst>
          </p:cNvPr>
          <p:cNvSpPr txBox="1"/>
          <p:nvPr/>
        </p:nvSpPr>
        <p:spPr>
          <a:xfrm>
            <a:off x="1688139" y="5150649"/>
            <a:ext cx="137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김승현</a:t>
            </a:r>
          </a:p>
        </p:txBody>
      </p:sp>
    </p:spTree>
    <p:extLst>
      <p:ext uri="{BB962C8B-B14F-4D97-AF65-F5344CB8AC3E}">
        <p14:creationId xmlns:p14="http://schemas.microsoft.com/office/powerpoint/2010/main" val="42445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541878-4B9E-FE51-12F9-5466E57E0D45}"/>
              </a:ext>
            </a:extLst>
          </p:cNvPr>
          <p:cNvSpPr txBox="1"/>
          <p:nvPr/>
        </p:nvSpPr>
        <p:spPr>
          <a:xfrm>
            <a:off x="4303586" y="520751"/>
            <a:ext cx="35848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프로젝트 소개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E3C3E3-2567-6F30-FEBB-A1F3A61ADE5D}"/>
              </a:ext>
            </a:extLst>
          </p:cNvPr>
          <p:cNvGrpSpPr/>
          <p:nvPr/>
        </p:nvGrpSpPr>
        <p:grpSpPr>
          <a:xfrm rot="10800000">
            <a:off x="0" y="735919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40715B7-DA04-9870-C01A-C79BE91DACF8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F009ECB-B094-9CA1-3598-39A077B086CD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172041-E24E-CC1C-179B-505ECCD06AE8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E0F6EF5-0525-59E0-A6F4-710CB9CAE7A1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EA1B3AE-7C0E-8030-69B5-7441110B035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B4E089D-1AB0-9448-9374-37CD7A46A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64" y="1368297"/>
            <a:ext cx="4975769" cy="439798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EEE533F-C69B-CC22-12FE-9EBD1E737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294" y="1581152"/>
            <a:ext cx="4493041" cy="41851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C2DCF1F-B4F6-8E80-2D2A-3E04023A61CE}"/>
              </a:ext>
            </a:extLst>
          </p:cNvPr>
          <p:cNvSpPr txBox="1"/>
          <p:nvPr/>
        </p:nvSpPr>
        <p:spPr>
          <a:xfrm>
            <a:off x="7629526" y="5737084"/>
            <a:ext cx="3584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출처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네이버 뉴스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정광윤 기자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(jky@sbs.co.kr))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5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1DA76-C9E0-91EF-0091-379E87683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0AFB50-BD33-A33C-DA4E-5C022C501731}"/>
              </a:ext>
            </a:extLst>
          </p:cNvPr>
          <p:cNvSpPr txBox="1"/>
          <p:nvPr/>
        </p:nvSpPr>
        <p:spPr>
          <a:xfrm>
            <a:off x="4303586" y="520751"/>
            <a:ext cx="35848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프로젝트 소개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9B5AE8-4EAC-C983-7CAC-EFFE34C9768A}"/>
              </a:ext>
            </a:extLst>
          </p:cNvPr>
          <p:cNvGrpSpPr/>
          <p:nvPr/>
        </p:nvGrpSpPr>
        <p:grpSpPr>
          <a:xfrm rot="10800000">
            <a:off x="0" y="735919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887D849-A1E4-7EC2-C633-013BB4A6BE62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035B0B7-C47A-1834-BBA4-B88FF9141703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1A34BF2-9606-E4D3-91D9-C432E19FC805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A87D7-1C62-171B-D1D4-5DDDC5B06FC3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D56B2B7-37B6-C385-8232-8573F07C94A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D400F08-49A4-09EE-9B7E-C251B1CB7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8" y="1805413"/>
            <a:ext cx="4668965" cy="3971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B5038-7125-C783-FD3E-BF1699DBE709}"/>
              </a:ext>
            </a:extLst>
          </p:cNvPr>
          <p:cNvSpPr txBox="1"/>
          <p:nvPr/>
        </p:nvSpPr>
        <p:spPr>
          <a:xfrm>
            <a:off x="6595298" y="5651089"/>
            <a:ext cx="4935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출처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공공데이터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국민건강보험공단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건강검진정보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_2024.CSV)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3AF1144-1109-557B-035C-C0135D225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003" y="1913411"/>
            <a:ext cx="6494894" cy="34685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64EC5C8-618F-3F10-2B27-5B42DD78125F}"/>
              </a:ext>
            </a:extLst>
          </p:cNvPr>
          <p:cNvSpPr txBox="1"/>
          <p:nvPr/>
        </p:nvSpPr>
        <p:spPr>
          <a:xfrm>
            <a:off x="9806080" y="1825864"/>
            <a:ext cx="2467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＊연령대 코드 </a:t>
            </a:r>
            <a:r>
              <a:rPr lang="en-US" altLang="ko-KR" sz="800" dirty="0">
                <a:solidFill>
                  <a:srgbClr val="FF0000"/>
                </a:solidFill>
              </a:rPr>
              <a:t>-&gt;20</a:t>
            </a:r>
            <a:r>
              <a:rPr lang="ko-KR" altLang="en-US" sz="800" dirty="0">
                <a:solidFill>
                  <a:srgbClr val="FF0000"/>
                </a:solidFill>
              </a:rPr>
              <a:t>대 </a:t>
            </a:r>
            <a:r>
              <a:rPr lang="en-US" altLang="ko-KR" sz="800" dirty="0">
                <a:solidFill>
                  <a:srgbClr val="FF0000"/>
                </a:solidFill>
              </a:rPr>
              <a:t>30</a:t>
            </a:r>
            <a:r>
              <a:rPr lang="ko-KR" altLang="en-US" sz="800" dirty="0">
                <a:solidFill>
                  <a:srgbClr val="FF0000"/>
                </a:solidFill>
              </a:rPr>
              <a:t>대로 고치면 </a:t>
            </a:r>
            <a:r>
              <a:rPr lang="ko-KR" altLang="en-US" sz="800" dirty="0" err="1">
                <a:solidFill>
                  <a:srgbClr val="FF0000"/>
                </a:solidFill>
              </a:rPr>
              <a:t>좋을듯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454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CC85F-D5B2-BD0A-E05C-2225FC2E3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20CCAD-435C-8EDE-3A52-168613EBBC25}"/>
              </a:ext>
            </a:extLst>
          </p:cNvPr>
          <p:cNvSpPr txBox="1"/>
          <p:nvPr/>
        </p:nvSpPr>
        <p:spPr>
          <a:xfrm>
            <a:off x="4303586" y="520751"/>
            <a:ext cx="35848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프로젝트 소개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9DFE80A-CC8C-E89D-1F8C-23F50AF16A21}"/>
              </a:ext>
            </a:extLst>
          </p:cNvPr>
          <p:cNvGrpSpPr/>
          <p:nvPr/>
        </p:nvGrpSpPr>
        <p:grpSpPr>
          <a:xfrm rot="10800000">
            <a:off x="0" y="735919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2EFE658-1571-8E8B-B612-F0DC269290D3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D9FAE94-9C5D-8C5D-25DD-84457E2F29C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F8B086-019A-40D5-0863-97330980F704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B318C87-E6D9-60C0-0548-EB3DCF2AEE4A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5BA0962-C262-4403-3254-71C1E1306DA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7BE46D-8EF1-AA7B-F526-3252A0152301}"/>
              </a:ext>
            </a:extLst>
          </p:cNvPr>
          <p:cNvSpPr/>
          <p:nvPr/>
        </p:nvSpPr>
        <p:spPr>
          <a:xfrm>
            <a:off x="1295400" y="1240236"/>
            <a:ext cx="9963150" cy="2656330"/>
          </a:xfrm>
          <a:prstGeom prst="roundRect">
            <a:avLst>
              <a:gd name="adj" fmla="val 494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77F3101-771A-1FBD-27CF-98DB174D7F44}"/>
              </a:ext>
            </a:extLst>
          </p:cNvPr>
          <p:cNvSpPr/>
          <p:nvPr/>
        </p:nvSpPr>
        <p:spPr>
          <a:xfrm>
            <a:off x="1295400" y="4052759"/>
            <a:ext cx="9963150" cy="2656330"/>
          </a:xfrm>
          <a:prstGeom prst="roundRect">
            <a:avLst>
              <a:gd name="adj" fmla="val 4946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9E3B03B-E951-6633-4E1C-DE09A2F24E03}"/>
              </a:ext>
            </a:extLst>
          </p:cNvPr>
          <p:cNvSpPr/>
          <p:nvPr/>
        </p:nvSpPr>
        <p:spPr>
          <a:xfrm>
            <a:off x="1552575" y="1456960"/>
            <a:ext cx="9429750" cy="2246939"/>
          </a:xfrm>
          <a:prstGeom prst="roundRect">
            <a:avLst>
              <a:gd name="adj" fmla="val 494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/>
              <a:t>목표</a:t>
            </a:r>
            <a:endParaRPr lang="en-US" altLang="ko-KR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B76A0B-631F-4A85-953F-910591675346}"/>
              </a:ext>
            </a:extLst>
          </p:cNvPr>
          <p:cNvSpPr/>
          <p:nvPr/>
        </p:nvSpPr>
        <p:spPr>
          <a:xfrm>
            <a:off x="1552575" y="4271377"/>
            <a:ext cx="9429750" cy="2187295"/>
          </a:xfrm>
          <a:prstGeom prst="roundRect">
            <a:avLst>
              <a:gd name="adj" fmla="val 494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b="1"/>
              <a:t>기대효과</a:t>
            </a:r>
            <a:endParaRPr lang="en-US" altLang="ko-KR" sz="14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156206E-DB93-C2DF-9AF1-6389D490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86" y="1770095"/>
            <a:ext cx="1075080" cy="10750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64CFBF-379F-2A9B-35BC-A6EF4BFFE8E7}"/>
              </a:ext>
            </a:extLst>
          </p:cNvPr>
          <p:cNvSpPr txBox="1"/>
          <p:nvPr/>
        </p:nvSpPr>
        <p:spPr>
          <a:xfrm>
            <a:off x="3837311" y="1503211"/>
            <a:ext cx="666178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/>
              <a:t>혈당 위험 평가</a:t>
            </a:r>
            <a:endParaRPr lang="en-US" altLang="ko-KR" sz="1600" b="1" dirty="0"/>
          </a:p>
          <a:p>
            <a:pPr lvl="1"/>
            <a:r>
              <a:rPr lang="en-US" altLang="ko-KR" sz="1400" b="1" dirty="0"/>
              <a:t>- </a:t>
            </a:r>
            <a:r>
              <a:rPr lang="ko-KR" altLang="en-US" sz="1400" b="1" dirty="0" err="1"/>
              <a:t>머신러닝</a:t>
            </a:r>
            <a:r>
              <a:rPr lang="ko-KR" altLang="en-US" sz="1400" b="1" dirty="0"/>
              <a:t> 모델을 통해 사용자가 입력한 혈당 수치를 분석</a:t>
            </a:r>
            <a:endParaRPr lang="en-US" altLang="ko-KR" sz="1400" b="1" dirty="0"/>
          </a:p>
          <a:p>
            <a:pPr marL="742950" lvl="1" indent="-285750">
              <a:buFontTx/>
              <a:buChar char="-"/>
            </a:pPr>
            <a:r>
              <a:rPr lang="ko-KR" altLang="en-US" sz="1400" b="1" dirty="0"/>
              <a:t>위험 수준을 위험</a:t>
            </a:r>
            <a:r>
              <a:rPr lang="en-US" altLang="ko-KR" sz="1400" b="1" dirty="0"/>
              <a:t> / </a:t>
            </a:r>
            <a:r>
              <a:rPr lang="ko-KR" altLang="en-US" sz="1400" b="1" dirty="0"/>
              <a:t>보통 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 괜찮음으로 시각화 및 안내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맞춤형 생활습관 개선 안내</a:t>
            </a:r>
            <a:endParaRPr lang="en-US" altLang="ko-KR" sz="1600" b="1" dirty="0"/>
          </a:p>
          <a:p>
            <a:pPr lvl="1"/>
            <a:r>
              <a:rPr lang="en-US" altLang="ko-KR" sz="1400" b="1" dirty="0"/>
              <a:t>- </a:t>
            </a:r>
            <a:r>
              <a:rPr lang="ko-KR" altLang="en-US" sz="1400" b="1" dirty="0"/>
              <a:t>위험 혈당 상황 발생 시 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주변 병원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헬스장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공원 등 건강 관리 시설 추천</a:t>
            </a:r>
            <a:endParaRPr lang="en-US" altLang="ko-KR" sz="14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데이터 기반 개인 맞춤 서비스</a:t>
            </a:r>
            <a:endParaRPr lang="en-US" altLang="ko-KR" sz="1600" b="1" dirty="0"/>
          </a:p>
          <a:p>
            <a:pPr marL="628650" lvl="1" indent="-171450">
              <a:buFontTx/>
              <a:buChar char="-"/>
            </a:pPr>
            <a:r>
              <a:rPr lang="ko-KR" altLang="en-US" sz="1400" b="1" dirty="0"/>
              <a:t>사용자의 혈당기록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키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몸무게 등을 활용</a:t>
            </a:r>
            <a:endParaRPr lang="en-US" altLang="ko-KR" sz="1400" b="1" dirty="0"/>
          </a:p>
          <a:p>
            <a:pPr marL="628650" lvl="1" indent="-171450">
              <a:buFontTx/>
              <a:buChar char="-"/>
            </a:pPr>
            <a:r>
              <a:rPr lang="ko-KR" altLang="en-US" sz="1400" b="1" dirty="0"/>
              <a:t>지속적인 데이터 수집을 통해 모델 성능 향상 및 추천 정밀도 개선</a:t>
            </a:r>
            <a:endParaRPr lang="en-US" altLang="ko-KR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99E1B-C0AF-12FF-8B1C-C3FEB41A7F67}"/>
              </a:ext>
            </a:extLst>
          </p:cNvPr>
          <p:cNvSpPr txBox="1"/>
          <p:nvPr/>
        </p:nvSpPr>
        <p:spPr>
          <a:xfrm>
            <a:off x="3940833" y="4670126"/>
            <a:ext cx="6661786" cy="131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400" b="1" dirty="0"/>
              <a:t>사용자의 혈당 관리 효율 향상</a:t>
            </a:r>
            <a:endParaRPr lang="en-US" altLang="ko-KR" b="1" dirty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400" b="1" dirty="0"/>
              <a:t>생활습관 개선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장기적 건강 유지 지원</a:t>
            </a:r>
            <a:endParaRPr lang="en-US" altLang="ko-KR" sz="1400" b="1" dirty="0"/>
          </a:p>
          <a:p>
            <a:pPr marL="228600" indent="-228600">
              <a:lnSpc>
                <a:spcPct val="200000"/>
              </a:lnSpc>
              <a:buAutoNum type="arabicPeriod"/>
            </a:pPr>
            <a:r>
              <a:rPr lang="ko-KR" altLang="en-US" sz="1400" b="1" dirty="0"/>
              <a:t>개인 맞춤형 서비스 </a:t>
            </a:r>
            <a:r>
              <a:rPr lang="en-US" altLang="ko-KR" sz="1400" b="1" dirty="0"/>
              <a:t>-&gt; </a:t>
            </a:r>
            <a:r>
              <a:rPr lang="ko-KR" altLang="en-US" sz="1400" b="1" dirty="0"/>
              <a:t>사용자의 참여도 및 앱 충성도 증가</a:t>
            </a:r>
            <a:endParaRPr lang="en-US" altLang="ko-KR" sz="14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B24E7BC-71EF-CC12-0792-2C9EBCCB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420" y="4670126"/>
            <a:ext cx="964924" cy="9649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A5FC5C-AF50-4483-9524-61AD750ADF4E}"/>
              </a:ext>
            </a:extLst>
          </p:cNvPr>
          <p:cNvSpPr/>
          <p:nvPr/>
        </p:nvSpPr>
        <p:spPr>
          <a:xfrm>
            <a:off x="2279005" y="2926159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목표</a:t>
            </a:r>
            <a:r>
              <a:rPr lang="en-US" altLang="ko-KR" b="1" dirty="0"/>
              <a:t>]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ACC46C-F462-4195-BEF2-9F679653417C}"/>
              </a:ext>
            </a:extLst>
          </p:cNvPr>
          <p:cNvSpPr/>
          <p:nvPr/>
        </p:nvSpPr>
        <p:spPr>
          <a:xfrm>
            <a:off x="2131528" y="5574585"/>
            <a:ext cx="1274708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[</a:t>
            </a:r>
            <a:r>
              <a:rPr lang="ko-KR" altLang="en-US" b="1" dirty="0"/>
              <a:t>기대효과</a:t>
            </a:r>
            <a:r>
              <a:rPr lang="en-US" altLang="ko-KR" b="1" dirty="0"/>
              <a:t>]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6669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F680E-DF1F-3811-C10D-8ACDAF223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BF5507-38DB-3C43-6334-48F13BCC985E}"/>
              </a:ext>
            </a:extLst>
          </p:cNvPr>
          <p:cNvSpPr txBox="1"/>
          <p:nvPr/>
        </p:nvSpPr>
        <p:spPr>
          <a:xfrm>
            <a:off x="4303586" y="520751"/>
            <a:ext cx="35848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프로젝트 소개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03A5A0-4F67-90E6-039A-A8C162E54450}"/>
              </a:ext>
            </a:extLst>
          </p:cNvPr>
          <p:cNvGrpSpPr/>
          <p:nvPr/>
        </p:nvGrpSpPr>
        <p:grpSpPr>
          <a:xfrm rot="10800000">
            <a:off x="0" y="735919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9CED78-060C-E7FA-F763-1425502B5AC0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488D491-7729-5AFC-1195-5C2133A6B2B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F3A1CF1-5112-A8E4-2B69-79C5AB82DC8E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439F947-5133-FB89-0EB4-FE516CF97ED4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E4139BB4-88DE-AE98-4E72-1B3344C8AA1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115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11B370-E759-550C-AE5F-504493F9AC04}"/>
              </a:ext>
            </a:extLst>
          </p:cNvPr>
          <p:cNvSpPr txBox="1"/>
          <p:nvPr/>
        </p:nvSpPr>
        <p:spPr>
          <a:xfrm>
            <a:off x="4482284" y="466752"/>
            <a:ext cx="32274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err="1">
                <a:ea typeface="맑은 고딕"/>
              </a:rPr>
              <a:t>기술스택</a:t>
            </a:r>
            <a:r>
              <a:rPr lang="ko-KR" altLang="en-US" sz="3600" b="1" dirty="0">
                <a:ea typeface="맑은 고딕"/>
              </a:rPr>
              <a:t> 소개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08788B-7979-430B-1865-06815E798911}"/>
              </a:ext>
            </a:extLst>
          </p:cNvPr>
          <p:cNvGrpSpPr/>
          <p:nvPr/>
        </p:nvGrpSpPr>
        <p:grpSpPr>
          <a:xfrm rot="10800000">
            <a:off x="0" y="735919"/>
            <a:ext cx="4149090" cy="108000"/>
            <a:chOff x="7573051" y="788672"/>
            <a:chExt cx="4149090" cy="108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5F6B903-3ECD-94D6-3114-6B98573C35AD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5982EC-F9E2-F037-3433-94B42A004D2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BCDEC8-46BD-9B3C-F40F-D7DDD0844071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FE4B43D-1C09-1195-BBAF-388B43626086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39ADC85-FB45-F90B-873D-C033AED6815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D8D99C6-62DF-D249-2D92-23AC7486352C}"/>
              </a:ext>
            </a:extLst>
          </p:cNvPr>
          <p:cNvSpPr txBox="1"/>
          <p:nvPr/>
        </p:nvSpPr>
        <p:spPr>
          <a:xfrm>
            <a:off x="1038629" y="1611086"/>
            <a:ext cx="102325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파이썬</a:t>
            </a:r>
            <a:endParaRPr lang="en-US" altLang="ko-KR" dirty="0"/>
          </a:p>
          <a:p>
            <a:r>
              <a:rPr lang="en-US" altLang="ko-KR" dirty="0"/>
              <a:t>HTML, CSS, JAVASCRIPT</a:t>
            </a:r>
          </a:p>
          <a:p>
            <a:r>
              <a:rPr lang="en-US" altLang="ko-KR" dirty="0"/>
              <a:t>REACT</a:t>
            </a:r>
          </a:p>
          <a:p>
            <a:r>
              <a:rPr lang="en-US" altLang="ko-KR"/>
              <a:t>MySQL</a:t>
            </a:r>
          </a:p>
          <a:p>
            <a:r>
              <a:rPr lang="ko-KR" altLang="en-US"/>
              <a:t>등등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71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F8627-03E8-AB56-AD6D-E36A7F966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5C56BB-91A1-DAD4-A48E-1411A295164B}"/>
              </a:ext>
            </a:extLst>
          </p:cNvPr>
          <p:cNvSpPr txBox="1"/>
          <p:nvPr/>
        </p:nvSpPr>
        <p:spPr>
          <a:xfrm>
            <a:off x="4482284" y="466752"/>
            <a:ext cx="32274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600" b="1" dirty="0">
                <a:ea typeface="맑은 고딕"/>
              </a:rPr>
              <a:t>고객 분석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B94E70-9EF2-FB98-AE88-6BBDAD311F2F}"/>
              </a:ext>
            </a:extLst>
          </p:cNvPr>
          <p:cNvGrpSpPr/>
          <p:nvPr/>
        </p:nvGrpSpPr>
        <p:grpSpPr>
          <a:xfrm rot="10800000">
            <a:off x="-1" y="735917"/>
            <a:ext cx="4149090" cy="108000"/>
            <a:chOff x="7573051" y="788672"/>
            <a:chExt cx="4149090" cy="10800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7DC4366-6A83-75B7-7FFC-0088A58C39B4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9C46598F-35D1-443A-C053-5460B52D6E5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CEDD4-6855-57B3-3CCA-ED45AC55451D}"/>
              </a:ext>
            </a:extLst>
          </p:cNvPr>
          <p:cNvGrpSpPr/>
          <p:nvPr/>
        </p:nvGrpSpPr>
        <p:grpSpPr>
          <a:xfrm>
            <a:off x="8042910" y="789918"/>
            <a:ext cx="4149090" cy="108000"/>
            <a:chOff x="7573051" y="788672"/>
            <a:chExt cx="4149090" cy="1080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E0D6F82-B1C7-2FE4-53A7-BBD7205C6245}"/>
                </a:ext>
              </a:extLst>
            </p:cNvPr>
            <p:cNvSpPr/>
            <p:nvPr/>
          </p:nvSpPr>
          <p:spPr>
            <a:xfrm>
              <a:off x="7573051" y="788672"/>
              <a:ext cx="108000" cy="10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4C85A1E-F8CB-21B9-FB38-B660D98299A1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662000" y="842672"/>
              <a:ext cx="406014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441F955-F40E-62B4-1E1F-FF3E7AB4F9E4}"/>
              </a:ext>
            </a:extLst>
          </p:cNvPr>
          <p:cNvGrpSpPr/>
          <p:nvPr/>
        </p:nvGrpSpPr>
        <p:grpSpPr>
          <a:xfrm>
            <a:off x="1491315" y="1339801"/>
            <a:ext cx="1548000" cy="1548000"/>
            <a:chOff x="1464315" y="1166784"/>
            <a:chExt cx="1548000" cy="1548000"/>
          </a:xfrm>
          <a:solidFill>
            <a:srgbClr val="FEECDE"/>
          </a:solidFill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4A24AB4-9284-0F26-82D2-657DE0F60BC5}"/>
                </a:ext>
              </a:extLst>
            </p:cNvPr>
            <p:cNvSpPr/>
            <p:nvPr/>
          </p:nvSpPr>
          <p:spPr>
            <a:xfrm>
              <a:off x="1464315" y="1166784"/>
              <a:ext cx="1548000" cy="154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EF4E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051AAA5-6AC0-7CEE-20CB-D012AC17B72F}"/>
                </a:ext>
              </a:extLst>
            </p:cNvPr>
            <p:cNvSpPr/>
            <p:nvPr/>
          </p:nvSpPr>
          <p:spPr>
            <a:xfrm>
              <a:off x="1518315" y="1220784"/>
              <a:ext cx="1440000" cy="14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13BA940-E201-2011-0A2D-18F7C41ABAFD}"/>
              </a:ext>
            </a:extLst>
          </p:cNvPr>
          <p:cNvGrpSpPr/>
          <p:nvPr/>
        </p:nvGrpSpPr>
        <p:grpSpPr>
          <a:xfrm>
            <a:off x="1491315" y="3036970"/>
            <a:ext cx="1548000" cy="1548000"/>
            <a:chOff x="1464315" y="3036970"/>
            <a:chExt cx="1548000" cy="1548000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63B7FDD-143A-9358-6654-5EAAD9617FD3}"/>
                </a:ext>
              </a:extLst>
            </p:cNvPr>
            <p:cNvSpPr/>
            <p:nvPr/>
          </p:nvSpPr>
          <p:spPr>
            <a:xfrm>
              <a:off x="1518315" y="3090970"/>
              <a:ext cx="1440000" cy="1440000"/>
            </a:xfrm>
            <a:prstGeom prst="ellipse">
              <a:avLst/>
            </a:prstGeom>
            <a:solidFill>
              <a:srgbClr val="FCDC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0D29428-56D8-F296-395E-328AA33F7DD5}"/>
                </a:ext>
              </a:extLst>
            </p:cNvPr>
            <p:cNvSpPr/>
            <p:nvPr/>
          </p:nvSpPr>
          <p:spPr>
            <a:xfrm>
              <a:off x="1464315" y="3036970"/>
              <a:ext cx="1548000" cy="1548000"/>
            </a:xfrm>
            <a:prstGeom prst="ellipse">
              <a:avLst/>
            </a:prstGeom>
            <a:noFill/>
            <a:ln>
              <a:solidFill>
                <a:srgbClr val="FCDC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4085C5E-8C93-9B32-D0DE-8C2474A666EA}"/>
              </a:ext>
            </a:extLst>
          </p:cNvPr>
          <p:cNvGrpSpPr/>
          <p:nvPr/>
        </p:nvGrpSpPr>
        <p:grpSpPr>
          <a:xfrm>
            <a:off x="1491315" y="4758069"/>
            <a:ext cx="1548000" cy="1548000"/>
            <a:chOff x="1464315" y="4907156"/>
            <a:chExt cx="1548000" cy="15480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49232F2-7631-DCAA-D40C-C16BDE162540}"/>
                </a:ext>
              </a:extLst>
            </p:cNvPr>
            <p:cNvSpPr/>
            <p:nvPr/>
          </p:nvSpPr>
          <p:spPr>
            <a:xfrm>
              <a:off x="1518315" y="4961156"/>
              <a:ext cx="1440000" cy="14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68131E3-CB8D-8554-AFB0-1F77B207FAA1}"/>
                </a:ext>
              </a:extLst>
            </p:cNvPr>
            <p:cNvSpPr/>
            <p:nvPr/>
          </p:nvSpPr>
          <p:spPr>
            <a:xfrm>
              <a:off x="1464315" y="4907156"/>
              <a:ext cx="1548000" cy="1548000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3906477-8B04-01FD-62C2-0DB5F275139F}"/>
              </a:ext>
            </a:extLst>
          </p:cNvPr>
          <p:cNvGrpSpPr/>
          <p:nvPr/>
        </p:nvGrpSpPr>
        <p:grpSpPr>
          <a:xfrm>
            <a:off x="4234426" y="1339807"/>
            <a:ext cx="6380922" cy="1547994"/>
            <a:chOff x="4319763" y="1339807"/>
            <a:chExt cx="6380922" cy="1547994"/>
          </a:xfrm>
          <a:solidFill>
            <a:srgbClr val="FEECDE"/>
          </a:solidFill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27681698-E1D7-3E95-F3AB-205D1FDECB99}"/>
                </a:ext>
              </a:extLst>
            </p:cNvPr>
            <p:cNvSpPr/>
            <p:nvPr/>
          </p:nvSpPr>
          <p:spPr>
            <a:xfrm>
              <a:off x="4319763" y="1339807"/>
              <a:ext cx="6380922" cy="154799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2AABB373-5629-F6A9-FC6A-F53FFB3588CE}"/>
                </a:ext>
              </a:extLst>
            </p:cNvPr>
            <p:cNvSpPr/>
            <p:nvPr/>
          </p:nvSpPr>
          <p:spPr>
            <a:xfrm>
              <a:off x="4493566" y="1465204"/>
              <a:ext cx="6033316" cy="1297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06FF466-43DD-3BAC-DED4-EB07E1243BDC}"/>
              </a:ext>
            </a:extLst>
          </p:cNvPr>
          <p:cNvGrpSpPr/>
          <p:nvPr/>
        </p:nvGrpSpPr>
        <p:grpSpPr>
          <a:xfrm>
            <a:off x="4234426" y="3036976"/>
            <a:ext cx="6380922" cy="1547994"/>
            <a:chOff x="4319763" y="1339807"/>
            <a:chExt cx="6380922" cy="1547994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80F601A7-7A75-AB5C-0C9A-6583558E8308}"/>
                </a:ext>
              </a:extLst>
            </p:cNvPr>
            <p:cNvSpPr/>
            <p:nvPr/>
          </p:nvSpPr>
          <p:spPr>
            <a:xfrm>
              <a:off x="4319763" y="1339807"/>
              <a:ext cx="6380922" cy="1547994"/>
            </a:xfrm>
            <a:prstGeom prst="roundRect">
              <a:avLst>
                <a:gd name="adj" fmla="val 50000"/>
              </a:avLst>
            </a:prstGeom>
            <a:solidFill>
              <a:srgbClr val="FCDC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3E30F30-596E-1390-E9BE-FE5C2C6AE282}"/>
                </a:ext>
              </a:extLst>
            </p:cNvPr>
            <p:cNvSpPr/>
            <p:nvPr/>
          </p:nvSpPr>
          <p:spPr>
            <a:xfrm>
              <a:off x="4493566" y="1465204"/>
              <a:ext cx="6033316" cy="1297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4EAEF1C-135A-7A7C-1D5E-7D14492F3BF7}"/>
              </a:ext>
            </a:extLst>
          </p:cNvPr>
          <p:cNvGrpSpPr/>
          <p:nvPr/>
        </p:nvGrpSpPr>
        <p:grpSpPr>
          <a:xfrm>
            <a:off x="4234426" y="4758075"/>
            <a:ext cx="6380922" cy="1547994"/>
            <a:chOff x="4319763" y="1339807"/>
            <a:chExt cx="6380922" cy="1547994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A6139E99-8240-32B2-C374-BBF451C69E86}"/>
                </a:ext>
              </a:extLst>
            </p:cNvPr>
            <p:cNvSpPr/>
            <p:nvPr/>
          </p:nvSpPr>
          <p:spPr>
            <a:xfrm>
              <a:off x="4319763" y="1339807"/>
              <a:ext cx="6380922" cy="1547994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F35B9E4E-9473-6242-EA5D-184D668AA450}"/>
                </a:ext>
              </a:extLst>
            </p:cNvPr>
            <p:cNvSpPr/>
            <p:nvPr/>
          </p:nvSpPr>
          <p:spPr>
            <a:xfrm>
              <a:off x="4493566" y="1465204"/>
              <a:ext cx="6033316" cy="1297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F0FA91-58DD-3260-FC82-6F34CB0A879E}"/>
              </a:ext>
            </a:extLst>
          </p:cNvPr>
          <p:cNvCxnSpPr>
            <a:cxnSpLocks/>
            <a:stCxn id="12" idx="6"/>
            <a:endCxn id="18" idx="1"/>
          </p:cNvCxnSpPr>
          <p:nvPr/>
        </p:nvCxnSpPr>
        <p:spPr>
          <a:xfrm>
            <a:off x="3039315" y="2113801"/>
            <a:ext cx="1195111" cy="3"/>
          </a:xfrm>
          <a:prstGeom prst="line">
            <a:avLst/>
          </a:prstGeom>
          <a:ln w="76200">
            <a:solidFill>
              <a:srgbClr val="FEF4E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B1EB7FE-1F15-D379-7D85-4C517E3FFCD4}"/>
              </a:ext>
            </a:extLst>
          </p:cNvPr>
          <p:cNvCxnSpPr>
            <a:cxnSpLocks/>
            <a:stCxn id="16" idx="6"/>
            <a:endCxn id="31" idx="1"/>
          </p:cNvCxnSpPr>
          <p:nvPr/>
        </p:nvCxnSpPr>
        <p:spPr>
          <a:xfrm>
            <a:off x="3039315" y="3810970"/>
            <a:ext cx="1195111" cy="3"/>
          </a:xfrm>
          <a:prstGeom prst="line">
            <a:avLst/>
          </a:prstGeom>
          <a:ln w="76200">
            <a:solidFill>
              <a:srgbClr val="FCDCC4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649D4E4-4A06-FDEA-91FD-5DCBBACAD8FB}"/>
              </a:ext>
            </a:extLst>
          </p:cNvPr>
          <p:cNvCxnSpPr>
            <a:cxnSpLocks/>
            <a:stCxn id="17" idx="6"/>
            <a:endCxn id="34" idx="1"/>
          </p:cNvCxnSpPr>
          <p:nvPr/>
        </p:nvCxnSpPr>
        <p:spPr>
          <a:xfrm>
            <a:off x="3039315" y="5532069"/>
            <a:ext cx="1195111" cy="3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907C28-5D0C-8DF7-36B3-982B005BF167}"/>
              </a:ext>
            </a:extLst>
          </p:cNvPr>
          <p:cNvSpPr txBox="1"/>
          <p:nvPr/>
        </p:nvSpPr>
        <p:spPr>
          <a:xfrm>
            <a:off x="1662476" y="1929135"/>
            <a:ext cx="1205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충성고객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588E56-02B9-B8FD-04A1-07C9F63BAE12}"/>
              </a:ext>
            </a:extLst>
          </p:cNvPr>
          <p:cNvSpPr txBox="1"/>
          <p:nvPr/>
        </p:nvSpPr>
        <p:spPr>
          <a:xfrm>
            <a:off x="1659835" y="3626304"/>
            <a:ext cx="120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/>
              <a:t>비충성고객</a:t>
            </a:r>
            <a:endParaRPr lang="ko-KR" altLang="en-US" sz="1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2C2187-A4EF-656B-A8DC-376717842256}"/>
              </a:ext>
            </a:extLst>
          </p:cNvPr>
          <p:cNvSpPr txBox="1"/>
          <p:nvPr/>
        </p:nvSpPr>
        <p:spPr>
          <a:xfrm>
            <a:off x="1659834" y="5347403"/>
            <a:ext cx="1205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/>
              <a:t>비사용고객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853D8B-4A9B-A08F-E294-9C4F740B60F1}"/>
              </a:ext>
            </a:extLst>
          </p:cNvPr>
          <p:cNvSpPr txBox="1"/>
          <p:nvPr/>
        </p:nvSpPr>
        <p:spPr>
          <a:xfrm>
            <a:off x="4999382" y="1577394"/>
            <a:ext cx="5049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건강관리에 관심이 많고</a:t>
            </a:r>
            <a:r>
              <a:rPr lang="en-US" altLang="ko-KR" b="1" dirty="0"/>
              <a:t>, </a:t>
            </a:r>
          </a:p>
          <a:p>
            <a:pPr algn="ctr"/>
            <a:r>
              <a:rPr lang="ko-KR" altLang="en-US" b="1" dirty="0"/>
              <a:t>저당</a:t>
            </a:r>
            <a:r>
              <a:rPr lang="en-US" altLang="ko-KR" b="1" dirty="0"/>
              <a:t>/</a:t>
            </a:r>
            <a:r>
              <a:rPr lang="ko-KR" altLang="en-US" b="1" dirty="0"/>
              <a:t>혈당 관련 앱을 정기적으로 사용</a:t>
            </a:r>
            <a:r>
              <a:rPr lang="en-US" altLang="ko-KR" b="1" dirty="0"/>
              <a:t>, </a:t>
            </a:r>
          </a:p>
          <a:p>
            <a:pPr algn="ctr"/>
            <a:r>
              <a:rPr lang="ko-KR" altLang="en-US" b="1" dirty="0"/>
              <a:t>혈당 기록 및 레시피에 관심이 많은 사람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B372A9-B95C-87A9-0C49-D8A8EED8E209}"/>
              </a:ext>
            </a:extLst>
          </p:cNvPr>
          <p:cNvSpPr txBox="1"/>
          <p:nvPr/>
        </p:nvSpPr>
        <p:spPr>
          <a:xfrm>
            <a:off x="4999382" y="3472415"/>
            <a:ext cx="50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관심은 있으나 사용빈도 낮음</a:t>
            </a:r>
            <a:r>
              <a:rPr lang="en-US" altLang="ko-KR" b="1" dirty="0"/>
              <a:t>,</a:t>
            </a:r>
          </a:p>
          <a:p>
            <a:pPr algn="ctr"/>
            <a:r>
              <a:rPr lang="ko-KR" altLang="en-US" b="1" dirty="0"/>
              <a:t>간헐적 검색 및 클릭중심</a:t>
            </a:r>
            <a:endParaRPr lang="en-US" altLang="ko-KR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94C6166-C440-9A51-3CAC-B48BDD074A81}"/>
              </a:ext>
            </a:extLst>
          </p:cNvPr>
          <p:cNvSpPr txBox="1"/>
          <p:nvPr/>
        </p:nvSpPr>
        <p:spPr>
          <a:xfrm>
            <a:off x="4900348" y="5193514"/>
            <a:ext cx="50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혈당관리 필요성은 느끼지만 정보 접근이 부족</a:t>
            </a:r>
            <a:r>
              <a:rPr lang="en-US" altLang="ko-KR" b="1" dirty="0"/>
              <a:t>,</a:t>
            </a:r>
          </a:p>
          <a:p>
            <a:pPr algn="ctr"/>
            <a:r>
              <a:rPr lang="ko-KR" altLang="en-US" b="1" dirty="0"/>
              <a:t>앱</a:t>
            </a:r>
            <a:r>
              <a:rPr lang="en-US" altLang="ko-KR" b="1" dirty="0"/>
              <a:t>/</a:t>
            </a:r>
            <a:r>
              <a:rPr lang="ko-KR" altLang="en-US" b="1" dirty="0"/>
              <a:t>서비스 경험 거의 없음</a:t>
            </a:r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3831EA7F-ADDA-313C-B020-6F94FE071A0C}"/>
              </a:ext>
            </a:extLst>
          </p:cNvPr>
          <p:cNvSpPr/>
          <p:nvPr/>
        </p:nvSpPr>
        <p:spPr>
          <a:xfrm>
            <a:off x="10595113" y="2842591"/>
            <a:ext cx="1596887" cy="1013792"/>
          </a:xfrm>
          <a:custGeom>
            <a:avLst/>
            <a:gdLst>
              <a:gd name="connsiteX0" fmla="*/ 0 w 1669774"/>
              <a:gd name="connsiteY0" fmla="*/ 1013792 h 1013792"/>
              <a:gd name="connsiteX1" fmla="*/ 49696 w 1669774"/>
              <a:gd name="connsiteY1" fmla="*/ 765313 h 1013792"/>
              <a:gd name="connsiteX2" fmla="*/ 139148 w 1669774"/>
              <a:gd name="connsiteY2" fmla="*/ 665922 h 1013792"/>
              <a:gd name="connsiteX3" fmla="*/ 337930 w 1669774"/>
              <a:gd name="connsiteY3" fmla="*/ 556592 h 1013792"/>
              <a:gd name="connsiteX4" fmla="*/ 616226 w 1669774"/>
              <a:gd name="connsiteY4" fmla="*/ 636105 h 1013792"/>
              <a:gd name="connsiteX5" fmla="*/ 655983 w 1669774"/>
              <a:gd name="connsiteY5" fmla="*/ 705679 h 1013792"/>
              <a:gd name="connsiteX6" fmla="*/ 685800 w 1669774"/>
              <a:gd name="connsiteY6" fmla="*/ 745435 h 1013792"/>
              <a:gd name="connsiteX7" fmla="*/ 665922 w 1669774"/>
              <a:gd name="connsiteY7" fmla="*/ 884583 h 1013792"/>
              <a:gd name="connsiteX8" fmla="*/ 646044 w 1669774"/>
              <a:gd name="connsiteY8" fmla="*/ 914400 h 1013792"/>
              <a:gd name="connsiteX9" fmla="*/ 526774 w 1669774"/>
              <a:gd name="connsiteY9" fmla="*/ 904461 h 1013792"/>
              <a:gd name="connsiteX10" fmla="*/ 467139 w 1669774"/>
              <a:gd name="connsiteY10" fmla="*/ 805070 h 1013792"/>
              <a:gd name="connsiteX11" fmla="*/ 496957 w 1669774"/>
              <a:gd name="connsiteY11" fmla="*/ 626166 h 1013792"/>
              <a:gd name="connsiteX12" fmla="*/ 655983 w 1669774"/>
              <a:gd name="connsiteY12" fmla="*/ 447261 h 1013792"/>
              <a:gd name="connsiteX13" fmla="*/ 1103244 w 1669774"/>
              <a:gd name="connsiteY13" fmla="*/ 149087 h 1013792"/>
              <a:gd name="connsiteX14" fmla="*/ 1262270 w 1669774"/>
              <a:gd name="connsiteY14" fmla="*/ 89452 h 1013792"/>
              <a:gd name="connsiteX15" fmla="*/ 1530626 w 1669774"/>
              <a:gd name="connsiteY15" fmla="*/ 19879 h 1013792"/>
              <a:gd name="connsiteX16" fmla="*/ 1669774 w 1669774"/>
              <a:gd name="connsiteY16" fmla="*/ 0 h 10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9774" h="1013792">
                <a:moveTo>
                  <a:pt x="0" y="1013792"/>
                </a:moveTo>
                <a:cubicBezTo>
                  <a:pt x="16565" y="930966"/>
                  <a:pt x="18326" y="843738"/>
                  <a:pt x="49696" y="765313"/>
                </a:cubicBezTo>
                <a:cubicBezTo>
                  <a:pt x="66250" y="723929"/>
                  <a:pt x="105187" y="694789"/>
                  <a:pt x="139148" y="665922"/>
                </a:cubicBezTo>
                <a:cubicBezTo>
                  <a:pt x="203915" y="610870"/>
                  <a:pt x="263460" y="589689"/>
                  <a:pt x="337930" y="556592"/>
                </a:cubicBezTo>
                <a:cubicBezTo>
                  <a:pt x="380227" y="565051"/>
                  <a:pt x="557640" y="582401"/>
                  <a:pt x="616226" y="636105"/>
                </a:cubicBezTo>
                <a:cubicBezTo>
                  <a:pt x="635916" y="654154"/>
                  <a:pt x="641643" y="683144"/>
                  <a:pt x="655983" y="705679"/>
                </a:cubicBezTo>
                <a:cubicBezTo>
                  <a:pt x="664876" y="719654"/>
                  <a:pt x="675861" y="732183"/>
                  <a:pt x="685800" y="745435"/>
                </a:cubicBezTo>
                <a:cubicBezTo>
                  <a:pt x="679174" y="791818"/>
                  <a:pt x="676653" y="838975"/>
                  <a:pt x="665922" y="884583"/>
                </a:cubicBezTo>
                <a:cubicBezTo>
                  <a:pt x="663186" y="896211"/>
                  <a:pt x="657869" y="912711"/>
                  <a:pt x="646044" y="914400"/>
                </a:cubicBezTo>
                <a:cubicBezTo>
                  <a:pt x="606550" y="920042"/>
                  <a:pt x="566531" y="907774"/>
                  <a:pt x="526774" y="904461"/>
                </a:cubicBezTo>
                <a:cubicBezTo>
                  <a:pt x="506896" y="871331"/>
                  <a:pt x="460787" y="843181"/>
                  <a:pt x="467139" y="805070"/>
                </a:cubicBezTo>
                <a:cubicBezTo>
                  <a:pt x="477078" y="745435"/>
                  <a:pt x="477181" y="683297"/>
                  <a:pt x="496957" y="626166"/>
                </a:cubicBezTo>
                <a:cubicBezTo>
                  <a:pt x="511774" y="583362"/>
                  <a:pt x="636301" y="465153"/>
                  <a:pt x="655983" y="447261"/>
                </a:cubicBezTo>
                <a:cubicBezTo>
                  <a:pt x="788822" y="326499"/>
                  <a:pt x="939580" y="223480"/>
                  <a:pt x="1103244" y="149087"/>
                </a:cubicBezTo>
                <a:cubicBezTo>
                  <a:pt x="1154783" y="125660"/>
                  <a:pt x="1208562" y="107355"/>
                  <a:pt x="1262270" y="89452"/>
                </a:cubicBezTo>
                <a:cubicBezTo>
                  <a:pt x="1321078" y="69849"/>
                  <a:pt x="1466974" y="30949"/>
                  <a:pt x="1530626" y="19879"/>
                </a:cubicBezTo>
                <a:cubicBezTo>
                  <a:pt x="1753366" y="-18859"/>
                  <a:pt x="1552686" y="29271"/>
                  <a:pt x="1669774" y="0"/>
                </a:cubicBezTo>
              </a:path>
            </a:pathLst>
          </a:custGeom>
          <a:noFill/>
          <a:ln w="57150">
            <a:solidFill>
              <a:srgbClr val="FCDCC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D4D807B2-A74F-A04A-54AB-2359DE023EF1}"/>
              </a:ext>
            </a:extLst>
          </p:cNvPr>
          <p:cNvSpPr/>
          <p:nvPr/>
        </p:nvSpPr>
        <p:spPr>
          <a:xfrm>
            <a:off x="10595113" y="1150636"/>
            <a:ext cx="1596887" cy="1013792"/>
          </a:xfrm>
          <a:custGeom>
            <a:avLst/>
            <a:gdLst>
              <a:gd name="connsiteX0" fmla="*/ 0 w 1669774"/>
              <a:gd name="connsiteY0" fmla="*/ 1013792 h 1013792"/>
              <a:gd name="connsiteX1" fmla="*/ 49696 w 1669774"/>
              <a:gd name="connsiteY1" fmla="*/ 765313 h 1013792"/>
              <a:gd name="connsiteX2" fmla="*/ 139148 w 1669774"/>
              <a:gd name="connsiteY2" fmla="*/ 665922 h 1013792"/>
              <a:gd name="connsiteX3" fmla="*/ 337930 w 1669774"/>
              <a:gd name="connsiteY3" fmla="*/ 556592 h 1013792"/>
              <a:gd name="connsiteX4" fmla="*/ 616226 w 1669774"/>
              <a:gd name="connsiteY4" fmla="*/ 636105 h 1013792"/>
              <a:gd name="connsiteX5" fmla="*/ 655983 w 1669774"/>
              <a:gd name="connsiteY5" fmla="*/ 705679 h 1013792"/>
              <a:gd name="connsiteX6" fmla="*/ 685800 w 1669774"/>
              <a:gd name="connsiteY6" fmla="*/ 745435 h 1013792"/>
              <a:gd name="connsiteX7" fmla="*/ 665922 w 1669774"/>
              <a:gd name="connsiteY7" fmla="*/ 884583 h 1013792"/>
              <a:gd name="connsiteX8" fmla="*/ 646044 w 1669774"/>
              <a:gd name="connsiteY8" fmla="*/ 914400 h 1013792"/>
              <a:gd name="connsiteX9" fmla="*/ 526774 w 1669774"/>
              <a:gd name="connsiteY9" fmla="*/ 904461 h 1013792"/>
              <a:gd name="connsiteX10" fmla="*/ 467139 w 1669774"/>
              <a:gd name="connsiteY10" fmla="*/ 805070 h 1013792"/>
              <a:gd name="connsiteX11" fmla="*/ 496957 w 1669774"/>
              <a:gd name="connsiteY11" fmla="*/ 626166 h 1013792"/>
              <a:gd name="connsiteX12" fmla="*/ 655983 w 1669774"/>
              <a:gd name="connsiteY12" fmla="*/ 447261 h 1013792"/>
              <a:gd name="connsiteX13" fmla="*/ 1103244 w 1669774"/>
              <a:gd name="connsiteY13" fmla="*/ 149087 h 1013792"/>
              <a:gd name="connsiteX14" fmla="*/ 1262270 w 1669774"/>
              <a:gd name="connsiteY14" fmla="*/ 89452 h 1013792"/>
              <a:gd name="connsiteX15" fmla="*/ 1530626 w 1669774"/>
              <a:gd name="connsiteY15" fmla="*/ 19879 h 1013792"/>
              <a:gd name="connsiteX16" fmla="*/ 1669774 w 1669774"/>
              <a:gd name="connsiteY16" fmla="*/ 0 h 10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9774" h="1013792">
                <a:moveTo>
                  <a:pt x="0" y="1013792"/>
                </a:moveTo>
                <a:cubicBezTo>
                  <a:pt x="16565" y="930966"/>
                  <a:pt x="18326" y="843738"/>
                  <a:pt x="49696" y="765313"/>
                </a:cubicBezTo>
                <a:cubicBezTo>
                  <a:pt x="66250" y="723929"/>
                  <a:pt x="105187" y="694789"/>
                  <a:pt x="139148" y="665922"/>
                </a:cubicBezTo>
                <a:cubicBezTo>
                  <a:pt x="203915" y="610870"/>
                  <a:pt x="263460" y="589689"/>
                  <a:pt x="337930" y="556592"/>
                </a:cubicBezTo>
                <a:cubicBezTo>
                  <a:pt x="380227" y="565051"/>
                  <a:pt x="557640" y="582401"/>
                  <a:pt x="616226" y="636105"/>
                </a:cubicBezTo>
                <a:cubicBezTo>
                  <a:pt x="635916" y="654154"/>
                  <a:pt x="641643" y="683144"/>
                  <a:pt x="655983" y="705679"/>
                </a:cubicBezTo>
                <a:cubicBezTo>
                  <a:pt x="664876" y="719654"/>
                  <a:pt x="675861" y="732183"/>
                  <a:pt x="685800" y="745435"/>
                </a:cubicBezTo>
                <a:cubicBezTo>
                  <a:pt x="679174" y="791818"/>
                  <a:pt x="676653" y="838975"/>
                  <a:pt x="665922" y="884583"/>
                </a:cubicBezTo>
                <a:cubicBezTo>
                  <a:pt x="663186" y="896211"/>
                  <a:pt x="657869" y="912711"/>
                  <a:pt x="646044" y="914400"/>
                </a:cubicBezTo>
                <a:cubicBezTo>
                  <a:pt x="606550" y="920042"/>
                  <a:pt x="566531" y="907774"/>
                  <a:pt x="526774" y="904461"/>
                </a:cubicBezTo>
                <a:cubicBezTo>
                  <a:pt x="506896" y="871331"/>
                  <a:pt x="460787" y="843181"/>
                  <a:pt x="467139" y="805070"/>
                </a:cubicBezTo>
                <a:cubicBezTo>
                  <a:pt x="477078" y="745435"/>
                  <a:pt x="477181" y="683297"/>
                  <a:pt x="496957" y="626166"/>
                </a:cubicBezTo>
                <a:cubicBezTo>
                  <a:pt x="511774" y="583362"/>
                  <a:pt x="636301" y="465153"/>
                  <a:pt x="655983" y="447261"/>
                </a:cubicBezTo>
                <a:cubicBezTo>
                  <a:pt x="788822" y="326499"/>
                  <a:pt x="939580" y="223480"/>
                  <a:pt x="1103244" y="149087"/>
                </a:cubicBezTo>
                <a:cubicBezTo>
                  <a:pt x="1154783" y="125660"/>
                  <a:pt x="1208562" y="107355"/>
                  <a:pt x="1262270" y="89452"/>
                </a:cubicBezTo>
                <a:cubicBezTo>
                  <a:pt x="1321078" y="69849"/>
                  <a:pt x="1466974" y="30949"/>
                  <a:pt x="1530626" y="19879"/>
                </a:cubicBezTo>
                <a:cubicBezTo>
                  <a:pt x="1753366" y="-18859"/>
                  <a:pt x="1552686" y="29271"/>
                  <a:pt x="1669774" y="0"/>
                </a:cubicBezTo>
              </a:path>
            </a:pathLst>
          </a:custGeom>
          <a:noFill/>
          <a:ln w="57150">
            <a:solidFill>
              <a:srgbClr val="FEECDE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31BDFD2E-28CC-3F96-B234-2153AD4B4460}"/>
              </a:ext>
            </a:extLst>
          </p:cNvPr>
          <p:cNvSpPr/>
          <p:nvPr/>
        </p:nvSpPr>
        <p:spPr>
          <a:xfrm>
            <a:off x="10605231" y="4584970"/>
            <a:ext cx="1596887" cy="1013792"/>
          </a:xfrm>
          <a:custGeom>
            <a:avLst/>
            <a:gdLst>
              <a:gd name="connsiteX0" fmla="*/ 0 w 1669774"/>
              <a:gd name="connsiteY0" fmla="*/ 1013792 h 1013792"/>
              <a:gd name="connsiteX1" fmla="*/ 49696 w 1669774"/>
              <a:gd name="connsiteY1" fmla="*/ 765313 h 1013792"/>
              <a:gd name="connsiteX2" fmla="*/ 139148 w 1669774"/>
              <a:gd name="connsiteY2" fmla="*/ 665922 h 1013792"/>
              <a:gd name="connsiteX3" fmla="*/ 337930 w 1669774"/>
              <a:gd name="connsiteY3" fmla="*/ 556592 h 1013792"/>
              <a:gd name="connsiteX4" fmla="*/ 616226 w 1669774"/>
              <a:gd name="connsiteY4" fmla="*/ 636105 h 1013792"/>
              <a:gd name="connsiteX5" fmla="*/ 655983 w 1669774"/>
              <a:gd name="connsiteY5" fmla="*/ 705679 h 1013792"/>
              <a:gd name="connsiteX6" fmla="*/ 685800 w 1669774"/>
              <a:gd name="connsiteY6" fmla="*/ 745435 h 1013792"/>
              <a:gd name="connsiteX7" fmla="*/ 665922 w 1669774"/>
              <a:gd name="connsiteY7" fmla="*/ 884583 h 1013792"/>
              <a:gd name="connsiteX8" fmla="*/ 646044 w 1669774"/>
              <a:gd name="connsiteY8" fmla="*/ 914400 h 1013792"/>
              <a:gd name="connsiteX9" fmla="*/ 526774 w 1669774"/>
              <a:gd name="connsiteY9" fmla="*/ 904461 h 1013792"/>
              <a:gd name="connsiteX10" fmla="*/ 467139 w 1669774"/>
              <a:gd name="connsiteY10" fmla="*/ 805070 h 1013792"/>
              <a:gd name="connsiteX11" fmla="*/ 496957 w 1669774"/>
              <a:gd name="connsiteY11" fmla="*/ 626166 h 1013792"/>
              <a:gd name="connsiteX12" fmla="*/ 655983 w 1669774"/>
              <a:gd name="connsiteY12" fmla="*/ 447261 h 1013792"/>
              <a:gd name="connsiteX13" fmla="*/ 1103244 w 1669774"/>
              <a:gd name="connsiteY13" fmla="*/ 149087 h 1013792"/>
              <a:gd name="connsiteX14" fmla="*/ 1262270 w 1669774"/>
              <a:gd name="connsiteY14" fmla="*/ 89452 h 1013792"/>
              <a:gd name="connsiteX15" fmla="*/ 1530626 w 1669774"/>
              <a:gd name="connsiteY15" fmla="*/ 19879 h 1013792"/>
              <a:gd name="connsiteX16" fmla="*/ 1669774 w 1669774"/>
              <a:gd name="connsiteY16" fmla="*/ 0 h 101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9774" h="1013792">
                <a:moveTo>
                  <a:pt x="0" y="1013792"/>
                </a:moveTo>
                <a:cubicBezTo>
                  <a:pt x="16565" y="930966"/>
                  <a:pt x="18326" y="843738"/>
                  <a:pt x="49696" y="765313"/>
                </a:cubicBezTo>
                <a:cubicBezTo>
                  <a:pt x="66250" y="723929"/>
                  <a:pt x="105187" y="694789"/>
                  <a:pt x="139148" y="665922"/>
                </a:cubicBezTo>
                <a:cubicBezTo>
                  <a:pt x="203915" y="610870"/>
                  <a:pt x="263460" y="589689"/>
                  <a:pt x="337930" y="556592"/>
                </a:cubicBezTo>
                <a:cubicBezTo>
                  <a:pt x="380227" y="565051"/>
                  <a:pt x="557640" y="582401"/>
                  <a:pt x="616226" y="636105"/>
                </a:cubicBezTo>
                <a:cubicBezTo>
                  <a:pt x="635916" y="654154"/>
                  <a:pt x="641643" y="683144"/>
                  <a:pt x="655983" y="705679"/>
                </a:cubicBezTo>
                <a:cubicBezTo>
                  <a:pt x="664876" y="719654"/>
                  <a:pt x="675861" y="732183"/>
                  <a:pt x="685800" y="745435"/>
                </a:cubicBezTo>
                <a:cubicBezTo>
                  <a:pt x="679174" y="791818"/>
                  <a:pt x="676653" y="838975"/>
                  <a:pt x="665922" y="884583"/>
                </a:cubicBezTo>
                <a:cubicBezTo>
                  <a:pt x="663186" y="896211"/>
                  <a:pt x="657869" y="912711"/>
                  <a:pt x="646044" y="914400"/>
                </a:cubicBezTo>
                <a:cubicBezTo>
                  <a:pt x="606550" y="920042"/>
                  <a:pt x="566531" y="907774"/>
                  <a:pt x="526774" y="904461"/>
                </a:cubicBezTo>
                <a:cubicBezTo>
                  <a:pt x="506896" y="871331"/>
                  <a:pt x="460787" y="843181"/>
                  <a:pt x="467139" y="805070"/>
                </a:cubicBezTo>
                <a:cubicBezTo>
                  <a:pt x="477078" y="745435"/>
                  <a:pt x="477181" y="683297"/>
                  <a:pt x="496957" y="626166"/>
                </a:cubicBezTo>
                <a:cubicBezTo>
                  <a:pt x="511774" y="583362"/>
                  <a:pt x="636301" y="465153"/>
                  <a:pt x="655983" y="447261"/>
                </a:cubicBezTo>
                <a:cubicBezTo>
                  <a:pt x="788822" y="326499"/>
                  <a:pt x="939580" y="223480"/>
                  <a:pt x="1103244" y="149087"/>
                </a:cubicBezTo>
                <a:cubicBezTo>
                  <a:pt x="1154783" y="125660"/>
                  <a:pt x="1208562" y="107355"/>
                  <a:pt x="1262270" y="89452"/>
                </a:cubicBezTo>
                <a:cubicBezTo>
                  <a:pt x="1321078" y="69849"/>
                  <a:pt x="1466974" y="30949"/>
                  <a:pt x="1530626" y="19879"/>
                </a:cubicBezTo>
                <a:cubicBezTo>
                  <a:pt x="1753366" y="-18859"/>
                  <a:pt x="1552686" y="29271"/>
                  <a:pt x="1669774" y="0"/>
                </a:cubicBezTo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3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1063</Words>
  <Application>Microsoft Office PowerPoint</Application>
  <PresentationFormat>와이드스크린</PresentationFormat>
  <Paragraphs>211</Paragraphs>
  <Slides>19</Slides>
  <Notes>4</Notes>
  <HiddenSlides>5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ADLaM Display</vt:lpstr>
      <vt:lpstr>KoPub돋움체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OWNER</cp:lastModifiedBy>
  <cp:revision>64</cp:revision>
  <dcterms:created xsi:type="dcterms:W3CDTF">2025-09-15T07:16:52Z</dcterms:created>
  <dcterms:modified xsi:type="dcterms:W3CDTF">2025-09-17T08:30:04Z</dcterms:modified>
</cp:coreProperties>
</file>