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7" r:id="rId3"/>
    <p:sldId id="27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36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1C4BD4F-B9C7-0D56-4651-998AE80225B8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5F5F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1129B2A-B7F2-A136-43D9-696EBDC545E5}"/>
              </a:ext>
            </a:extLst>
          </p:cNvPr>
          <p:cNvSpPr/>
          <p:nvPr/>
        </p:nvSpPr>
        <p:spPr>
          <a:xfrm>
            <a:off x="812800" y="457200"/>
            <a:ext cx="10566400" cy="792480"/>
          </a:xfrm>
          <a:custGeom>
            <a:avLst/>
            <a:gdLst>
              <a:gd name="connsiteX0" fmla="*/ 0 w 10566400"/>
              <a:gd name="connsiteY0" fmla="*/ 0 h 792480"/>
              <a:gd name="connsiteX1" fmla="*/ 10566400 w 10566400"/>
              <a:gd name="connsiteY1" fmla="*/ 0 h 792480"/>
              <a:gd name="connsiteX2" fmla="*/ 10566400 w 10566400"/>
              <a:gd name="connsiteY2" fmla="*/ 792480 h 792480"/>
              <a:gd name="connsiteX3" fmla="*/ 0 w 10566400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792480">
                <a:moveTo>
                  <a:pt x="0" y="0"/>
                </a:moveTo>
                <a:lnTo>
                  <a:pt x="10566400" y="0"/>
                </a:lnTo>
                <a:lnTo>
                  <a:pt x="10566400" y="792480"/>
                </a:lnTo>
                <a:lnTo>
                  <a:pt x="0" y="792480"/>
                </a:lnTo>
                <a:close/>
              </a:path>
            </a:pathLst>
          </a:custGeom>
          <a:solidFill>
            <a:srgbClr val="4472C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F34FC-05B2-480E-A7F5-CCF510E15A9D}"/>
              </a:ext>
            </a:extLst>
          </p:cNvPr>
          <p:cNvSpPr txBox="1"/>
          <p:nvPr/>
        </p:nvSpPr>
        <p:spPr>
          <a:xfrm>
            <a:off x="1051560" y="594792"/>
            <a:ext cx="2172902" cy="51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779C1-B064-E48F-69F8-40D6FD987EDB}"/>
              </a:ext>
            </a:extLst>
          </p:cNvPr>
          <p:cNvSpPr txBox="1"/>
          <p:nvPr/>
        </p:nvSpPr>
        <p:spPr>
          <a:xfrm>
            <a:off x="1381760" y="1539564"/>
            <a:ext cx="4567910" cy="407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맑은 고딕"/>
                <a:ea typeface="맑은 고딕"/>
                <a:sym typeface="맑은 고딕"/>
                <a:rtl val="0"/>
              </a:rPr>
              <a:t>프로젝트명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트레이닝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스톱워치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 dirty="0">
                <a:ln/>
                <a:solidFill>
                  <a:srgbClr val="4472C4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1A390-0313-1DE5-C892-C17E68DD53E8}"/>
              </a:ext>
            </a:extLst>
          </p:cNvPr>
          <p:cNvSpPr txBox="1"/>
          <p:nvPr/>
        </p:nvSpPr>
        <p:spPr>
          <a:xfrm>
            <a:off x="1381760" y="2059345"/>
            <a:ext cx="1343726" cy="337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16BA-74F9-2B2F-F093-D6AA67B3E72A}"/>
              </a:ext>
            </a:extLst>
          </p:cNvPr>
          <p:cNvSpPr txBox="1"/>
          <p:nvPr/>
        </p:nvSpPr>
        <p:spPr>
          <a:xfrm>
            <a:off x="1513840" y="2374558"/>
            <a:ext cx="4112775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800" spc="0" baseline="0" dirty="0" err="1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Flutter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기반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트레이닝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특화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스톱워치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B3B95-0679-F933-7D9C-08764719BC8E}"/>
              </a:ext>
            </a:extLst>
          </p:cNvPr>
          <p:cNvSpPr txBox="1"/>
          <p:nvPr/>
        </p:nvSpPr>
        <p:spPr>
          <a:xfrm>
            <a:off x="1513840" y="2638718"/>
            <a:ext cx="3152977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모바일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웹브라우저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크로스플랫폼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C8278-BA70-4EE2-37F1-EB2F39788F5E}"/>
              </a:ext>
            </a:extLst>
          </p:cNvPr>
          <p:cNvSpPr txBox="1"/>
          <p:nvPr/>
        </p:nvSpPr>
        <p:spPr>
          <a:xfrm>
            <a:off x="1381760" y="3049945"/>
            <a:ext cx="973902" cy="337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F955D-D4E3-506E-52E5-E30B5DFD0B18}"/>
              </a:ext>
            </a:extLst>
          </p:cNvPr>
          <p:cNvSpPr txBox="1"/>
          <p:nvPr/>
        </p:nvSpPr>
        <p:spPr>
          <a:xfrm>
            <a:off x="1513840" y="3365158"/>
            <a:ext cx="3874877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시스템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-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휴식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9213E-BC60-71CC-A675-06622CA69257}"/>
              </a:ext>
            </a:extLst>
          </p:cNvPr>
          <p:cNvSpPr txBox="1"/>
          <p:nvPr/>
        </p:nvSpPr>
        <p:spPr>
          <a:xfrm>
            <a:off x="1513840" y="3629318"/>
            <a:ext cx="3197012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커스터마이징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시각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청각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2A332-C262-7D66-9210-1C9720D88515}"/>
              </a:ext>
            </a:extLst>
          </p:cNvPr>
          <p:cNvSpPr txBox="1"/>
          <p:nvPr/>
        </p:nvSpPr>
        <p:spPr>
          <a:xfrm>
            <a:off x="1513840" y="3893478"/>
            <a:ext cx="2633454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웹어셈블리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활용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멀티플랫폼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B123E-47D3-36F4-5B2F-D2E9A3E5DFBA}"/>
              </a:ext>
            </a:extLst>
          </p:cNvPr>
          <p:cNvSpPr txBox="1"/>
          <p:nvPr/>
        </p:nvSpPr>
        <p:spPr>
          <a:xfrm>
            <a:off x="1513840" y="4157638"/>
            <a:ext cx="2739169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직관적이고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전문적인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UI/UX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디자인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6CC4B-2094-698F-1ED8-09AC0C8BAA36}"/>
              </a:ext>
            </a:extLst>
          </p:cNvPr>
          <p:cNvSpPr txBox="1"/>
          <p:nvPr/>
        </p:nvSpPr>
        <p:spPr>
          <a:xfrm>
            <a:off x="7295241" y="2068889"/>
            <a:ext cx="1395100" cy="337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주제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선정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02EB99-4113-AC1C-4059-FCF39C2DF4D6}"/>
              </a:ext>
            </a:extLst>
          </p:cNvPr>
          <p:cNvSpPr txBox="1"/>
          <p:nvPr/>
        </p:nvSpPr>
        <p:spPr>
          <a:xfrm>
            <a:off x="7369581" y="2360621"/>
            <a:ext cx="55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6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학습에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적합한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난이도의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50DCB3-21CA-B6D3-05F6-EE04557A5C1D}"/>
              </a:ext>
            </a:extLst>
          </p:cNvPr>
          <p:cNvSpPr txBox="1"/>
          <p:nvPr/>
        </p:nvSpPr>
        <p:spPr>
          <a:xfrm>
            <a:off x="7369581" y="2647083"/>
            <a:ext cx="445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웹과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모바일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모두에서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F6700-6F50-C074-6CA6-0EA7997E8C57}"/>
              </a:ext>
            </a:extLst>
          </p:cNvPr>
          <p:cNvSpPr txBox="1"/>
          <p:nvPr/>
        </p:nvSpPr>
        <p:spPr>
          <a:xfrm>
            <a:off x="7369581" y="2888941"/>
            <a:ext cx="4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생활에서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활용도가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높음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E4ACA0-FD29-8372-0E5D-DBD025148C52}"/>
              </a:ext>
            </a:extLst>
          </p:cNvPr>
          <p:cNvSpPr txBox="1"/>
          <p:nvPr/>
        </p:nvSpPr>
        <p:spPr>
          <a:xfrm>
            <a:off x="1383646" y="4527959"/>
            <a:ext cx="1426644" cy="35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차별화</a:t>
            </a:r>
            <a:r>
              <a:rPr lang="ko-KR" altLang="en-US" sz="225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2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포인트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D9D71-12D1-4782-D420-6AB3AE1099DD}"/>
              </a:ext>
            </a:extLst>
          </p:cNvPr>
          <p:cNvSpPr txBox="1"/>
          <p:nvPr/>
        </p:nvSpPr>
        <p:spPr>
          <a:xfrm>
            <a:off x="1515726" y="4835245"/>
            <a:ext cx="4685157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미리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패턴에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따라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4637AA-8166-AC49-8F5D-11F3228170B0}"/>
              </a:ext>
            </a:extLst>
          </p:cNvPr>
          <p:cNvSpPr txBox="1"/>
          <p:nvPr/>
        </p:nvSpPr>
        <p:spPr>
          <a:xfrm>
            <a:off x="1515726" y="5099405"/>
            <a:ext cx="4121598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크로스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플랫폼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모바일과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웹에서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동일한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8164FC-4186-4A37-B538-D181D5EC7BDE}"/>
              </a:ext>
            </a:extLst>
          </p:cNvPr>
          <p:cNvSpPr txBox="1"/>
          <p:nvPr/>
        </p:nvSpPr>
        <p:spPr>
          <a:xfrm>
            <a:off x="1515726" y="5363565"/>
            <a:ext cx="4438590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맞춤형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자주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사용하는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설정을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불러오기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03D270-2033-AE08-3136-8FE924C0ABAD}"/>
              </a:ext>
            </a:extLst>
          </p:cNvPr>
          <p:cNvSpPr txBox="1"/>
          <p:nvPr/>
        </p:nvSpPr>
        <p:spPr>
          <a:xfrm>
            <a:off x="1515726" y="5627725"/>
            <a:ext cx="3804606" cy="30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간결하고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직관적인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UI: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활동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중에도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쉽게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조작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40059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B5142-8CAE-98E9-016C-83E796D6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488CE8-EEED-2B3A-F3DB-31544358E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8DFAF-3541-B902-F9BC-6CB35DB3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6EA3C9-BAC9-7175-236C-41F8ECF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D58C1-81AF-20D2-B03C-C29C06758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CDA4D4D-6EC6-5714-8054-CD51F5C7840C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59672F1-6448-B129-6B43-0646208F7FDE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30BC129-4470-AEB3-BE07-A37B43CBC801}"/>
              </a:ext>
            </a:extLst>
          </p:cNvPr>
          <p:cNvSpPr/>
          <p:nvPr/>
        </p:nvSpPr>
        <p:spPr>
          <a:xfrm>
            <a:off x="1638300" y="1282700"/>
            <a:ext cx="41275" cy="4540250"/>
          </a:xfrm>
          <a:custGeom>
            <a:avLst/>
            <a:gdLst>
              <a:gd name="connsiteX0" fmla="*/ 0 w 41275"/>
              <a:gd name="connsiteY0" fmla="*/ 0 h 4540250"/>
              <a:gd name="connsiteX1" fmla="*/ 41275 w 41275"/>
              <a:gd name="connsiteY1" fmla="*/ 0 h 4540250"/>
              <a:gd name="connsiteX2" fmla="*/ 41275 w 41275"/>
              <a:gd name="connsiteY2" fmla="*/ 4540250 h 4540250"/>
              <a:gd name="connsiteX3" fmla="*/ 0 w 41275"/>
              <a:gd name="connsiteY3" fmla="*/ 4540250 h 4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540250">
                <a:moveTo>
                  <a:pt x="0" y="0"/>
                </a:moveTo>
                <a:lnTo>
                  <a:pt x="41275" y="0"/>
                </a:lnTo>
                <a:lnTo>
                  <a:pt x="41275" y="4540250"/>
                </a:lnTo>
                <a:lnTo>
                  <a:pt x="0" y="454025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CCC327A-3D6C-BC2E-6C7F-EB7723EB6A87}"/>
              </a:ext>
            </a:extLst>
          </p:cNvPr>
          <p:cNvSpPr/>
          <p:nvPr/>
        </p:nvSpPr>
        <p:spPr>
          <a:xfrm>
            <a:off x="1762125" y="1282700"/>
            <a:ext cx="16510" cy="660400"/>
          </a:xfrm>
          <a:custGeom>
            <a:avLst/>
            <a:gdLst>
              <a:gd name="connsiteX0" fmla="*/ 0 w 16510"/>
              <a:gd name="connsiteY0" fmla="*/ 0 h 660400"/>
              <a:gd name="connsiteX1" fmla="*/ 16510 w 16510"/>
              <a:gd name="connsiteY1" fmla="*/ 0 h 660400"/>
              <a:gd name="connsiteX2" fmla="*/ 16510 w 16510"/>
              <a:gd name="connsiteY2" fmla="*/ 660400 h 660400"/>
              <a:gd name="connsiteX3" fmla="*/ 0 w 16510"/>
              <a:gd name="connsiteY3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660400">
                <a:moveTo>
                  <a:pt x="0" y="0"/>
                </a:moveTo>
                <a:lnTo>
                  <a:pt x="16510" y="0"/>
                </a:lnTo>
                <a:lnTo>
                  <a:pt x="16510" y="660400"/>
                </a:lnTo>
                <a:lnTo>
                  <a:pt x="0" y="6604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36E8860-8322-853C-3A0A-292E3A1655FC}"/>
              </a:ext>
            </a:extLst>
          </p:cNvPr>
          <p:cNvSpPr/>
          <p:nvPr/>
        </p:nvSpPr>
        <p:spPr>
          <a:xfrm>
            <a:off x="1885950" y="1282700"/>
            <a:ext cx="16510" cy="330200"/>
          </a:xfrm>
          <a:custGeom>
            <a:avLst/>
            <a:gdLst>
              <a:gd name="connsiteX0" fmla="*/ 0 w 16510"/>
              <a:gd name="connsiteY0" fmla="*/ 0 h 330200"/>
              <a:gd name="connsiteX1" fmla="*/ 16510 w 16510"/>
              <a:gd name="connsiteY1" fmla="*/ 0 h 330200"/>
              <a:gd name="connsiteX2" fmla="*/ 16510 w 16510"/>
              <a:gd name="connsiteY2" fmla="*/ 330200 h 330200"/>
              <a:gd name="connsiteX3" fmla="*/ 0 w 1651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330200">
                <a:moveTo>
                  <a:pt x="0" y="0"/>
                </a:moveTo>
                <a:lnTo>
                  <a:pt x="16510" y="0"/>
                </a:lnTo>
                <a:lnTo>
                  <a:pt x="1651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EADDB-3F6E-187D-7A27-FE977C4B17A4}"/>
              </a:ext>
            </a:extLst>
          </p:cNvPr>
          <p:cNvSpPr txBox="1"/>
          <p:nvPr/>
        </p:nvSpPr>
        <p:spPr>
          <a:xfrm>
            <a:off x="2042160" y="789710"/>
            <a:ext cx="2131092" cy="486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3C0C08A-9C51-2A61-6FAC-06D635601DBC}"/>
              </a:ext>
            </a:extLst>
          </p:cNvPr>
          <p:cNvSpPr/>
          <p:nvPr/>
        </p:nvSpPr>
        <p:spPr>
          <a:xfrm>
            <a:off x="2133600" y="1447800"/>
            <a:ext cx="8172450" cy="8255"/>
          </a:xfrm>
          <a:custGeom>
            <a:avLst/>
            <a:gdLst>
              <a:gd name="connsiteX0" fmla="*/ 0 w 8172450"/>
              <a:gd name="connsiteY0" fmla="*/ 0 h 8255"/>
              <a:gd name="connsiteX1" fmla="*/ 8172450 w 817245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450" h="8255">
                <a:moveTo>
                  <a:pt x="0" y="0"/>
                </a:moveTo>
                <a:lnTo>
                  <a:pt x="817245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D6134-73D1-D39E-F2FF-C1924B784E88}"/>
              </a:ext>
            </a:extLst>
          </p:cNvPr>
          <p:cNvSpPr txBox="1"/>
          <p:nvPr/>
        </p:nvSpPr>
        <p:spPr>
          <a:xfrm>
            <a:off x="2042160" y="1534619"/>
            <a:ext cx="4800456" cy="332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기간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2025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년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5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월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12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~ 2025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년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6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월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29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(7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</a:t>
            </a:r>
            <a:r>
              <a:rPr lang="ko-KR" altLang="en-US" sz="165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BCA338B-53E3-138E-ADE6-D27FE6678BEF}"/>
              </a:ext>
            </a:extLst>
          </p:cNvPr>
          <p:cNvSpPr/>
          <p:nvPr/>
        </p:nvSpPr>
        <p:spPr>
          <a:xfrm>
            <a:off x="2145983" y="1949917"/>
            <a:ext cx="8420100" cy="4044950"/>
          </a:xfrm>
          <a:custGeom>
            <a:avLst/>
            <a:gdLst>
              <a:gd name="connsiteX0" fmla="*/ 8370570 w 8420100"/>
              <a:gd name="connsiteY0" fmla="*/ 0 h 4044950"/>
              <a:gd name="connsiteX1" fmla="*/ 8420100 w 8420100"/>
              <a:gd name="connsiteY1" fmla="*/ 49530 h 4044950"/>
              <a:gd name="connsiteX2" fmla="*/ 8420100 w 8420100"/>
              <a:gd name="connsiteY2" fmla="*/ 3995420 h 4044950"/>
              <a:gd name="connsiteX3" fmla="*/ 8370570 w 8420100"/>
              <a:gd name="connsiteY3" fmla="*/ 4044950 h 4044950"/>
              <a:gd name="connsiteX4" fmla="*/ 49530 w 8420100"/>
              <a:gd name="connsiteY4" fmla="*/ 4044950 h 4044950"/>
              <a:gd name="connsiteX5" fmla="*/ 0 w 8420100"/>
              <a:gd name="connsiteY5" fmla="*/ 3995420 h 4044950"/>
              <a:gd name="connsiteX6" fmla="*/ 0 w 8420100"/>
              <a:gd name="connsiteY6" fmla="*/ 49530 h 4044950"/>
              <a:gd name="connsiteX7" fmla="*/ 49530 w 8420100"/>
              <a:gd name="connsiteY7" fmla="*/ 0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4044950">
                <a:moveTo>
                  <a:pt x="8370570" y="0"/>
                </a:moveTo>
                <a:cubicBezTo>
                  <a:pt x="8397925" y="0"/>
                  <a:pt x="8420100" y="22175"/>
                  <a:pt x="8420100" y="49530"/>
                </a:cubicBezTo>
                <a:lnTo>
                  <a:pt x="8420100" y="3995420"/>
                </a:lnTo>
                <a:cubicBezTo>
                  <a:pt x="8420100" y="4022775"/>
                  <a:pt x="8397925" y="4044950"/>
                  <a:pt x="8370570" y="4044950"/>
                </a:cubicBezTo>
                <a:lnTo>
                  <a:pt x="49530" y="4044950"/>
                </a:lnTo>
                <a:cubicBezTo>
                  <a:pt x="22175" y="4044950"/>
                  <a:pt x="0" y="4022775"/>
                  <a:pt x="0" y="3995420"/>
                </a:cubicBezTo>
                <a:lnTo>
                  <a:pt x="0" y="49530"/>
                </a:lnTo>
                <a:cubicBezTo>
                  <a:pt x="0" y="22175"/>
                  <a:pt x="22175" y="0"/>
                  <a:pt x="49530" y="0"/>
                </a:cubicBezTo>
                <a:close/>
              </a:path>
            </a:pathLst>
          </a:custGeom>
          <a:solidFill>
            <a:srgbClr val="F8F9FA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5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0BB14AA-D21B-733A-6D0C-BD467302387C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62A1ECA-54D8-D528-4713-C11505184A0C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084128E-217F-3F21-46D3-F43C1BA93DF5}"/>
              </a:ext>
            </a:extLst>
          </p:cNvPr>
          <p:cNvSpPr/>
          <p:nvPr/>
        </p:nvSpPr>
        <p:spPr>
          <a:xfrm>
            <a:off x="1638300" y="1282700"/>
            <a:ext cx="41275" cy="4540250"/>
          </a:xfrm>
          <a:custGeom>
            <a:avLst/>
            <a:gdLst>
              <a:gd name="connsiteX0" fmla="*/ 0 w 41275"/>
              <a:gd name="connsiteY0" fmla="*/ 0 h 4540250"/>
              <a:gd name="connsiteX1" fmla="*/ 41275 w 41275"/>
              <a:gd name="connsiteY1" fmla="*/ 0 h 4540250"/>
              <a:gd name="connsiteX2" fmla="*/ 41275 w 41275"/>
              <a:gd name="connsiteY2" fmla="*/ 4540250 h 4540250"/>
              <a:gd name="connsiteX3" fmla="*/ 0 w 41275"/>
              <a:gd name="connsiteY3" fmla="*/ 4540250 h 4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540250">
                <a:moveTo>
                  <a:pt x="0" y="0"/>
                </a:moveTo>
                <a:lnTo>
                  <a:pt x="41275" y="0"/>
                </a:lnTo>
                <a:lnTo>
                  <a:pt x="41275" y="4540250"/>
                </a:lnTo>
                <a:lnTo>
                  <a:pt x="0" y="454025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D1CB0FD-05BB-0410-C302-C206197E0325}"/>
              </a:ext>
            </a:extLst>
          </p:cNvPr>
          <p:cNvSpPr/>
          <p:nvPr/>
        </p:nvSpPr>
        <p:spPr>
          <a:xfrm>
            <a:off x="1762125" y="1282700"/>
            <a:ext cx="16510" cy="660400"/>
          </a:xfrm>
          <a:custGeom>
            <a:avLst/>
            <a:gdLst>
              <a:gd name="connsiteX0" fmla="*/ 0 w 16510"/>
              <a:gd name="connsiteY0" fmla="*/ 0 h 660400"/>
              <a:gd name="connsiteX1" fmla="*/ 16510 w 16510"/>
              <a:gd name="connsiteY1" fmla="*/ 0 h 660400"/>
              <a:gd name="connsiteX2" fmla="*/ 16510 w 16510"/>
              <a:gd name="connsiteY2" fmla="*/ 660400 h 660400"/>
              <a:gd name="connsiteX3" fmla="*/ 0 w 16510"/>
              <a:gd name="connsiteY3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660400">
                <a:moveTo>
                  <a:pt x="0" y="0"/>
                </a:moveTo>
                <a:lnTo>
                  <a:pt x="16510" y="0"/>
                </a:lnTo>
                <a:lnTo>
                  <a:pt x="16510" y="660400"/>
                </a:lnTo>
                <a:lnTo>
                  <a:pt x="0" y="6604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DD893F1-2FA0-C19F-F8F3-181EDE1F3CF7}"/>
              </a:ext>
            </a:extLst>
          </p:cNvPr>
          <p:cNvSpPr/>
          <p:nvPr/>
        </p:nvSpPr>
        <p:spPr>
          <a:xfrm>
            <a:off x="1885950" y="1282700"/>
            <a:ext cx="16510" cy="330200"/>
          </a:xfrm>
          <a:custGeom>
            <a:avLst/>
            <a:gdLst>
              <a:gd name="connsiteX0" fmla="*/ 0 w 16510"/>
              <a:gd name="connsiteY0" fmla="*/ 0 h 330200"/>
              <a:gd name="connsiteX1" fmla="*/ 16510 w 16510"/>
              <a:gd name="connsiteY1" fmla="*/ 0 h 330200"/>
              <a:gd name="connsiteX2" fmla="*/ 16510 w 16510"/>
              <a:gd name="connsiteY2" fmla="*/ 330200 h 330200"/>
              <a:gd name="connsiteX3" fmla="*/ 0 w 1651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330200">
                <a:moveTo>
                  <a:pt x="0" y="0"/>
                </a:moveTo>
                <a:lnTo>
                  <a:pt x="16510" y="0"/>
                </a:lnTo>
                <a:lnTo>
                  <a:pt x="1651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DE62C-3CB4-9594-CF0F-1E38A16563C7}"/>
              </a:ext>
            </a:extLst>
          </p:cNvPr>
          <p:cNvSpPr txBox="1"/>
          <p:nvPr/>
        </p:nvSpPr>
        <p:spPr>
          <a:xfrm>
            <a:off x="2042160" y="789710"/>
            <a:ext cx="3105198" cy="486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수집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700" b="1" spc="0" baseline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9177B832-8336-FDF0-31EA-2210134526C4}"/>
              </a:ext>
            </a:extLst>
          </p:cNvPr>
          <p:cNvSpPr/>
          <p:nvPr/>
        </p:nvSpPr>
        <p:spPr>
          <a:xfrm>
            <a:off x="2133600" y="1447800"/>
            <a:ext cx="8172450" cy="8255"/>
          </a:xfrm>
          <a:custGeom>
            <a:avLst/>
            <a:gdLst>
              <a:gd name="connsiteX0" fmla="*/ 0 w 8172450"/>
              <a:gd name="connsiteY0" fmla="*/ 0 h 8255"/>
              <a:gd name="connsiteX1" fmla="*/ 8172450 w 817245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450" h="8255">
                <a:moveTo>
                  <a:pt x="0" y="0"/>
                </a:moveTo>
                <a:lnTo>
                  <a:pt x="817245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2AB94-1226-45C1-2531-D19843D4CC31}"/>
              </a:ext>
            </a:extLst>
          </p:cNvPr>
          <p:cNvSpPr txBox="1"/>
          <p:nvPr/>
        </p:nvSpPr>
        <p:spPr>
          <a:xfrm>
            <a:off x="2042160" y="1645812"/>
            <a:ext cx="2160436" cy="39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수집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9820417-C845-3288-4382-CB31A734AF1D}"/>
              </a:ext>
            </a:extLst>
          </p:cNvPr>
          <p:cNvSpPr/>
          <p:nvPr/>
        </p:nvSpPr>
        <p:spPr>
          <a:xfrm>
            <a:off x="2133600" y="2108200"/>
            <a:ext cx="7924800" cy="1238250"/>
          </a:xfrm>
          <a:custGeom>
            <a:avLst/>
            <a:gdLst>
              <a:gd name="connsiteX0" fmla="*/ 7875270 w 7924800"/>
              <a:gd name="connsiteY0" fmla="*/ 0 h 1238250"/>
              <a:gd name="connsiteX1" fmla="*/ 7924800 w 7924800"/>
              <a:gd name="connsiteY1" fmla="*/ 49530 h 1238250"/>
              <a:gd name="connsiteX2" fmla="*/ 7924800 w 7924800"/>
              <a:gd name="connsiteY2" fmla="*/ 1188720 h 1238250"/>
              <a:gd name="connsiteX3" fmla="*/ 7875270 w 7924800"/>
              <a:gd name="connsiteY3" fmla="*/ 1238250 h 1238250"/>
              <a:gd name="connsiteX4" fmla="*/ 49530 w 7924800"/>
              <a:gd name="connsiteY4" fmla="*/ 1238250 h 1238250"/>
              <a:gd name="connsiteX5" fmla="*/ 0 w 7924800"/>
              <a:gd name="connsiteY5" fmla="*/ 1188720 h 1238250"/>
              <a:gd name="connsiteX6" fmla="*/ 0 w 7924800"/>
              <a:gd name="connsiteY6" fmla="*/ 49530 h 1238250"/>
              <a:gd name="connsiteX7" fmla="*/ 49530 w 7924800"/>
              <a:gd name="connsiteY7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0" h="1238250">
                <a:moveTo>
                  <a:pt x="7875270" y="0"/>
                </a:moveTo>
                <a:cubicBezTo>
                  <a:pt x="7902625" y="0"/>
                  <a:pt x="7924800" y="22175"/>
                  <a:pt x="7924800" y="49530"/>
                </a:cubicBezTo>
                <a:lnTo>
                  <a:pt x="7924800" y="1188720"/>
                </a:lnTo>
                <a:cubicBezTo>
                  <a:pt x="7924800" y="1216075"/>
                  <a:pt x="7902625" y="1238250"/>
                  <a:pt x="7875270" y="1238250"/>
                </a:cubicBezTo>
                <a:lnTo>
                  <a:pt x="49530" y="1238250"/>
                </a:lnTo>
                <a:cubicBezTo>
                  <a:pt x="22175" y="1238250"/>
                  <a:pt x="0" y="1216075"/>
                  <a:pt x="0" y="1188720"/>
                </a:cubicBezTo>
                <a:lnTo>
                  <a:pt x="0" y="49530"/>
                </a:lnTo>
                <a:cubicBezTo>
                  <a:pt x="0" y="22175"/>
                  <a:pt x="22175" y="0"/>
                  <a:pt x="49530" y="0"/>
                </a:cubicBezTo>
                <a:close/>
              </a:path>
            </a:pathLst>
          </a:custGeom>
          <a:solidFill>
            <a:srgbClr val="F8F9FA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A891C-E8D3-78AD-8933-A514C88BBA8F}"/>
              </a:ext>
            </a:extLst>
          </p:cNvPr>
          <p:cNvSpPr txBox="1"/>
          <p:nvPr/>
        </p:nvSpPr>
        <p:spPr>
          <a:xfrm>
            <a:off x="2372360" y="2195019"/>
            <a:ext cx="1618645" cy="332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자신의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3C4F2-8096-C654-29C5-249D12355609}"/>
              </a:ext>
            </a:extLst>
          </p:cNvPr>
          <p:cNvSpPr txBox="1"/>
          <p:nvPr/>
        </p:nvSpPr>
        <p:spPr>
          <a:xfrm>
            <a:off x="2702560" y="2478607"/>
            <a:ext cx="330327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개발자로서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기능과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목표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0A17CB-AC0E-0893-4667-9D598573D238}"/>
              </a:ext>
            </a:extLst>
          </p:cNvPr>
          <p:cNvSpPr txBox="1"/>
          <p:nvPr/>
        </p:nvSpPr>
        <p:spPr>
          <a:xfrm>
            <a:off x="2372360" y="2772869"/>
            <a:ext cx="2516497" cy="332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타인의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친구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의견</a:t>
            </a:r>
            <a:r>
              <a:rPr lang="ko-KR" altLang="en-US" sz="16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FAE9A2-1CC4-3AD7-7DD9-80D9F9F3F5B3}"/>
              </a:ext>
            </a:extLst>
          </p:cNvPr>
          <p:cNvSpPr txBox="1"/>
          <p:nvPr/>
        </p:nvSpPr>
        <p:spPr>
          <a:xfrm>
            <a:off x="2702560" y="3056457"/>
            <a:ext cx="345186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관점에서의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피드백과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기대사항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spc="0" baseline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E7B40-A034-7203-C448-A3D74D214F7E}"/>
              </a:ext>
            </a:extLst>
          </p:cNvPr>
          <p:cNvSpPr txBox="1"/>
          <p:nvPr/>
        </p:nvSpPr>
        <p:spPr>
          <a:xfrm>
            <a:off x="2042160" y="3461912"/>
            <a:ext cx="1951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목록</a:t>
            </a:r>
            <a:r>
              <a:rPr lang="ko-KR" altLang="en-US" sz="21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289486-210B-5B7F-2013-1703079AB190}"/>
              </a:ext>
            </a:extLst>
          </p:cNvPr>
          <p:cNvSpPr/>
          <p:nvPr/>
        </p:nvSpPr>
        <p:spPr>
          <a:xfrm>
            <a:off x="2133600" y="4006850"/>
            <a:ext cx="7924800" cy="2063750"/>
          </a:xfrm>
          <a:custGeom>
            <a:avLst/>
            <a:gdLst>
              <a:gd name="connsiteX0" fmla="*/ 7875270 w 7924800"/>
              <a:gd name="connsiteY0" fmla="*/ 0 h 1816100"/>
              <a:gd name="connsiteX1" fmla="*/ 7924800 w 7924800"/>
              <a:gd name="connsiteY1" fmla="*/ 49530 h 1816100"/>
              <a:gd name="connsiteX2" fmla="*/ 7924800 w 7924800"/>
              <a:gd name="connsiteY2" fmla="*/ 1766570 h 1816100"/>
              <a:gd name="connsiteX3" fmla="*/ 7875270 w 7924800"/>
              <a:gd name="connsiteY3" fmla="*/ 1816100 h 1816100"/>
              <a:gd name="connsiteX4" fmla="*/ 49530 w 7924800"/>
              <a:gd name="connsiteY4" fmla="*/ 1816100 h 1816100"/>
              <a:gd name="connsiteX5" fmla="*/ 0 w 7924800"/>
              <a:gd name="connsiteY5" fmla="*/ 1766570 h 1816100"/>
              <a:gd name="connsiteX6" fmla="*/ 0 w 7924800"/>
              <a:gd name="connsiteY6" fmla="*/ 49530 h 1816100"/>
              <a:gd name="connsiteX7" fmla="*/ 49530 w 7924800"/>
              <a:gd name="connsiteY7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0" h="1816100">
                <a:moveTo>
                  <a:pt x="7875270" y="0"/>
                </a:moveTo>
                <a:cubicBezTo>
                  <a:pt x="7902625" y="0"/>
                  <a:pt x="7924800" y="22175"/>
                  <a:pt x="7924800" y="49530"/>
                </a:cubicBezTo>
                <a:lnTo>
                  <a:pt x="7924800" y="1766570"/>
                </a:lnTo>
                <a:cubicBezTo>
                  <a:pt x="7924800" y="1793925"/>
                  <a:pt x="7902625" y="1816100"/>
                  <a:pt x="7875270" y="1816100"/>
                </a:cubicBezTo>
                <a:lnTo>
                  <a:pt x="49530" y="1816100"/>
                </a:lnTo>
                <a:cubicBezTo>
                  <a:pt x="22175" y="1816100"/>
                  <a:pt x="0" y="1793925"/>
                  <a:pt x="0" y="1766570"/>
                </a:cubicBezTo>
                <a:lnTo>
                  <a:pt x="0" y="49530"/>
                </a:lnTo>
                <a:cubicBezTo>
                  <a:pt x="0" y="22175"/>
                  <a:pt x="22175" y="0"/>
                  <a:pt x="49530" y="0"/>
                </a:cubicBezTo>
                <a:close/>
              </a:path>
            </a:pathLst>
          </a:custGeom>
          <a:solidFill>
            <a:srgbClr val="F8F9FA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5D0AEB7-3565-3E90-B86D-6DC231B1BA76}"/>
              </a:ext>
            </a:extLst>
          </p:cNvPr>
          <p:cNvSpPr/>
          <p:nvPr/>
        </p:nvSpPr>
        <p:spPr>
          <a:xfrm>
            <a:off x="2298700" y="4171950"/>
            <a:ext cx="2063750" cy="330200"/>
          </a:xfrm>
          <a:custGeom>
            <a:avLst/>
            <a:gdLst>
              <a:gd name="connsiteX0" fmla="*/ 0 w 2063750"/>
              <a:gd name="connsiteY0" fmla="*/ 0 h 330200"/>
              <a:gd name="connsiteX1" fmla="*/ 2063750 w 2063750"/>
              <a:gd name="connsiteY1" fmla="*/ 0 h 330200"/>
              <a:gd name="connsiteX2" fmla="*/ 2063750 w 2063750"/>
              <a:gd name="connsiteY2" fmla="*/ 330200 h 330200"/>
              <a:gd name="connsiteX3" fmla="*/ 0 w 206375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750" h="330200">
                <a:moveTo>
                  <a:pt x="0" y="0"/>
                </a:moveTo>
                <a:lnTo>
                  <a:pt x="2063750" y="0"/>
                </a:lnTo>
                <a:lnTo>
                  <a:pt x="206375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4285F4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3F00880-9B44-97FC-E15A-4A2CC8DDD65B}"/>
              </a:ext>
            </a:extLst>
          </p:cNvPr>
          <p:cNvSpPr/>
          <p:nvPr/>
        </p:nvSpPr>
        <p:spPr>
          <a:xfrm>
            <a:off x="4362450" y="4171950"/>
            <a:ext cx="3302000" cy="330200"/>
          </a:xfrm>
          <a:custGeom>
            <a:avLst/>
            <a:gdLst>
              <a:gd name="connsiteX0" fmla="*/ 0 w 3302000"/>
              <a:gd name="connsiteY0" fmla="*/ 0 h 330200"/>
              <a:gd name="connsiteX1" fmla="*/ 3302000 w 3302000"/>
              <a:gd name="connsiteY1" fmla="*/ 0 h 330200"/>
              <a:gd name="connsiteX2" fmla="*/ 3302000 w 3302000"/>
              <a:gd name="connsiteY2" fmla="*/ 330200 h 330200"/>
              <a:gd name="connsiteX3" fmla="*/ 0 w 330200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330200">
                <a:moveTo>
                  <a:pt x="0" y="0"/>
                </a:moveTo>
                <a:lnTo>
                  <a:pt x="3302000" y="0"/>
                </a:lnTo>
                <a:lnTo>
                  <a:pt x="330200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4285F4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4E11361-F384-6654-E301-695FD5318B8A}"/>
              </a:ext>
            </a:extLst>
          </p:cNvPr>
          <p:cNvSpPr/>
          <p:nvPr/>
        </p:nvSpPr>
        <p:spPr>
          <a:xfrm>
            <a:off x="7664450" y="4171950"/>
            <a:ext cx="990600" cy="330200"/>
          </a:xfrm>
          <a:custGeom>
            <a:avLst/>
            <a:gdLst>
              <a:gd name="connsiteX0" fmla="*/ 0 w 990600"/>
              <a:gd name="connsiteY0" fmla="*/ 0 h 330200"/>
              <a:gd name="connsiteX1" fmla="*/ 990600 w 990600"/>
              <a:gd name="connsiteY1" fmla="*/ 0 h 330200"/>
              <a:gd name="connsiteX2" fmla="*/ 990600 w 990600"/>
              <a:gd name="connsiteY2" fmla="*/ 330200 h 330200"/>
              <a:gd name="connsiteX3" fmla="*/ 0 w 99060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0200">
                <a:moveTo>
                  <a:pt x="0" y="0"/>
                </a:moveTo>
                <a:lnTo>
                  <a:pt x="990600" y="0"/>
                </a:lnTo>
                <a:lnTo>
                  <a:pt x="99060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4285F4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6BCE55D-F047-EBB2-8F59-F5D9079223FA}"/>
              </a:ext>
            </a:extLst>
          </p:cNvPr>
          <p:cNvSpPr/>
          <p:nvPr/>
        </p:nvSpPr>
        <p:spPr>
          <a:xfrm>
            <a:off x="8655050" y="4171950"/>
            <a:ext cx="1238250" cy="330200"/>
          </a:xfrm>
          <a:custGeom>
            <a:avLst/>
            <a:gdLst>
              <a:gd name="connsiteX0" fmla="*/ 0 w 1238250"/>
              <a:gd name="connsiteY0" fmla="*/ 0 h 330200"/>
              <a:gd name="connsiteX1" fmla="*/ 1238250 w 1238250"/>
              <a:gd name="connsiteY1" fmla="*/ 0 h 330200"/>
              <a:gd name="connsiteX2" fmla="*/ 1238250 w 1238250"/>
              <a:gd name="connsiteY2" fmla="*/ 330200 h 330200"/>
              <a:gd name="connsiteX3" fmla="*/ 0 w 123825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330200">
                <a:moveTo>
                  <a:pt x="0" y="0"/>
                </a:moveTo>
                <a:lnTo>
                  <a:pt x="1238250" y="0"/>
                </a:lnTo>
                <a:lnTo>
                  <a:pt x="123825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4285F4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A5680C-68D0-F162-3A86-EE65A201AD39}"/>
              </a:ext>
            </a:extLst>
          </p:cNvPr>
          <p:cNvSpPr txBox="1"/>
          <p:nvPr/>
        </p:nvSpPr>
        <p:spPr>
          <a:xfrm>
            <a:off x="2941955" y="4170882"/>
            <a:ext cx="77724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0B25C4-7D25-6BA2-F077-24426487291D}"/>
              </a:ext>
            </a:extLst>
          </p:cNvPr>
          <p:cNvSpPr txBox="1"/>
          <p:nvPr/>
        </p:nvSpPr>
        <p:spPr>
          <a:xfrm>
            <a:off x="5773420" y="4170882"/>
            <a:ext cx="48006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D74C81-B733-54E1-DD82-C89A3E8ECF51}"/>
              </a:ext>
            </a:extLst>
          </p:cNvPr>
          <p:cNvSpPr txBox="1"/>
          <p:nvPr/>
        </p:nvSpPr>
        <p:spPr>
          <a:xfrm>
            <a:off x="7771130" y="4170882"/>
            <a:ext cx="77724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A4A272-3539-EC50-EB0B-F422C719A66B}"/>
              </a:ext>
            </a:extLst>
          </p:cNvPr>
          <p:cNvSpPr txBox="1"/>
          <p:nvPr/>
        </p:nvSpPr>
        <p:spPr>
          <a:xfrm>
            <a:off x="9034145" y="4170882"/>
            <a:ext cx="480060" cy="28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9C2CAA0-7D1C-40B6-8206-C21E7E761ADB}"/>
              </a:ext>
            </a:extLst>
          </p:cNvPr>
          <p:cNvSpPr/>
          <p:nvPr/>
        </p:nvSpPr>
        <p:spPr>
          <a:xfrm>
            <a:off x="2298700" y="4502150"/>
            <a:ext cx="2063750" cy="288925"/>
          </a:xfrm>
          <a:custGeom>
            <a:avLst/>
            <a:gdLst>
              <a:gd name="connsiteX0" fmla="*/ 0 w 2063750"/>
              <a:gd name="connsiteY0" fmla="*/ 0 h 288925"/>
              <a:gd name="connsiteX1" fmla="*/ 2063750 w 2063750"/>
              <a:gd name="connsiteY1" fmla="*/ 0 h 288925"/>
              <a:gd name="connsiteX2" fmla="*/ 2063750 w 2063750"/>
              <a:gd name="connsiteY2" fmla="*/ 288925 h 288925"/>
              <a:gd name="connsiteX3" fmla="*/ 0 w 20637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750" h="288925">
                <a:moveTo>
                  <a:pt x="0" y="0"/>
                </a:moveTo>
                <a:lnTo>
                  <a:pt x="2063750" y="0"/>
                </a:lnTo>
                <a:lnTo>
                  <a:pt x="20637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2CFAAC4-C499-359F-F34F-C5D7036A0D3F}"/>
              </a:ext>
            </a:extLst>
          </p:cNvPr>
          <p:cNvSpPr/>
          <p:nvPr/>
        </p:nvSpPr>
        <p:spPr>
          <a:xfrm>
            <a:off x="4362450" y="4502150"/>
            <a:ext cx="3302000" cy="288925"/>
          </a:xfrm>
          <a:custGeom>
            <a:avLst/>
            <a:gdLst>
              <a:gd name="connsiteX0" fmla="*/ 0 w 3302000"/>
              <a:gd name="connsiteY0" fmla="*/ 0 h 288925"/>
              <a:gd name="connsiteX1" fmla="*/ 3302000 w 3302000"/>
              <a:gd name="connsiteY1" fmla="*/ 0 h 288925"/>
              <a:gd name="connsiteX2" fmla="*/ 3302000 w 3302000"/>
              <a:gd name="connsiteY2" fmla="*/ 288925 h 288925"/>
              <a:gd name="connsiteX3" fmla="*/ 0 w 33020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288925">
                <a:moveTo>
                  <a:pt x="0" y="0"/>
                </a:moveTo>
                <a:lnTo>
                  <a:pt x="3302000" y="0"/>
                </a:lnTo>
                <a:lnTo>
                  <a:pt x="33020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85985FA-30AB-7BC1-73A2-68B08A156FF7}"/>
              </a:ext>
            </a:extLst>
          </p:cNvPr>
          <p:cNvSpPr/>
          <p:nvPr/>
        </p:nvSpPr>
        <p:spPr>
          <a:xfrm>
            <a:off x="7664450" y="4502150"/>
            <a:ext cx="990600" cy="288925"/>
          </a:xfrm>
          <a:custGeom>
            <a:avLst/>
            <a:gdLst>
              <a:gd name="connsiteX0" fmla="*/ 0 w 990600"/>
              <a:gd name="connsiteY0" fmla="*/ 0 h 288925"/>
              <a:gd name="connsiteX1" fmla="*/ 990600 w 990600"/>
              <a:gd name="connsiteY1" fmla="*/ 0 h 288925"/>
              <a:gd name="connsiteX2" fmla="*/ 990600 w 990600"/>
              <a:gd name="connsiteY2" fmla="*/ 288925 h 288925"/>
              <a:gd name="connsiteX3" fmla="*/ 0 w 9906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88925">
                <a:moveTo>
                  <a:pt x="0" y="0"/>
                </a:moveTo>
                <a:lnTo>
                  <a:pt x="990600" y="0"/>
                </a:lnTo>
                <a:lnTo>
                  <a:pt x="9906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A19AF55-0E59-B9DC-DF43-16CD5F9A65D1}"/>
              </a:ext>
            </a:extLst>
          </p:cNvPr>
          <p:cNvSpPr/>
          <p:nvPr/>
        </p:nvSpPr>
        <p:spPr>
          <a:xfrm>
            <a:off x="8655050" y="4502150"/>
            <a:ext cx="1238250" cy="288925"/>
          </a:xfrm>
          <a:custGeom>
            <a:avLst/>
            <a:gdLst>
              <a:gd name="connsiteX0" fmla="*/ 0 w 1238250"/>
              <a:gd name="connsiteY0" fmla="*/ 0 h 288925"/>
              <a:gd name="connsiteX1" fmla="*/ 1238250 w 1238250"/>
              <a:gd name="connsiteY1" fmla="*/ 0 h 288925"/>
              <a:gd name="connsiteX2" fmla="*/ 1238250 w 1238250"/>
              <a:gd name="connsiteY2" fmla="*/ 288925 h 288925"/>
              <a:gd name="connsiteX3" fmla="*/ 0 w 12382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88925">
                <a:moveTo>
                  <a:pt x="0" y="0"/>
                </a:moveTo>
                <a:lnTo>
                  <a:pt x="1238250" y="0"/>
                </a:lnTo>
                <a:lnTo>
                  <a:pt x="12382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C3734A-9B08-2817-F43C-E80BE2B44243}"/>
              </a:ext>
            </a:extLst>
          </p:cNvPr>
          <p:cNvSpPr txBox="1"/>
          <p:nvPr/>
        </p:nvSpPr>
        <p:spPr>
          <a:xfrm>
            <a:off x="2881211" y="4502541"/>
            <a:ext cx="894744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B1F5A2-E628-8B38-4418-D28FA85EBB4B}"/>
              </a:ext>
            </a:extLst>
          </p:cNvPr>
          <p:cNvSpPr txBox="1"/>
          <p:nvPr/>
        </p:nvSpPr>
        <p:spPr>
          <a:xfrm>
            <a:off x="5777582" y="4502541"/>
            <a:ext cx="520432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설명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0244DC-37E3-0E60-EC0F-F8EB91F69A6C}"/>
              </a:ext>
            </a:extLst>
          </p:cNvPr>
          <p:cNvSpPr txBox="1"/>
          <p:nvPr/>
        </p:nvSpPr>
        <p:spPr>
          <a:xfrm>
            <a:off x="7994200" y="4502541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684704-5F91-89A4-1A15-2B7537611D6E}"/>
              </a:ext>
            </a:extLst>
          </p:cNvPr>
          <p:cNvSpPr txBox="1"/>
          <p:nvPr/>
        </p:nvSpPr>
        <p:spPr>
          <a:xfrm>
            <a:off x="9074011" y="4502541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계획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B66E3D77-AFC6-5D54-1D05-E8D87FA1ACCC}"/>
              </a:ext>
            </a:extLst>
          </p:cNvPr>
          <p:cNvSpPr/>
          <p:nvPr/>
        </p:nvSpPr>
        <p:spPr>
          <a:xfrm>
            <a:off x="2298700" y="4791075"/>
            <a:ext cx="2063750" cy="288925"/>
          </a:xfrm>
          <a:custGeom>
            <a:avLst/>
            <a:gdLst>
              <a:gd name="connsiteX0" fmla="*/ 0 w 2063750"/>
              <a:gd name="connsiteY0" fmla="*/ 0 h 288925"/>
              <a:gd name="connsiteX1" fmla="*/ 2063750 w 2063750"/>
              <a:gd name="connsiteY1" fmla="*/ 0 h 288925"/>
              <a:gd name="connsiteX2" fmla="*/ 2063750 w 2063750"/>
              <a:gd name="connsiteY2" fmla="*/ 288925 h 288925"/>
              <a:gd name="connsiteX3" fmla="*/ 0 w 20637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750" h="288925">
                <a:moveTo>
                  <a:pt x="0" y="0"/>
                </a:moveTo>
                <a:lnTo>
                  <a:pt x="2063750" y="0"/>
                </a:lnTo>
                <a:lnTo>
                  <a:pt x="20637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6E2D5212-91A4-6E45-9B6A-096C923BD6B2}"/>
              </a:ext>
            </a:extLst>
          </p:cNvPr>
          <p:cNvSpPr/>
          <p:nvPr/>
        </p:nvSpPr>
        <p:spPr>
          <a:xfrm>
            <a:off x="4362450" y="4791075"/>
            <a:ext cx="3302000" cy="288925"/>
          </a:xfrm>
          <a:custGeom>
            <a:avLst/>
            <a:gdLst>
              <a:gd name="connsiteX0" fmla="*/ 0 w 3302000"/>
              <a:gd name="connsiteY0" fmla="*/ 0 h 288925"/>
              <a:gd name="connsiteX1" fmla="*/ 3302000 w 3302000"/>
              <a:gd name="connsiteY1" fmla="*/ 0 h 288925"/>
              <a:gd name="connsiteX2" fmla="*/ 3302000 w 3302000"/>
              <a:gd name="connsiteY2" fmla="*/ 288925 h 288925"/>
              <a:gd name="connsiteX3" fmla="*/ 0 w 33020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288925">
                <a:moveTo>
                  <a:pt x="0" y="0"/>
                </a:moveTo>
                <a:lnTo>
                  <a:pt x="3302000" y="0"/>
                </a:lnTo>
                <a:lnTo>
                  <a:pt x="33020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44DD8D0C-C729-486A-C857-AF590935A862}"/>
              </a:ext>
            </a:extLst>
          </p:cNvPr>
          <p:cNvSpPr/>
          <p:nvPr/>
        </p:nvSpPr>
        <p:spPr>
          <a:xfrm>
            <a:off x="7664450" y="4791075"/>
            <a:ext cx="990600" cy="288925"/>
          </a:xfrm>
          <a:custGeom>
            <a:avLst/>
            <a:gdLst>
              <a:gd name="connsiteX0" fmla="*/ 0 w 990600"/>
              <a:gd name="connsiteY0" fmla="*/ 0 h 288925"/>
              <a:gd name="connsiteX1" fmla="*/ 990600 w 990600"/>
              <a:gd name="connsiteY1" fmla="*/ 0 h 288925"/>
              <a:gd name="connsiteX2" fmla="*/ 990600 w 990600"/>
              <a:gd name="connsiteY2" fmla="*/ 288925 h 288925"/>
              <a:gd name="connsiteX3" fmla="*/ 0 w 9906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88925">
                <a:moveTo>
                  <a:pt x="0" y="0"/>
                </a:moveTo>
                <a:lnTo>
                  <a:pt x="990600" y="0"/>
                </a:lnTo>
                <a:lnTo>
                  <a:pt x="9906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143EACF5-EFE1-12B0-03A0-EB9FAA536CF6}"/>
              </a:ext>
            </a:extLst>
          </p:cNvPr>
          <p:cNvSpPr/>
          <p:nvPr/>
        </p:nvSpPr>
        <p:spPr>
          <a:xfrm>
            <a:off x="8655050" y="4791075"/>
            <a:ext cx="1238250" cy="288925"/>
          </a:xfrm>
          <a:custGeom>
            <a:avLst/>
            <a:gdLst>
              <a:gd name="connsiteX0" fmla="*/ 0 w 1238250"/>
              <a:gd name="connsiteY0" fmla="*/ 0 h 288925"/>
              <a:gd name="connsiteX1" fmla="*/ 1238250 w 1238250"/>
              <a:gd name="connsiteY1" fmla="*/ 0 h 288925"/>
              <a:gd name="connsiteX2" fmla="*/ 1238250 w 1238250"/>
              <a:gd name="connsiteY2" fmla="*/ 288925 h 288925"/>
              <a:gd name="connsiteX3" fmla="*/ 0 w 12382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88925">
                <a:moveTo>
                  <a:pt x="0" y="0"/>
                </a:moveTo>
                <a:lnTo>
                  <a:pt x="1238250" y="0"/>
                </a:lnTo>
                <a:lnTo>
                  <a:pt x="12382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73D2DD-AD59-007F-AD12-6C488EF19C2A}"/>
              </a:ext>
            </a:extLst>
          </p:cNvPr>
          <p:cNvSpPr txBox="1"/>
          <p:nvPr/>
        </p:nvSpPr>
        <p:spPr>
          <a:xfrm>
            <a:off x="2881211" y="4791466"/>
            <a:ext cx="894744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A1C18B-FE0D-03A8-827D-398DEA6CCAC9}"/>
              </a:ext>
            </a:extLst>
          </p:cNvPr>
          <p:cNvSpPr txBox="1"/>
          <p:nvPr/>
        </p:nvSpPr>
        <p:spPr>
          <a:xfrm>
            <a:off x="5777582" y="4791466"/>
            <a:ext cx="520432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설명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1F2FDF-D107-2F44-FBF7-4CE908D736BB}"/>
              </a:ext>
            </a:extLst>
          </p:cNvPr>
          <p:cNvSpPr txBox="1"/>
          <p:nvPr/>
        </p:nvSpPr>
        <p:spPr>
          <a:xfrm>
            <a:off x="7994200" y="4791466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ABFC9C-4463-D540-2B12-B3EC9D70B639}"/>
              </a:ext>
            </a:extLst>
          </p:cNvPr>
          <p:cNvSpPr txBox="1"/>
          <p:nvPr/>
        </p:nvSpPr>
        <p:spPr>
          <a:xfrm>
            <a:off x="9074011" y="4791466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계획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D2B471B-EE1F-80E1-731B-D0CDA88E1698}"/>
              </a:ext>
            </a:extLst>
          </p:cNvPr>
          <p:cNvSpPr/>
          <p:nvPr/>
        </p:nvSpPr>
        <p:spPr>
          <a:xfrm>
            <a:off x="2298700" y="5080000"/>
            <a:ext cx="2063750" cy="288925"/>
          </a:xfrm>
          <a:custGeom>
            <a:avLst/>
            <a:gdLst>
              <a:gd name="connsiteX0" fmla="*/ 0 w 2063750"/>
              <a:gd name="connsiteY0" fmla="*/ 0 h 288925"/>
              <a:gd name="connsiteX1" fmla="*/ 2063750 w 2063750"/>
              <a:gd name="connsiteY1" fmla="*/ 0 h 288925"/>
              <a:gd name="connsiteX2" fmla="*/ 2063750 w 2063750"/>
              <a:gd name="connsiteY2" fmla="*/ 288925 h 288925"/>
              <a:gd name="connsiteX3" fmla="*/ 0 w 20637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750" h="288925">
                <a:moveTo>
                  <a:pt x="0" y="0"/>
                </a:moveTo>
                <a:lnTo>
                  <a:pt x="2063750" y="0"/>
                </a:lnTo>
                <a:lnTo>
                  <a:pt x="20637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8D3A9F4-A749-0D32-5576-B9A5C05E01FC}"/>
              </a:ext>
            </a:extLst>
          </p:cNvPr>
          <p:cNvSpPr/>
          <p:nvPr/>
        </p:nvSpPr>
        <p:spPr>
          <a:xfrm>
            <a:off x="4362450" y="5080000"/>
            <a:ext cx="3302000" cy="288925"/>
          </a:xfrm>
          <a:custGeom>
            <a:avLst/>
            <a:gdLst>
              <a:gd name="connsiteX0" fmla="*/ 0 w 3302000"/>
              <a:gd name="connsiteY0" fmla="*/ 0 h 288925"/>
              <a:gd name="connsiteX1" fmla="*/ 3302000 w 3302000"/>
              <a:gd name="connsiteY1" fmla="*/ 0 h 288925"/>
              <a:gd name="connsiteX2" fmla="*/ 3302000 w 3302000"/>
              <a:gd name="connsiteY2" fmla="*/ 288925 h 288925"/>
              <a:gd name="connsiteX3" fmla="*/ 0 w 33020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288925">
                <a:moveTo>
                  <a:pt x="0" y="0"/>
                </a:moveTo>
                <a:lnTo>
                  <a:pt x="3302000" y="0"/>
                </a:lnTo>
                <a:lnTo>
                  <a:pt x="33020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1CC53027-FC29-A3E9-2257-CDDE3641F549}"/>
              </a:ext>
            </a:extLst>
          </p:cNvPr>
          <p:cNvSpPr/>
          <p:nvPr/>
        </p:nvSpPr>
        <p:spPr>
          <a:xfrm>
            <a:off x="7664450" y="5080000"/>
            <a:ext cx="990600" cy="288925"/>
          </a:xfrm>
          <a:custGeom>
            <a:avLst/>
            <a:gdLst>
              <a:gd name="connsiteX0" fmla="*/ 0 w 990600"/>
              <a:gd name="connsiteY0" fmla="*/ 0 h 288925"/>
              <a:gd name="connsiteX1" fmla="*/ 990600 w 990600"/>
              <a:gd name="connsiteY1" fmla="*/ 0 h 288925"/>
              <a:gd name="connsiteX2" fmla="*/ 990600 w 990600"/>
              <a:gd name="connsiteY2" fmla="*/ 288925 h 288925"/>
              <a:gd name="connsiteX3" fmla="*/ 0 w 9906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88925">
                <a:moveTo>
                  <a:pt x="0" y="0"/>
                </a:moveTo>
                <a:lnTo>
                  <a:pt x="990600" y="0"/>
                </a:lnTo>
                <a:lnTo>
                  <a:pt x="9906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19EE2CDC-2A85-5369-0393-CA37E1CCAB3B}"/>
              </a:ext>
            </a:extLst>
          </p:cNvPr>
          <p:cNvSpPr/>
          <p:nvPr/>
        </p:nvSpPr>
        <p:spPr>
          <a:xfrm>
            <a:off x="8655050" y="5080000"/>
            <a:ext cx="1238250" cy="288925"/>
          </a:xfrm>
          <a:custGeom>
            <a:avLst/>
            <a:gdLst>
              <a:gd name="connsiteX0" fmla="*/ 0 w 1238250"/>
              <a:gd name="connsiteY0" fmla="*/ 0 h 288925"/>
              <a:gd name="connsiteX1" fmla="*/ 1238250 w 1238250"/>
              <a:gd name="connsiteY1" fmla="*/ 0 h 288925"/>
              <a:gd name="connsiteX2" fmla="*/ 1238250 w 1238250"/>
              <a:gd name="connsiteY2" fmla="*/ 288925 h 288925"/>
              <a:gd name="connsiteX3" fmla="*/ 0 w 12382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88925">
                <a:moveTo>
                  <a:pt x="0" y="0"/>
                </a:moveTo>
                <a:lnTo>
                  <a:pt x="1238250" y="0"/>
                </a:lnTo>
                <a:lnTo>
                  <a:pt x="12382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ABA7C-634E-B718-6C68-ED39EA747FB9}"/>
              </a:ext>
            </a:extLst>
          </p:cNvPr>
          <p:cNvSpPr txBox="1"/>
          <p:nvPr/>
        </p:nvSpPr>
        <p:spPr>
          <a:xfrm>
            <a:off x="2881211" y="5080391"/>
            <a:ext cx="894744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42CDB-F669-9283-4C6E-2BD6F2F8D146}"/>
              </a:ext>
            </a:extLst>
          </p:cNvPr>
          <p:cNvSpPr txBox="1"/>
          <p:nvPr/>
        </p:nvSpPr>
        <p:spPr>
          <a:xfrm>
            <a:off x="5777582" y="5080391"/>
            <a:ext cx="520432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설명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D62BA3-E778-475E-B235-BDAB3711539C}"/>
              </a:ext>
            </a:extLst>
          </p:cNvPr>
          <p:cNvSpPr txBox="1"/>
          <p:nvPr/>
        </p:nvSpPr>
        <p:spPr>
          <a:xfrm>
            <a:off x="7994200" y="5080391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44F2D9-720F-53CC-8D90-FD8FDEF4772C}"/>
              </a:ext>
            </a:extLst>
          </p:cNvPr>
          <p:cNvSpPr txBox="1"/>
          <p:nvPr/>
        </p:nvSpPr>
        <p:spPr>
          <a:xfrm>
            <a:off x="9074011" y="5080391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계획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65E5D12F-75AD-9993-94B5-BA70758C3A6A}"/>
              </a:ext>
            </a:extLst>
          </p:cNvPr>
          <p:cNvSpPr/>
          <p:nvPr/>
        </p:nvSpPr>
        <p:spPr>
          <a:xfrm>
            <a:off x="2298700" y="5368925"/>
            <a:ext cx="2063750" cy="288925"/>
          </a:xfrm>
          <a:custGeom>
            <a:avLst/>
            <a:gdLst>
              <a:gd name="connsiteX0" fmla="*/ 0 w 2063750"/>
              <a:gd name="connsiteY0" fmla="*/ 0 h 288925"/>
              <a:gd name="connsiteX1" fmla="*/ 2063750 w 2063750"/>
              <a:gd name="connsiteY1" fmla="*/ 0 h 288925"/>
              <a:gd name="connsiteX2" fmla="*/ 2063750 w 2063750"/>
              <a:gd name="connsiteY2" fmla="*/ 288925 h 288925"/>
              <a:gd name="connsiteX3" fmla="*/ 0 w 20637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750" h="288925">
                <a:moveTo>
                  <a:pt x="0" y="0"/>
                </a:moveTo>
                <a:lnTo>
                  <a:pt x="2063750" y="0"/>
                </a:lnTo>
                <a:lnTo>
                  <a:pt x="20637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E4F3C5C4-5DF4-D972-9097-AFF7424B12FD}"/>
              </a:ext>
            </a:extLst>
          </p:cNvPr>
          <p:cNvSpPr/>
          <p:nvPr/>
        </p:nvSpPr>
        <p:spPr>
          <a:xfrm>
            <a:off x="4362450" y="5368925"/>
            <a:ext cx="3302000" cy="288925"/>
          </a:xfrm>
          <a:custGeom>
            <a:avLst/>
            <a:gdLst>
              <a:gd name="connsiteX0" fmla="*/ 0 w 3302000"/>
              <a:gd name="connsiteY0" fmla="*/ 0 h 288925"/>
              <a:gd name="connsiteX1" fmla="*/ 3302000 w 3302000"/>
              <a:gd name="connsiteY1" fmla="*/ 0 h 288925"/>
              <a:gd name="connsiteX2" fmla="*/ 3302000 w 3302000"/>
              <a:gd name="connsiteY2" fmla="*/ 288925 h 288925"/>
              <a:gd name="connsiteX3" fmla="*/ 0 w 33020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288925">
                <a:moveTo>
                  <a:pt x="0" y="0"/>
                </a:moveTo>
                <a:lnTo>
                  <a:pt x="3302000" y="0"/>
                </a:lnTo>
                <a:lnTo>
                  <a:pt x="33020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4840CD5-0CEB-904D-73BB-6383292E95B9}"/>
              </a:ext>
            </a:extLst>
          </p:cNvPr>
          <p:cNvSpPr/>
          <p:nvPr/>
        </p:nvSpPr>
        <p:spPr>
          <a:xfrm>
            <a:off x="7664450" y="5368925"/>
            <a:ext cx="990600" cy="288925"/>
          </a:xfrm>
          <a:custGeom>
            <a:avLst/>
            <a:gdLst>
              <a:gd name="connsiteX0" fmla="*/ 0 w 990600"/>
              <a:gd name="connsiteY0" fmla="*/ 0 h 288925"/>
              <a:gd name="connsiteX1" fmla="*/ 990600 w 990600"/>
              <a:gd name="connsiteY1" fmla="*/ 0 h 288925"/>
              <a:gd name="connsiteX2" fmla="*/ 990600 w 990600"/>
              <a:gd name="connsiteY2" fmla="*/ 288925 h 288925"/>
              <a:gd name="connsiteX3" fmla="*/ 0 w 99060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88925">
                <a:moveTo>
                  <a:pt x="0" y="0"/>
                </a:moveTo>
                <a:lnTo>
                  <a:pt x="990600" y="0"/>
                </a:lnTo>
                <a:lnTo>
                  <a:pt x="99060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CB7E4AC-7CAE-8F84-6D28-B0BBF7861679}"/>
              </a:ext>
            </a:extLst>
          </p:cNvPr>
          <p:cNvSpPr/>
          <p:nvPr/>
        </p:nvSpPr>
        <p:spPr>
          <a:xfrm>
            <a:off x="8655050" y="5368925"/>
            <a:ext cx="1238250" cy="288925"/>
          </a:xfrm>
          <a:custGeom>
            <a:avLst/>
            <a:gdLst>
              <a:gd name="connsiteX0" fmla="*/ 0 w 1238250"/>
              <a:gd name="connsiteY0" fmla="*/ 0 h 288925"/>
              <a:gd name="connsiteX1" fmla="*/ 1238250 w 1238250"/>
              <a:gd name="connsiteY1" fmla="*/ 0 h 288925"/>
              <a:gd name="connsiteX2" fmla="*/ 1238250 w 1238250"/>
              <a:gd name="connsiteY2" fmla="*/ 288925 h 288925"/>
              <a:gd name="connsiteX3" fmla="*/ 0 w 1238250"/>
              <a:gd name="connsiteY3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88925">
                <a:moveTo>
                  <a:pt x="0" y="0"/>
                </a:moveTo>
                <a:lnTo>
                  <a:pt x="1238250" y="0"/>
                </a:lnTo>
                <a:lnTo>
                  <a:pt x="1238250" y="288925"/>
                </a:lnTo>
                <a:lnTo>
                  <a:pt x="0" y="288925"/>
                </a:lnTo>
                <a:close/>
              </a:path>
            </a:pathLst>
          </a:custGeom>
          <a:solidFill>
            <a:srgbClr val="F0F7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DBEF9C-2FE1-3170-8E71-1414540256E9}"/>
              </a:ext>
            </a:extLst>
          </p:cNvPr>
          <p:cNvSpPr txBox="1"/>
          <p:nvPr/>
        </p:nvSpPr>
        <p:spPr>
          <a:xfrm>
            <a:off x="2881211" y="5369316"/>
            <a:ext cx="894744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4]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CE436-8BD7-CCC2-B807-8B9769EAF824}"/>
              </a:ext>
            </a:extLst>
          </p:cNvPr>
          <p:cNvSpPr txBox="1"/>
          <p:nvPr/>
        </p:nvSpPr>
        <p:spPr>
          <a:xfrm>
            <a:off x="5777582" y="5369316"/>
            <a:ext cx="520432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[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설명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F1C02E-FA52-3879-93F7-3E64DCD039D4}"/>
              </a:ext>
            </a:extLst>
          </p:cNvPr>
          <p:cNvSpPr txBox="1"/>
          <p:nvPr/>
        </p:nvSpPr>
        <p:spPr>
          <a:xfrm>
            <a:off x="7994200" y="5369316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8608DB-F656-63DF-3A9B-0949E7FEE9EF}"/>
              </a:ext>
            </a:extLst>
          </p:cNvPr>
          <p:cNvSpPr txBox="1"/>
          <p:nvPr/>
        </p:nvSpPr>
        <p:spPr>
          <a:xfrm>
            <a:off x="9074011" y="5369316"/>
            <a:ext cx="447040" cy="2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계획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CE0E52-476F-E319-7AB5-DC9A219A1107}"/>
              </a:ext>
            </a:extLst>
          </p:cNvPr>
          <p:cNvSpPr txBox="1"/>
          <p:nvPr/>
        </p:nvSpPr>
        <p:spPr>
          <a:xfrm>
            <a:off x="2207260" y="5784782"/>
            <a:ext cx="3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*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수집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분석은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10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주차에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상세화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38747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242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이민영</cp:lastModifiedBy>
  <cp:revision>10</cp:revision>
  <dcterms:created xsi:type="dcterms:W3CDTF">2013-01-27T09:14:16Z</dcterms:created>
  <dcterms:modified xsi:type="dcterms:W3CDTF">2025-05-18T14:07:30Z</dcterms:modified>
  <cp:category/>
</cp:coreProperties>
</file>