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8" r:id="rId2"/>
    <p:sldId id="289" r:id="rId3"/>
    <p:sldId id="291" r:id="rId4"/>
    <p:sldId id="295" r:id="rId5"/>
    <p:sldId id="296" r:id="rId6"/>
    <p:sldId id="297" r:id="rId7"/>
    <p:sldId id="298" r:id="rId8"/>
    <p:sldId id="301" r:id="rId9"/>
    <p:sldId id="303" r:id="rId10"/>
    <p:sldId id="299" r:id="rId11"/>
    <p:sldId id="305" r:id="rId12"/>
    <p:sldId id="304" r:id="rId13"/>
    <p:sldId id="30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9CCA166-EA35-157B-7BB4-DF7D757F2099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BFE1620-B582-BD76-091A-AE81CCFCBA94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741671F-D480-AE0F-0ED2-BD97132F19F6}"/>
              </a:ext>
            </a:extLst>
          </p:cNvPr>
          <p:cNvSpPr/>
          <p:nvPr/>
        </p:nvSpPr>
        <p:spPr>
          <a:xfrm>
            <a:off x="1638300" y="1447800"/>
            <a:ext cx="41275" cy="4127500"/>
          </a:xfrm>
          <a:custGeom>
            <a:avLst/>
            <a:gdLst>
              <a:gd name="connsiteX0" fmla="*/ 0 w 41275"/>
              <a:gd name="connsiteY0" fmla="*/ 0 h 4127500"/>
              <a:gd name="connsiteX1" fmla="*/ 41275 w 41275"/>
              <a:gd name="connsiteY1" fmla="*/ 0 h 4127500"/>
              <a:gd name="connsiteX2" fmla="*/ 41275 w 41275"/>
              <a:gd name="connsiteY2" fmla="*/ 4127500 h 4127500"/>
              <a:gd name="connsiteX3" fmla="*/ 0 w 41275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127500">
                <a:moveTo>
                  <a:pt x="0" y="0"/>
                </a:moveTo>
                <a:lnTo>
                  <a:pt x="41275" y="0"/>
                </a:lnTo>
                <a:lnTo>
                  <a:pt x="41275" y="4127500"/>
                </a:lnTo>
                <a:lnTo>
                  <a:pt x="0" y="412750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F4D4EE5-48B2-3813-D4E5-3718EC111AD1}"/>
              </a:ext>
            </a:extLst>
          </p:cNvPr>
          <p:cNvSpPr/>
          <p:nvPr/>
        </p:nvSpPr>
        <p:spPr>
          <a:xfrm>
            <a:off x="1762125" y="1447800"/>
            <a:ext cx="16510" cy="825500"/>
          </a:xfrm>
          <a:custGeom>
            <a:avLst/>
            <a:gdLst>
              <a:gd name="connsiteX0" fmla="*/ 0 w 16510"/>
              <a:gd name="connsiteY0" fmla="*/ 0 h 825500"/>
              <a:gd name="connsiteX1" fmla="*/ 16510 w 16510"/>
              <a:gd name="connsiteY1" fmla="*/ 0 h 825500"/>
              <a:gd name="connsiteX2" fmla="*/ 16510 w 16510"/>
              <a:gd name="connsiteY2" fmla="*/ 825500 h 825500"/>
              <a:gd name="connsiteX3" fmla="*/ 0 w 16510"/>
              <a:gd name="connsiteY3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825500">
                <a:moveTo>
                  <a:pt x="0" y="0"/>
                </a:moveTo>
                <a:lnTo>
                  <a:pt x="16510" y="0"/>
                </a:lnTo>
                <a:lnTo>
                  <a:pt x="16510" y="825500"/>
                </a:lnTo>
                <a:lnTo>
                  <a:pt x="0" y="8255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0FB1429-3B35-F3FC-60AB-7AF08B9B8835}"/>
              </a:ext>
            </a:extLst>
          </p:cNvPr>
          <p:cNvSpPr/>
          <p:nvPr/>
        </p:nvSpPr>
        <p:spPr>
          <a:xfrm>
            <a:off x="1885950" y="1447800"/>
            <a:ext cx="16510" cy="412750"/>
          </a:xfrm>
          <a:custGeom>
            <a:avLst/>
            <a:gdLst>
              <a:gd name="connsiteX0" fmla="*/ 0 w 16510"/>
              <a:gd name="connsiteY0" fmla="*/ 0 h 412750"/>
              <a:gd name="connsiteX1" fmla="*/ 16510 w 16510"/>
              <a:gd name="connsiteY1" fmla="*/ 0 h 412750"/>
              <a:gd name="connsiteX2" fmla="*/ 16510 w 16510"/>
              <a:gd name="connsiteY2" fmla="*/ 412750 h 412750"/>
              <a:gd name="connsiteX3" fmla="*/ 0 w 1651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412750">
                <a:moveTo>
                  <a:pt x="0" y="0"/>
                </a:moveTo>
                <a:lnTo>
                  <a:pt x="16510" y="0"/>
                </a:lnTo>
                <a:lnTo>
                  <a:pt x="16510" y="412750"/>
                </a:lnTo>
                <a:lnTo>
                  <a:pt x="0" y="41275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FC9F9-8597-F3EB-6E3D-B6AB2ED29A3C}"/>
              </a:ext>
            </a:extLst>
          </p:cNvPr>
          <p:cNvSpPr txBox="1"/>
          <p:nvPr/>
        </p:nvSpPr>
        <p:spPr>
          <a:xfrm>
            <a:off x="2042160" y="1667158"/>
            <a:ext cx="3296162" cy="60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계획서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9F770-04EE-DBAF-9965-BB86F39175A1}"/>
              </a:ext>
            </a:extLst>
          </p:cNvPr>
          <p:cNvSpPr/>
          <p:nvPr/>
        </p:nvSpPr>
        <p:spPr>
          <a:xfrm>
            <a:off x="2133600" y="2603500"/>
            <a:ext cx="7759700" cy="8255"/>
          </a:xfrm>
          <a:custGeom>
            <a:avLst/>
            <a:gdLst>
              <a:gd name="connsiteX0" fmla="*/ 0 w 7759700"/>
              <a:gd name="connsiteY0" fmla="*/ 0 h 8255"/>
              <a:gd name="connsiteX1" fmla="*/ 7759700 w 775970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59700" h="8255">
                <a:moveTo>
                  <a:pt x="0" y="0"/>
                </a:moveTo>
                <a:lnTo>
                  <a:pt x="775970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0367B-31BC-A9B1-AFE7-664BF01B04DC}"/>
              </a:ext>
            </a:extLst>
          </p:cNvPr>
          <p:cNvSpPr txBox="1"/>
          <p:nvPr/>
        </p:nvSpPr>
        <p:spPr>
          <a:xfrm>
            <a:off x="6014228" y="319797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4"/>
                </a:solidFill>
              </a:rPr>
              <a:t>인터벌 트레이닝 </a:t>
            </a:r>
            <a:r>
              <a:rPr lang="ko-KR" altLang="en-US" sz="2800" dirty="0" err="1">
                <a:solidFill>
                  <a:schemeClr val="accent4"/>
                </a:solidFill>
              </a:rPr>
              <a:t>스톱워치앱</a:t>
            </a:r>
            <a:r>
              <a:rPr lang="en-US" altLang="ko-KR" sz="2800" dirty="0">
                <a:solidFill>
                  <a:schemeClr val="accent4"/>
                </a:solidFill>
              </a:rPr>
              <a:t>(HIIT)</a:t>
            </a:r>
            <a:endParaRPr lang="ko-KR" altLang="en-US" sz="2800" b="1" dirty="0">
              <a:ln/>
              <a:solidFill>
                <a:srgbClr val="33333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FFFB5-5387-D556-F0BE-983EEFAE5011}"/>
              </a:ext>
            </a:extLst>
          </p:cNvPr>
          <p:cNvSpPr txBox="1"/>
          <p:nvPr/>
        </p:nvSpPr>
        <p:spPr>
          <a:xfrm>
            <a:off x="8306082" y="36468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개발자</a:t>
            </a:r>
            <a:r>
              <a:rPr lang="ko-KR" altLang="en-US" sz="18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이민영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59BAB59-4145-A215-8EB6-2611BB200032}"/>
              </a:ext>
            </a:extLst>
          </p:cNvPr>
          <p:cNvSpPr/>
          <p:nvPr/>
        </p:nvSpPr>
        <p:spPr>
          <a:xfrm>
            <a:off x="9067800" y="5410200"/>
            <a:ext cx="1238250" cy="24765"/>
          </a:xfrm>
          <a:custGeom>
            <a:avLst/>
            <a:gdLst>
              <a:gd name="connsiteX0" fmla="*/ 0 w 1238250"/>
              <a:gd name="connsiteY0" fmla="*/ 0 h 24765"/>
              <a:gd name="connsiteX1" fmla="*/ 1238250 w 1238250"/>
              <a:gd name="connsiteY1" fmla="*/ 0 h 24765"/>
              <a:gd name="connsiteX2" fmla="*/ 1238250 w 1238250"/>
              <a:gd name="connsiteY2" fmla="*/ 24765 h 24765"/>
              <a:gd name="connsiteX3" fmla="*/ 0 w 123825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4765">
                <a:moveTo>
                  <a:pt x="0" y="0"/>
                </a:moveTo>
                <a:lnTo>
                  <a:pt x="1238250" y="0"/>
                </a:lnTo>
                <a:lnTo>
                  <a:pt x="123825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7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65254AD-82B3-F45C-CE52-700065DCF332}"/>
              </a:ext>
            </a:extLst>
          </p:cNvPr>
          <p:cNvSpPr/>
          <p:nvPr/>
        </p:nvSpPr>
        <p:spPr>
          <a:xfrm>
            <a:off x="9480550" y="5492750"/>
            <a:ext cx="825500" cy="24765"/>
          </a:xfrm>
          <a:custGeom>
            <a:avLst/>
            <a:gdLst>
              <a:gd name="connsiteX0" fmla="*/ 0 w 825500"/>
              <a:gd name="connsiteY0" fmla="*/ 0 h 24765"/>
              <a:gd name="connsiteX1" fmla="*/ 825500 w 825500"/>
              <a:gd name="connsiteY1" fmla="*/ 0 h 24765"/>
              <a:gd name="connsiteX2" fmla="*/ 825500 w 825500"/>
              <a:gd name="connsiteY2" fmla="*/ 24765 h 24765"/>
              <a:gd name="connsiteX3" fmla="*/ 0 w 82550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24765">
                <a:moveTo>
                  <a:pt x="0" y="0"/>
                </a:moveTo>
                <a:lnTo>
                  <a:pt x="825500" y="0"/>
                </a:lnTo>
                <a:lnTo>
                  <a:pt x="82550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4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60A660C-998A-24D1-B76F-C86906709A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E845211-EC9B-59DF-B3FF-E444ED5FE4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B5A15-DA64-46B6-77CC-6A3799137CFE}"/>
              </a:ext>
            </a:extLst>
          </p:cNvPr>
          <p:cNvSpPr txBox="1"/>
          <p:nvPr/>
        </p:nvSpPr>
        <p:spPr>
          <a:xfrm>
            <a:off x="518160" y="127694"/>
            <a:ext cx="304591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결론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기대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효과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6E7180A-3885-99C5-79A3-CAA4984AB6F5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5B364-A44F-D48F-DAC0-414862D5A8DF}"/>
              </a:ext>
            </a:extLst>
          </p:cNvPr>
          <p:cNvSpPr txBox="1"/>
          <p:nvPr/>
        </p:nvSpPr>
        <p:spPr>
          <a:xfrm>
            <a:off x="822960" y="1365289"/>
            <a:ext cx="3378041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완료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예상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결과물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C16B70-D6B4-5D98-FF1B-AC332A3BE559}"/>
              </a:ext>
            </a:extLst>
          </p:cNvPr>
          <p:cNvSpPr/>
          <p:nvPr/>
        </p:nvSpPr>
        <p:spPr>
          <a:xfrm>
            <a:off x="914400" y="1905000"/>
            <a:ext cx="10363200" cy="1219200"/>
          </a:xfrm>
          <a:custGeom>
            <a:avLst/>
            <a:gdLst>
              <a:gd name="connsiteX0" fmla="*/ 10248900 w 10363200"/>
              <a:gd name="connsiteY0" fmla="*/ 0 h 1219200"/>
              <a:gd name="connsiteX1" fmla="*/ 10363200 w 10363200"/>
              <a:gd name="connsiteY1" fmla="*/ 0 h 1219200"/>
              <a:gd name="connsiteX2" fmla="*/ 10363200 w 10363200"/>
              <a:gd name="connsiteY2" fmla="*/ 1219200 h 1219200"/>
              <a:gd name="connsiteX3" fmla="*/ 10248900 w 10363200"/>
              <a:gd name="connsiteY3" fmla="*/ 1219200 h 1219200"/>
              <a:gd name="connsiteX4" fmla="*/ 114300 w 10363200"/>
              <a:gd name="connsiteY4" fmla="*/ 1219200 h 1219200"/>
              <a:gd name="connsiteX5" fmla="*/ 0 w 10363200"/>
              <a:gd name="connsiteY5" fmla="*/ 1219200 h 1219200"/>
              <a:gd name="connsiteX6" fmla="*/ 0 w 10363200"/>
              <a:gd name="connsiteY6" fmla="*/ 0 h 1219200"/>
              <a:gd name="connsiteX7" fmla="*/ 114300 w 103632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63200" h="1219200">
                <a:moveTo>
                  <a:pt x="10248900" y="0"/>
                </a:moveTo>
                <a:cubicBezTo>
                  <a:pt x="10312026" y="0"/>
                  <a:pt x="10363200" y="0"/>
                  <a:pt x="10363200" y="0"/>
                </a:cubicBezTo>
                <a:lnTo>
                  <a:pt x="10363200" y="1219200"/>
                </a:lnTo>
                <a:cubicBezTo>
                  <a:pt x="10363200" y="1219200"/>
                  <a:pt x="10312026" y="1219200"/>
                  <a:pt x="10248900" y="1219200"/>
                </a:cubicBezTo>
                <a:lnTo>
                  <a:pt x="114300" y="1219200"/>
                </a:lnTo>
                <a:cubicBezTo>
                  <a:pt x="51174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8FAFC"/>
          </a:solidFill>
          <a:ln w="1524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A9A30-023A-7725-D4CD-133E4C68E1DD}"/>
              </a:ext>
            </a:extLst>
          </p:cNvPr>
          <p:cNvSpPr txBox="1"/>
          <p:nvPr/>
        </p:nvSpPr>
        <p:spPr>
          <a:xfrm>
            <a:off x="1051560" y="1926937"/>
            <a:ext cx="114773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성과물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350CD36-4B0F-4E9C-7C1A-611C02AC20DA}"/>
              </a:ext>
            </a:extLst>
          </p:cNvPr>
          <p:cNvSpPr/>
          <p:nvPr/>
        </p:nvSpPr>
        <p:spPr>
          <a:xfrm>
            <a:off x="11430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A4DB624-5A52-A588-BFFC-218E0FD78149}"/>
              </a:ext>
            </a:extLst>
          </p:cNvPr>
          <p:cNvSpPr/>
          <p:nvPr/>
        </p:nvSpPr>
        <p:spPr>
          <a:xfrm>
            <a:off x="12573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F529530-13E4-A17A-9D28-B05244512683}"/>
              </a:ext>
            </a:extLst>
          </p:cNvPr>
          <p:cNvSpPr/>
          <p:nvPr/>
        </p:nvSpPr>
        <p:spPr>
          <a:xfrm>
            <a:off x="1310640" y="2529840"/>
            <a:ext cx="121920" cy="121920"/>
          </a:xfrm>
          <a:custGeom>
            <a:avLst/>
            <a:gdLst>
              <a:gd name="connsiteX0" fmla="*/ 106680 w 121920"/>
              <a:gd name="connsiteY0" fmla="*/ 0 h 121920"/>
              <a:gd name="connsiteX1" fmla="*/ 121920 w 121920"/>
              <a:gd name="connsiteY1" fmla="*/ 0 h 121920"/>
              <a:gd name="connsiteX2" fmla="*/ 121920 w 121920"/>
              <a:gd name="connsiteY2" fmla="*/ 121920 h 121920"/>
              <a:gd name="connsiteX3" fmla="*/ 106680 w 121920"/>
              <a:gd name="connsiteY3" fmla="*/ 121920 h 121920"/>
              <a:gd name="connsiteX4" fmla="*/ 15240 w 121920"/>
              <a:gd name="connsiteY4" fmla="*/ 121920 h 121920"/>
              <a:gd name="connsiteX5" fmla="*/ 0 w 121920"/>
              <a:gd name="connsiteY5" fmla="*/ 121920 h 121920"/>
              <a:gd name="connsiteX6" fmla="*/ 0 w 121920"/>
              <a:gd name="connsiteY6" fmla="*/ 0 h 121920"/>
              <a:gd name="connsiteX7" fmla="*/ 15240 w 121920"/>
              <a:gd name="connsiteY7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" h="121920">
                <a:moveTo>
                  <a:pt x="106680" y="0"/>
                </a:moveTo>
                <a:cubicBezTo>
                  <a:pt x="115097" y="0"/>
                  <a:pt x="121920" y="0"/>
                  <a:pt x="121920" y="0"/>
                </a:cubicBezTo>
                <a:lnTo>
                  <a:pt x="121920" y="121920"/>
                </a:lnTo>
                <a:cubicBezTo>
                  <a:pt x="121920" y="121920"/>
                  <a:pt x="115097" y="121920"/>
                  <a:pt x="106680" y="121920"/>
                </a:cubicBezTo>
                <a:lnTo>
                  <a:pt x="15240" y="121920"/>
                </a:lnTo>
                <a:cubicBezTo>
                  <a:pt x="6823" y="121920"/>
                  <a:pt x="0" y="121920"/>
                  <a:pt x="0" y="121920"/>
                </a:cubicBezTo>
                <a:lnTo>
                  <a:pt x="0" y="0"/>
                </a:lnTo>
                <a:cubicBezTo>
                  <a:pt x="0" y="0"/>
                  <a:pt x="6823" y="0"/>
                  <a:pt x="152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79C68-E6B8-6B35-5EBF-76C0BCB8FE18}"/>
              </a:ext>
            </a:extLst>
          </p:cNvPr>
          <p:cNvSpPr txBox="1"/>
          <p:nvPr/>
        </p:nvSpPr>
        <p:spPr>
          <a:xfrm>
            <a:off x="1508760" y="2374284"/>
            <a:ext cx="110359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완성된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D4731-233A-EB35-46C3-27E253A076E1}"/>
              </a:ext>
            </a:extLst>
          </p:cNvPr>
          <p:cNvSpPr txBox="1"/>
          <p:nvPr/>
        </p:nvSpPr>
        <p:spPr>
          <a:xfrm>
            <a:off x="1508760" y="2543271"/>
            <a:ext cx="1436942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Android/iOS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008AE-D642-312B-697B-797B25886DB6}"/>
              </a:ext>
            </a:extLst>
          </p:cNvPr>
          <p:cNvSpPr txBox="1"/>
          <p:nvPr/>
        </p:nvSpPr>
        <p:spPr>
          <a:xfrm>
            <a:off x="1508760" y="2712258"/>
            <a:ext cx="124966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네이티브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성능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6B06F2B-525B-D32B-E54C-98DFB145826D}"/>
              </a:ext>
            </a:extLst>
          </p:cNvPr>
          <p:cNvSpPr/>
          <p:nvPr/>
        </p:nvSpPr>
        <p:spPr>
          <a:xfrm>
            <a:off x="35052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284BB91-5F7E-5A3A-7CA7-22D16482EA2A}"/>
              </a:ext>
            </a:extLst>
          </p:cNvPr>
          <p:cNvSpPr/>
          <p:nvPr/>
        </p:nvSpPr>
        <p:spPr>
          <a:xfrm>
            <a:off x="36195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2E2E0B0-E860-4E23-377A-AAC7CF7E542C}"/>
              </a:ext>
            </a:extLst>
          </p:cNvPr>
          <p:cNvSpPr/>
          <p:nvPr/>
        </p:nvSpPr>
        <p:spPr>
          <a:xfrm>
            <a:off x="3657600" y="2514600"/>
            <a:ext cx="152400" cy="1524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BBBE7-C72D-0453-A72A-7826CC32BE4E}"/>
              </a:ext>
            </a:extLst>
          </p:cNvPr>
          <p:cNvSpPr txBox="1"/>
          <p:nvPr/>
        </p:nvSpPr>
        <p:spPr>
          <a:xfrm>
            <a:off x="3870960" y="2374284"/>
            <a:ext cx="106995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54860-C9A7-8D60-F857-3E21BD8775F5}"/>
              </a:ext>
            </a:extLst>
          </p:cNvPr>
          <p:cNvSpPr txBox="1"/>
          <p:nvPr/>
        </p:nvSpPr>
        <p:spPr>
          <a:xfrm>
            <a:off x="3870960" y="2543271"/>
            <a:ext cx="1094764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4AE4FB-FA86-119F-B76E-B54B976EE9C1}"/>
              </a:ext>
            </a:extLst>
          </p:cNvPr>
          <p:cNvSpPr txBox="1"/>
          <p:nvPr/>
        </p:nvSpPr>
        <p:spPr>
          <a:xfrm>
            <a:off x="3870960" y="2712258"/>
            <a:ext cx="87305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반응형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026063B-2F21-A6FB-3B62-08C8AEF2FC97}"/>
              </a:ext>
            </a:extLst>
          </p:cNvPr>
          <p:cNvSpPr/>
          <p:nvPr/>
        </p:nvSpPr>
        <p:spPr>
          <a:xfrm>
            <a:off x="58674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E7BDB2A-AAA7-1981-BD2A-74A7A93B51BB}"/>
              </a:ext>
            </a:extLst>
          </p:cNvPr>
          <p:cNvSpPr/>
          <p:nvPr/>
        </p:nvSpPr>
        <p:spPr>
          <a:xfrm>
            <a:off x="59817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F3D6047-20A3-2E51-1377-D51DB020D32B}"/>
              </a:ext>
            </a:extLst>
          </p:cNvPr>
          <p:cNvSpPr/>
          <p:nvPr/>
        </p:nvSpPr>
        <p:spPr>
          <a:xfrm>
            <a:off x="60350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0 h 121920"/>
              <a:gd name="connsiteX2" fmla="*/ 6096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0"/>
                </a:lnTo>
                <a:lnTo>
                  <a:pt x="6096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29704-3708-2806-B834-85EBE589CDCC}"/>
              </a:ext>
            </a:extLst>
          </p:cNvPr>
          <p:cNvSpPr txBox="1"/>
          <p:nvPr/>
        </p:nvSpPr>
        <p:spPr>
          <a:xfrm>
            <a:off x="6233160" y="2374284"/>
            <a:ext cx="94803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스마트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필터링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FB0879-0D6E-8701-76CA-CC274F4C7865}"/>
              </a:ext>
            </a:extLst>
          </p:cNvPr>
          <p:cNvSpPr txBox="1"/>
          <p:nvPr/>
        </p:nvSpPr>
        <p:spPr>
          <a:xfrm>
            <a:off x="6233160" y="2543271"/>
            <a:ext cx="112398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달력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B0736-2FA9-32CB-6F46-649451701A61}"/>
              </a:ext>
            </a:extLst>
          </p:cNvPr>
          <p:cNvSpPr txBox="1"/>
          <p:nvPr/>
        </p:nvSpPr>
        <p:spPr>
          <a:xfrm>
            <a:off x="6233160" y="2712258"/>
            <a:ext cx="75656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개인화된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통계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D376B6-342C-7595-9D94-174F292C875A}"/>
              </a:ext>
            </a:extLst>
          </p:cNvPr>
          <p:cNvSpPr/>
          <p:nvPr/>
        </p:nvSpPr>
        <p:spPr>
          <a:xfrm>
            <a:off x="82296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3951BDF5-0FD6-6BA1-86C1-69D5FFF65B6B}"/>
              </a:ext>
            </a:extLst>
          </p:cNvPr>
          <p:cNvSpPr/>
          <p:nvPr/>
        </p:nvSpPr>
        <p:spPr>
          <a:xfrm>
            <a:off x="83439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3F85B96-AF16-50F8-DDF4-D7C1DE17A9EA}"/>
              </a:ext>
            </a:extLst>
          </p:cNvPr>
          <p:cNvSpPr/>
          <p:nvPr/>
        </p:nvSpPr>
        <p:spPr>
          <a:xfrm>
            <a:off x="83972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60960 h 121920"/>
              <a:gd name="connsiteX2" fmla="*/ 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60960"/>
                </a:lnTo>
                <a:lnTo>
                  <a:pt x="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D0664E-DD82-EB5D-A686-71EE6BD9726D}"/>
              </a:ext>
            </a:extLst>
          </p:cNvPr>
          <p:cNvSpPr txBox="1"/>
          <p:nvPr/>
        </p:nvSpPr>
        <p:spPr>
          <a:xfrm>
            <a:off x="8595360" y="2374284"/>
            <a:ext cx="98167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역량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향상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CA5E4-31D1-3FE5-F021-A6C80C6D3F6A}"/>
              </a:ext>
            </a:extLst>
          </p:cNvPr>
          <p:cNvSpPr txBox="1"/>
          <p:nvPr/>
        </p:nvSpPr>
        <p:spPr>
          <a:xfrm>
            <a:off x="8595360" y="2543271"/>
            <a:ext cx="107820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전문성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77879-18D9-1A68-CB35-5E0D2D2188C4}"/>
              </a:ext>
            </a:extLst>
          </p:cNvPr>
          <p:cNvSpPr txBox="1"/>
          <p:nvPr/>
        </p:nvSpPr>
        <p:spPr>
          <a:xfrm>
            <a:off x="8595360" y="2712258"/>
            <a:ext cx="84800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포트폴리오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강화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181F37-E393-2875-6789-DF6D73771EDC}"/>
              </a:ext>
            </a:extLst>
          </p:cNvPr>
          <p:cNvGrpSpPr/>
          <p:nvPr/>
        </p:nvGrpSpPr>
        <p:grpSpPr>
          <a:xfrm>
            <a:off x="2193187" y="3372841"/>
            <a:ext cx="7772400" cy="1225511"/>
            <a:chOff x="914400" y="3194089"/>
            <a:chExt cx="7772400" cy="122551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6E91C6-6BE2-74D2-AE07-3E777015D17D}"/>
                </a:ext>
              </a:extLst>
            </p:cNvPr>
            <p:cNvSpPr txBox="1"/>
            <p:nvPr/>
          </p:nvSpPr>
          <p:spPr>
            <a:xfrm>
              <a:off x="2995527" y="3194089"/>
              <a:ext cx="2999660" cy="418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sym typeface="맑은 고딕"/>
                  <a:rtl val="0"/>
                </a:rPr>
                <a:t>사용자에게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제공하는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가치</a:t>
              </a: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33D6BB0-59DE-9D52-58A0-1CC19509B6A8}"/>
                </a:ext>
              </a:extLst>
            </p:cNvPr>
            <p:cNvSpPr/>
            <p:nvPr/>
          </p:nvSpPr>
          <p:spPr>
            <a:xfrm>
              <a:off x="914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6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6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E8F5E8"/>
            </a:solidFill>
            <a:ln w="15240" cap="flat">
              <a:solidFill>
                <a:srgbClr val="4CAF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7FB17BF-E6BB-0DE9-4912-3E1A977A6940}"/>
                </a:ext>
              </a:extLst>
            </p:cNvPr>
            <p:cNvSpPr/>
            <p:nvPr/>
          </p:nvSpPr>
          <p:spPr>
            <a:xfrm>
              <a:off x="1066800" y="3703147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4CAF5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8082D77-D2E8-AE98-EA31-55E83C7AE560}"/>
                </a:ext>
              </a:extLst>
            </p:cNvPr>
            <p:cNvSpPr/>
            <p:nvPr/>
          </p:nvSpPr>
          <p:spPr>
            <a:xfrm>
              <a:off x="1143000" y="3779347"/>
              <a:ext cx="114300" cy="114300"/>
            </a:xfrm>
            <a:custGeom>
              <a:avLst/>
              <a:gdLst>
                <a:gd name="connsiteX0" fmla="*/ 0 w 114300"/>
                <a:gd name="connsiteY0" fmla="*/ 0 h 114300"/>
                <a:gd name="connsiteX1" fmla="*/ 38100 w 114300"/>
                <a:gd name="connsiteY1" fmla="*/ 76200 h 114300"/>
                <a:gd name="connsiteX2" fmla="*/ 114300 w 114300"/>
                <a:gd name="connsiteY2" fmla="*/ 38100 h 114300"/>
                <a:gd name="connsiteX3" fmla="*/ 38100 w 114300"/>
                <a:gd name="connsiteY3" fmla="*/ 76200 h 114300"/>
                <a:gd name="connsiteX4" fmla="*/ 114300 w 114300"/>
                <a:gd name="connsiteY4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0" y="0"/>
                  </a:moveTo>
                  <a:lnTo>
                    <a:pt x="38100" y="76200"/>
                  </a:lnTo>
                  <a:lnTo>
                    <a:pt x="114300" y="38100"/>
                  </a:lnTo>
                  <a:moveTo>
                    <a:pt x="38100" y="76200"/>
                  </a:moveTo>
                  <a:lnTo>
                    <a:pt x="114300" y="114300"/>
                  </a:lnTo>
                </a:path>
              </a:pathLst>
            </a:custGeom>
            <a:noFill/>
            <a:ln w="2286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BC2DC3-9635-F068-40FE-E0A6A2BF15AB}"/>
                </a:ext>
              </a:extLst>
            </p:cNvPr>
            <p:cNvSpPr txBox="1"/>
            <p:nvPr/>
          </p:nvSpPr>
          <p:spPr>
            <a:xfrm>
              <a:off x="1432560" y="3691197"/>
              <a:ext cx="135583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sym typeface="맑은 고딕"/>
                  <a:rtl val="0"/>
                </a:rPr>
                <a:t>운동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효율성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극대화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3B0169-6EB4-AE81-7AA7-4BC7B0F7BA86}"/>
                </a:ext>
              </a:extLst>
            </p:cNvPr>
            <p:cNvSpPr txBox="1"/>
            <p:nvPr/>
          </p:nvSpPr>
          <p:spPr>
            <a:xfrm>
              <a:off x="1281307" y="3972681"/>
              <a:ext cx="20072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자동화된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세트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관리로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집중력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향상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76B544-CF40-C98E-E2A7-D94FF1EA2BA0}"/>
                </a:ext>
              </a:extLst>
            </p:cNvPr>
            <p:cNvSpPr txBox="1"/>
            <p:nvPr/>
          </p:nvSpPr>
          <p:spPr>
            <a:xfrm>
              <a:off x="1274430" y="4151091"/>
              <a:ext cx="18598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맞춤형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 err="1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프리셋으로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개인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최적화</a:t>
              </a: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645CB1-8A18-B304-DE59-EF2B5A95629D}"/>
                </a:ext>
              </a:extLst>
            </p:cNvPr>
            <p:cNvSpPr/>
            <p:nvPr/>
          </p:nvSpPr>
          <p:spPr>
            <a:xfrm>
              <a:off x="3581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7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7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E3F2FD"/>
            </a:solidFill>
            <a:ln w="15240" cap="flat">
              <a:solidFill>
                <a:srgbClr val="2196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707C886-959D-9F89-6FB6-FBAD4017E546}"/>
                </a:ext>
              </a:extLst>
            </p:cNvPr>
            <p:cNvSpPr/>
            <p:nvPr/>
          </p:nvSpPr>
          <p:spPr>
            <a:xfrm>
              <a:off x="3733800" y="3710025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2196F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3329852-38B4-F923-E0AF-6A20AD2746BC}"/>
                </a:ext>
              </a:extLst>
            </p:cNvPr>
            <p:cNvSpPr/>
            <p:nvPr/>
          </p:nvSpPr>
          <p:spPr>
            <a:xfrm>
              <a:off x="3810000" y="3786225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76200 h 152400"/>
                <a:gd name="connsiteX3" fmla="*/ 152400 w 152400"/>
                <a:gd name="connsiteY3" fmla="*/ 76200 h 152400"/>
                <a:gd name="connsiteX4" fmla="*/ 0 w 152400"/>
                <a:gd name="connsiteY4" fmla="*/ 152400 h 152400"/>
                <a:gd name="connsiteX5" fmla="*/ 114300 w 15240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moveTo>
                    <a:pt x="0" y="76200"/>
                  </a:moveTo>
                  <a:lnTo>
                    <a:pt x="152400" y="76200"/>
                  </a:lnTo>
                  <a:moveTo>
                    <a:pt x="0" y="152400"/>
                  </a:moveTo>
                  <a:lnTo>
                    <a:pt x="114300" y="152400"/>
                  </a:lnTo>
                </a:path>
              </a:pathLst>
            </a:custGeom>
            <a:noFill/>
            <a:ln w="1524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55EAD7-9F6C-43C2-4906-2249FAC01877}"/>
                </a:ext>
              </a:extLst>
            </p:cNvPr>
            <p:cNvSpPr txBox="1"/>
            <p:nvPr/>
          </p:nvSpPr>
          <p:spPr>
            <a:xfrm>
              <a:off x="4099560" y="3691197"/>
              <a:ext cx="121867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sym typeface="맑은 고딕"/>
                  <a:rtl val="0"/>
                </a:rPr>
                <a:t>습관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형성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도우미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A2060-228B-971B-0776-8AE4579799B0}"/>
                </a:ext>
              </a:extLst>
            </p:cNvPr>
            <p:cNvSpPr txBox="1"/>
            <p:nvPr/>
          </p:nvSpPr>
          <p:spPr>
            <a:xfrm>
              <a:off x="4010185" y="3931771"/>
              <a:ext cx="20072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시각적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달력으로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성과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한눈에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F5F633-A741-579A-67F8-AAAF02AB170D}"/>
                </a:ext>
              </a:extLst>
            </p:cNvPr>
            <p:cNvSpPr txBox="1"/>
            <p:nvPr/>
          </p:nvSpPr>
          <p:spPr>
            <a:xfrm>
              <a:off x="4003310" y="4123931"/>
              <a:ext cx="18598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연속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운동일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추적으로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동기부여</a:t>
              </a: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3E64410-BCBE-F8B5-ECF2-9D0E3B8F8FC4}"/>
                </a:ext>
              </a:extLst>
            </p:cNvPr>
            <p:cNvSpPr/>
            <p:nvPr/>
          </p:nvSpPr>
          <p:spPr>
            <a:xfrm>
              <a:off x="6248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7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7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FFF3E0"/>
            </a:solidFill>
            <a:ln w="15240" cap="flat">
              <a:solidFill>
                <a:srgbClr val="FF98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191DD39C-7612-9BFB-0B84-3C72AD8AF7F2}"/>
                </a:ext>
              </a:extLst>
            </p:cNvPr>
            <p:cNvSpPr/>
            <p:nvPr/>
          </p:nvSpPr>
          <p:spPr>
            <a:xfrm>
              <a:off x="6400800" y="3737526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FF980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9A6C37E-C9F9-E210-EA02-3F0C704AEC18}"/>
                </a:ext>
              </a:extLst>
            </p:cNvPr>
            <p:cNvSpPr/>
            <p:nvPr/>
          </p:nvSpPr>
          <p:spPr>
            <a:xfrm>
              <a:off x="6461760" y="3798486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586F98ED-1F08-CDD4-24DE-CD6E91D259D1}"/>
                </a:ext>
              </a:extLst>
            </p:cNvPr>
            <p:cNvSpPr/>
            <p:nvPr/>
          </p:nvSpPr>
          <p:spPr>
            <a:xfrm>
              <a:off x="6507480" y="3844206"/>
              <a:ext cx="91440" cy="91440"/>
            </a:xfrm>
            <a:custGeom>
              <a:avLst/>
              <a:gdLst>
                <a:gd name="connsiteX0" fmla="*/ 91440 w 91440"/>
                <a:gd name="connsiteY0" fmla="*/ 45720 h 91440"/>
                <a:gd name="connsiteX1" fmla="*/ 45720 w 91440"/>
                <a:gd name="connsiteY1" fmla="*/ 91440 h 91440"/>
                <a:gd name="connsiteX2" fmla="*/ 0 w 91440"/>
                <a:gd name="connsiteY2" fmla="*/ 45720 h 91440"/>
                <a:gd name="connsiteX3" fmla="*/ 45720 w 91440"/>
                <a:gd name="connsiteY3" fmla="*/ 0 h 91440"/>
                <a:gd name="connsiteX4" fmla="*/ 91440 w 91440"/>
                <a:gd name="connsiteY4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71"/>
                    <a:pt x="70971" y="91440"/>
                    <a:pt x="45720" y="91440"/>
                  </a:cubicBezTo>
                  <a:cubicBezTo>
                    <a:pt x="20469" y="91440"/>
                    <a:pt x="0" y="70971"/>
                    <a:pt x="0" y="45720"/>
                  </a:cubicBezTo>
                  <a:cubicBezTo>
                    <a:pt x="0" y="20469"/>
                    <a:pt x="20469" y="0"/>
                    <a:pt x="45720" y="0"/>
                  </a:cubicBezTo>
                  <a:cubicBezTo>
                    <a:pt x="70971" y="0"/>
                    <a:pt x="91440" y="20469"/>
                    <a:pt x="91440" y="45720"/>
                  </a:cubicBezTo>
                  <a:close/>
                </a:path>
              </a:pathLst>
            </a:custGeom>
            <a:solidFill>
              <a:srgbClr val="FF980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75C2E8-B86F-4FFF-F6F4-497ECB6A1954}"/>
                </a:ext>
              </a:extLst>
            </p:cNvPr>
            <p:cNvSpPr txBox="1"/>
            <p:nvPr/>
          </p:nvSpPr>
          <p:spPr>
            <a:xfrm>
              <a:off x="6766560" y="3691197"/>
              <a:ext cx="104367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맑은 고딕"/>
                  <a:ea typeface="맑은 고딕"/>
                  <a:sym typeface="맑은 고딕"/>
                  <a:rtl val="0"/>
                </a:rPr>
                <a:t>언제</a:t>
              </a:r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어디서나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B41729-EB10-B781-540B-B028EAD9B93D}"/>
                </a:ext>
              </a:extLst>
            </p:cNvPr>
            <p:cNvSpPr txBox="1"/>
            <p:nvPr/>
          </p:nvSpPr>
          <p:spPr>
            <a:xfrm>
              <a:off x="6732185" y="3973021"/>
              <a:ext cx="1412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웹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-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모바일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완벽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동기화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AFAC8E-BC4D-C648-824E-870F03F3532B}"/>
                </a:ext>
              </a:extLst>
            </p:cNvPr>
            <p:cNvSpPr txBox="1"/>
            <p:nvPr/>
          </p:nvSpPr>
          <p:spPr>
            <a:xfrm>
              <a:off x="6732185" y="4158306"/>
              <a:ext cx="12506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오프라인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모드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지원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E95ABEC-CBB8-BAC9-BC03-CE73279FC49E}"/>
              </a:ext>
            </a:extLst>
          </p:cNvPr>
          <p:cNvSpPr txBox="1"/>
          <p:nvPr/>
        </p:nvSpPr>
        <p:spPr>
          <a:xfrm>
            <a:off x="822960" y="4908873"/>
            <a:ext cx="2024300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향후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발전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로드맵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7C9384-5787-9793-AFEF-83E633C170A7}"/>
              </a:ext>
            </a:extLst>
          </p:cNvPr>
          <p:cNvGrpSpPr/>
          <p:nvPr/>
        </p:nvGrpSpPr>
        <p:grpSpPr>
          <a:xfrm>
            <a:off x="914400" y="5454884"/>
            <a:ext cx="10363200" cy="762000"/>
            <a:chOff x="914400" y="4953000"/>
            <a:chExt cx="10363200" cy="762000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E1C362A-CCE7-951B-79C0-024C6DA4754C}"/>
                </a:ext>
              </a:extLst>
            </p:cNvPr>
            <p:cNvSpPr/>
            <p:nvPr/>
          </p:nvSpPr>
          <p:spPr>
            <a:xfrm>
              <a:off x="914400" y="4953000"/>
              <a:ext cx="10363200" cy="762000"/>
            </a:xfrm>
            <a:custGeom>
              <a:avLst/>
              <a:gdLst>
                <a:gd name="connsiteX0" fmla="*/ 10248900 w 10363200"/>
                <a:gd name="connsiteY0" fmla="*/ 0 h 762000"/>
                <a:gd name="connsiteX1" fmla="*/ 10363200 w 10363200"/>
                <a:gd name="connsiteY1" fmla="*/ 0 h 762000"/>
                <a:gd name="connsiteX2" fmla="*/ 10363200 w 10363200"/>
                <a:gd name="connsiteY2" fmla="*/ 762000 h 762000"/>
                <a:gd name="connsiteX3" fmla="*/ 10248900 w 10363200"/>
                <a:gd name="connsiteY3" fmla="*/ 762000 h 762000"/>
                <a:gd name="connsiteX4" fmla="*/ 114300 w 10363200"/>
                <a:gd name="connsiteY4" fmla="*/ 762000 h 762000"/>
                <a:gd name="connsiteX5" fmla="*/ 0 w 10363200"/>
                <a:gd name="connsiteY5" fmla="*/ 762000 h 762000"/>
                <a:gd name="connsiteX6" fmla="*/ 0 w 10363200"/>
                <a:gd name="connsiteY6" fmla="*/ 0 h 762000"/>
                <a:gd name="connsiteX7" fmla="*/ 114300 w 103632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63200" h="762000">
                  <a:moveTo>
                    <a:pt x="10248900" y="0"/>
                  </a:moveTo>
                  <a:cubicBezTo>
                    <a:pt x="10312026" y="0"/>
                    <a:pt x="10363200" y="0"/>
                    <a:pt x="10363200" y="0"/>
                  </a:cubicBezTo>
                  <a:lnTo>
                    <a:pt x="10363200" y="762000"/>
                  </a:lnTo>
                  <a:cubicBezTo>
                    <a:pt x="10363200" y="762000"/>
                    <a:pt x="10312026" y="762000"/>
                    <a:pt x="102489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F8FAFC"/>
            </a:solidFill>
            <a:ln w="15240" cap="flat">
              <a:solidFill>
                <a:srgbClr val="E2E8F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5E40478-8666-6EBC-3934-88CAC4EDDAB6}"/>
                </a:ext>
              </a:extLst>
            </p:cNvPr>
            <p:cNvSpPr/>
            <p:nvPr/>
          </p:nvSpPr>
          <p:spPr>
            <a:xfrm>
              <a:off x="1524000" y="5334000"/>
              <a:ext cx="9144000" cy="7620"/>
            </a:xfrm>
            <a:custGeom>
              <a:avLst/>
              <a:gdLst>
                <a:gd name="connsiteX0" fmla="*/ 0 w 9144000"/>
                <a:gd name="connsiteY0" fmla="*/ 0 h 7620"/>
                <a:gd name="connsiteX1" fmla="*/ 9144000 w 9144000"/>
                <a:gd name="connsiteY1" fmla="*/ 0 h 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0" h="762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0480" cap="flat">
              <a:solidFill>
                <a:srgbClr val="CBD5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72C7CBC-1D9B-FACF-589C-95A1C9E53066}"/>
                </a:ext>
              </a:extLst>
            </p:cNvPr>
            <p:cNvSpPr/>
            <p:nvPr/>
          </p:nvSpPr>
          <p:spPr>
            <a:xfrm>
              <a:off x="1813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4A6FA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7CC8C3-C414-B3EC-57B2-3B2875C58688}"/>
                </a:ext>
              </a:extLst>
            </p:cNvPr>
            <p:cNvSpPr txBox="1"/>
            <p:nvPr/>
          </p:nvSpPr>
          <p:spPr>
            <a:xfrm>
              <a:off x="1776662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1</a:t>
              </a: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9AFB85D-6D71-EAC2-2422-205D49C6369B}"/>
                </a:ext>
              </a:extLst>
            </p:cNvPr>
            <p:cNvSpPr/>
            <p:nvPr/>
          </p:nvSpPr>
          <p:spPr>
            <a:xfrm>
              <a:off x="1524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4A6FA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159FC7-26E2-7EF1-ACD9-07E9B44C7EDC}"/>
                </a:ext>
              </a:extLst>
            </p:cNvPr>
            <p:cNvSpPr txBox="1"/>
            <p:nvPr/>
          </p:nvSpPr>
          <p:spPr>
            <a:xfrm>
              <a:off x="1618066" y="5036358"/>
              <a:ext cx="573866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직후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73DF6C-4F34-AB64-4AC0-F9A4FC566C41}"/>
                </a:ext>
              </a:extLst>
            </p:cNvPr>
            <p:cNvSpPr txBox="1"/>
            <p:nvPr/>
          </p:nvSpPr>
          <p:spPr>
            <a:xfrm>
              <a:off x="1526716" y="5379258"/>
              <a:ext cx="75656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사용자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테스트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BD541B-9F70-D7FB-2434-2FE4F98F6EA0}"/>
                </a:ext>
              </a:extLst>
            </p:cNvPr>
            <p:cNvSpPr txBox="1"/>
            <p:nvPr/>
          </p:nvSpPr>
          <p:spPr>
            <a:xfrm>
              <a:off x="1618156" y="54935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버그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수정</a:t>
              </a: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42B267A1-5928-79F1-E65A-ECEEBAFE4598}"/>
                </a:ext>
              </a:extLst>
            </p:cNvPr>
            <p:cNvSpPr/>
            <p:nvPr/>
          </p:nvSpPr>
          <p:spPr>
            <a:xfrm>
              <a:off x="3718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5A7BB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A3DE0F-9D15-DE28-7AFF-28FCBFEE388D}"/>
                </a:ext>
              </a:extLst>
            </p:cNvPr>
            <p:cNvSpPr txBox="1"/>
            <p:nvPr/>
          </p:nvSpPr>
          <p:spPr>
            <a:xfrm>
              <a:off x="3688537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2</a:t>
              </a: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12CCCAC-9D61-BE2E-09FB-DE3F8C7A3C74}"/>
                </a:ext>
              </a:extLst>
            </p:cNvPr>
            <p:cNvSpPr/>
            <p:nvPr/>
          </p:nvSpPr>
          <p:spPr>
            <a:xfrm>
              <a:off x="3429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5A7BB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34C7D5-75B9-3794-E6C2-02B61810B9BE}"/>
                </a:ext>
              </a:extLst>
            </p:cNvPr>
            <p:cNvSpPr txBox="1"/>
            <p:nvPr/>
          </p:nvSpPr>
          <p:spPr>
            <a:xfrm>
              <a:off x="3542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1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B4AF41-3298-8494-E3C6-0E0B0EFC67E2}"/>
                </a:ext>
              </a:extLst>
            </p:cNvPr>
            <p:cNvSpPr txBox="1"/>
            <p:nvPr/>
          </p:nvSpPr>
          <p:spPr>
            <a:xfrm>
              <a:off x="3447945" y="5379258"/>
              <a:ext cx="724108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cs typeface="Segoe UI"/>
                  <a:sym typeface="Segoe UI"/>
                  <a:rtl val="0"/>
                </a:rPr>
                <a:t>Firebase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연동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6349219-51B2-4F61-011E-F4093D7F1D3D}"/>
                </a:ext>
              </a:extLst>
            </p:cNvPr>
            <p:cNvSpPr txBox="1"/>
            <p:nvPr/>
          </p:nvSpPr>
          <p:spPr>
            <a:xfrm>
              <a:off x="3477436" y="5493558"/>
              <a:ext cx="66512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계정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시스템</a:t>
              </a: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49FFFBC-2FDB-095B-0532-DDF8F7445E87}"/>
                </a:ext>
              </a:extLst>
            </p:cNvPr>
            <p:cNvSpPr/>
            <p:nvPr/>
          </p:nvSpPr>
          <p:spPr>
            <a:xfrm>
              <a:off x="5623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6A8BB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0228A11-3C9A-4080-224B-1C2C09BB4207}"/>
                </a:ext>
              </a:extLst>
            </p:cNvPr>
            <p:cNvSpPr txBox="1"/>
            <p:nvPr/>
          </p:nvSpPr>
          <p:spPr>
            <a:xfrm>
              <a:off x="5593537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3</a:t>
              </a: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B107D75-3BA3-6AAD-2807-7ED52CD945AB}"/>
                </a:ext>
              </a:extLst>
            </p:cNvPr>
            <p:cNvSpPr/>
            <p:nvPr/>
          </p:nvSpPr>
          <p:spPr>
            <a:xfrm>
              <a:off x="5334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6A8BB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33DA17-F7B2-115C-EE96-230B67D1187A}"/>
                </a:ext>
              </a:extLst>
            </p:cNvPr>
            <p:cNvSpPr txBox="1"/>
            <p:nvPr/>
          </p:nvSpPr>
          <p:spPr>
            <a:xfrm>
              <a:off x="5447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3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DA7E234-4792-FAF9-56BB-0B172EE69C9E}"/>
                </a:ext>
              </a:extLst>
            </p:cNvPr>
            <p:cNvSpPr txBox="1"/>
            <p:nvPr/>
          </p:nvSpPr>
          <p:spPr>
            <a:xfrm>
              <a:off x="5428156" y="53792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소셜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기능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1BC13B-49DC-0977-BC4B-46FBE6B2933A}"/>
                </a:ext>
              </a:extLst>
            </p:cNvPr>
            <p:cNvSpPr txBox="1"/>
            <p:nvPr/>
          </p:nvSpPr>
          <p:spPr>
            <a:xfrm>
              <a:off x="5428156" y="54935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고급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통계</a:t>
              </a: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FF89EC-0ADF-8A21-7EE8-1DFA7759AC56}"/>
                </a:ext>
              </a:extLst>
            </p:cNvPr>
            <p:cNvSpPr/>
            <p:nvPr/>
          </p:nvSpPr>
          <p:spPr>
            <a:xfrm>
              <a:off x="7528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7A9BBA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61CC1B-73C3-EF0A-A3B2-60EDCCA7D326}"/>
                </a:ext>
              </a:extLst>
            </p:cNvPr>
            <p:cNvSpPr txBox="1"/>
            <p:nvPr/>
          </p:nvSpPr>
          <p:spPr>
            <a:xfrm>
              <a:off x="7491662" y="5213956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4</a:t>
              </a: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7ADDEF5-EAF1-156A-E443-B52459433577}"/>
                </a:ext>
              </a:extLst>
            </p:cNvPr>
            <p:cNvSpPr/>
            <p:nvPr/>
          </p:nvSpPr>
          <p:spPr>
            <a:xfrm>
              <a:off x="7239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7A9BBA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909E21-6193-5A2E-48A3-B0A3453EFABB}"/>
                </a:ext>
              </a:extLst>
            </p:cNvPr>
            <p:cNvSpPr txBox="1"/>
            <p:nvPr/>
          </p:nvSpPr>
          <p:spPr>
            <a:xfrm>
              <a:off x="7352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6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9568D3-5476-4C35-75B3-C1EAFEF3B5E5}"/>
                </a:ext>
              </a:extLst>
            </p:cNvPr>
            <p:cNvSpPr txBox="1"/>
            <p:nvPr/>
          </p:nvSpPr>
          <p:spPr>
            <a:xfrm>
              <a:off x="7382939" y="5379258"/>
              <a:ext cx="474121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cs typeface="Segoe UI"/>
                  <a:sym typeface="Segoe UI"/>
                  <a:rtl val="0"/>
                </a:rPr>
                <a:t>AI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분석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BCBCFB7-DD2E-1829-7DCB-E258F99D43F7}"/>
                </a:ext>
              </a:extLst>
            </p:cNvPr>
            <p:cNvSpPr txBox="1"/>
            <p:nvPr/>
          </p:nvSpPr>
          <p:spPr>
            <a:xfrm>
              <a:off x="7287436" y="5493558"/>
              <a:ext cx="66512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스마트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추천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55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6FF75-AE7A-2416-ED11-50200A25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815DFCC-9803-20E2-015A-DE1D8C3E12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3AED4DF-DFCF-FF75-7EA1-4A3FA7E451B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88808-FB90-EBED-1362-CC2B89AE1DD1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CDA8FEB7-93A1-D9B5-F5AA-7B2D7DEC3A2E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7B0158-04A0-AF13-5342-6590BEB77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0" y="1205736"/>
            <a:ext cx="2481768" cy="4706926"/>
          </a:xfrm>
          <a:prstGeom prst="rect">
            <a:avLst/>
          </a:prstGeom>
        </p:spPr>
      </p:pic>
      <p:pic>
        <p:nvPicPr>
          <p:cNvPr id="4" name="그림 3" descr="텍스트, 스크린샷, 번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DC25B97-E68C-55AA-1E84-C6472603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03" y="1205737"/>
            <a:ext cx="2589412" cy="470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E77849-7918-E82B-D220-CCD34FA66618}"/>
              </a:ext>
            </a:extLst>
          </p:cNvPr>
          <p:cNvSpPr txBox="1"/>
          <p:nvPr/>
        </p:nvSpPr>
        <p:spPr>
          <a:xfrm>
            <a:off x="1633932" y="602559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메인화면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81C622-AA9A-4B88-6E62-CD0D962BC9AF}"/>
              </a:ext>
            </a:extLst>
          </p:cNvPr>
          <p:cNvSpPr txBox="1"/>
          <p:nvPr/>
        </p:nvSpPr>
        <p:spPr>
          <a:xfrm>
            <a:off x="5024555" y="6026737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타이머 설정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428777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1BFB-FE0C-05CC-DBF6-300C3B570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F95C87B-B954-C2AD-4C0B-FDC0393D49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D5776392-7293-E4B8-0A35-2D92F635507F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DEED2-F98F-DC23-B8F4-0F6583BA65D7}"/>
              </a:ext>
            </a:extLst>
          </p:cNvPr>
          <p:cNvSpPr txBox="1"/>
          <p:nvPr/>
        </p:nvSpPr>
        <p:spPr>
          <a:xfrm>
            <a:off x="749517" y="160745"/>
            <a:ext cx="3028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4</a:t>
            </a:r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9803663-9BF4-A1A7-DD3F-6F2AC827CEBB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E93C55-B1C7-94F3-3004-1391AAB6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78" y="1714500"/>
            <a:ext cx="2001650" cy="3672900"/>
          </a:xfrm>
          <a:prstGeom prst="rect">
            <a:avLst/>
          </a:prstGeom>
        </p:spPr>
      </p:pic>
      <p:pic>
        <p:nvPicPr>
          <p:cNvPr id="5" name="그림 4" descr="텍스트, 스크린샷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156900-DA56-CD4D-E533-E1639958C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33" y="1714500"/>
            <a:ext cx="2082349" cy="3673161"/>
          </a:xfrm>
          <a:prstGeom prst="rect">
            <a:avLst/>
          </a:prstGeom>
        </p:spPr>
      </p:pic>
      <p:pic>
        <p:nvPicPr>
          <p:cNvPr id="7" name="그림 6" descr="텍스트, 스크린샷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1BEE673-7F12-EF38-950F-A2D79DE5E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1714501"/>
            <a:ext cx="2001650" cy="3677154"/>
          </a:xfrm>
          <a:prstGeom prst="rect">
            <a:avLst/>
          </a:prstGeom>
        </p:spPr>
      </p:pic>
      <p:pic>
        <p:nvPicPr>
          <p:cNvPr id="9" name="그림 8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CC7D36-BE35-45D1-11DC-3C03BF490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664" y="1714501"/>
            <a:ext cx="1999335" cy="3672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3E8E8B-28F6-F570-8E04-184A9FE5AF1A}"/>
              </a:ext>
            </a:extLst>
          </p:cNvPr>
          <p:cNvSpPr txBox="1"/>
          <p:nvPr/>
        </p:nvSpPr>
        <p:spPr>
          <a:xfrm>
            <a:off x="1434550" y="543547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중강도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89CDDC-89C7-C77D-F76E-BDF17D817FB9}"/>
              </a:ext>
            </a:extLst>
          </p:cNvPr>
          <p:cNvSpPr txBox="1"/>
          <p:nvPr/>
        </p:nvSpPr>
        <p:spPr>
          <a:xfrm>
            <a:off x="4322517" y="543547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저강도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18BD6F-4E40-ED24-36C8-C06CECA65377}"/>
              </a:ext>
            </a:extLst>
          </p:cNvPr>
          <p:cNvSpPr txBox="1"/>
          <p:nvPr/>
        </p:nvSpPr>
        <p:spPr>
          <a:xfrm>
            <a:off x="7287451" y="544069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고강도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FFF5FA-8554-2ACE-34EA-B2C6280E9941}"/>
              </a:ext>
            </a:extLst>
          </p:cNvPr>
          <p:cNvSpPr txBox="1"/>
          <p:nvPr/>
        </p:nvSpPr>
        <p:spPr>
          <a:xfrm>
            <a:off x="10240552" y="5433816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커스텀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685787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CBD0-6BF1-3F33-3447-D2B85AA8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6DE2732-D557-104E-B4CE-DDE96C59B6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AFD2C73-700D-10F2-C073-F4653A1EC5A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9B0F2-0B2B-127F-681D-0502646619BD}"/>
              </a:ext>
            </a:extLst>
          </p:cNvPr>
          <p:cNvSpPr txBox="1"/>
          <p:nvPr/>
        </p:nvSpPr>
        <p:spPr>
          <a:xfrm>
            <a:off x="749517" y="16074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레이아웃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D7E820A-A2CB-BCE9-9F45-7F1221BF9BAC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" name="그림 2" descr="텍스트, 스크린샷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9B8CB0-A134-CF0D-06D6-35CC627DD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00" y="1205736"/>
            <a:ext cx="2481768" cy="470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0165CF-07E3-1669-D869-A9A8003C205F}"/>
              </a:ext>
            </a:extLst>
          </p:cNvPr>
          <p:cNvSpPr txBox="1"/>
          <p:nvPr/>
        </p:nvSpPr>
        <p:spPr>
          <a:xfrm>
            <a:off x="1572057" y="5971736"/>
            <a:ext cx="11993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상단 </a:t>
            </a:r>
            <a:r>
              <a:rPr lang="ko-KR" altLang="en-US" sz="1500" dirty="0" err="1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메뉴바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0F3FA-7142-9C2D-8800-7CADA9173212}"/>
              </a:ext>
            </a:extLst>
          </p:cNvPr>
          <p:cNvSpPr txBox="1"/>
          <p:nvPr/>
        </p:nvSpPr>
        <p:spPr>
          <a:xfrm>
            <a:off x="5117367" y="5971735"/>
            <a:ext cx="8146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dirty="0">
                <a:ln/>
                <a:latin typeface="Segoe UI"/>
                <a:ea typeface="맑은 고딕"/>
                <a:cs typeface="Segoe UI"/>
                <a:sym typeface="Segoe UI"/>
                <a:rtl val="0"/>
              </a:rPr>
              <a:t>앱 설정</a:t>
            </a:r>
            <a:endParaRPr lang="ko-KR" altLang="en-US" sz="1500" spc="0" baseline="0" dirty="0">
              <a:ln/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pic>
        <p:nvPicPr>
          <p:cNvPr id="15" name="그림 14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B1E34E-FF7E-EEDE-699C-6082DD6EA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53" y="1205737"/>
            <a:ext cx="2481768" cy="4706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7EDCA1-9346-8AA7-0966-0AE218BE2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160" y="1205734"/>
            <a:ext cx="2481769" cy="470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6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AED8-7D07-9440-566C-CE3427A4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FAFD8F9-222E-638F-8DD0-163E8342EF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4173AE-0AD5-60E7-B6A0-6ABE79084A5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0566400"/>
              <a:gd name="connsiteY0" fmla="*/ 0 h 792480"/>
              <a:gd name="connsiteX1" fmla="*/ 10566400 w 10566400"/>
              <a:gd name="connsiteY1" fmla="*/ 0 h 792480"/>
              <a:gd name="connsiteX2" fmla="*/ 10566400 w 10566400"/>
              <a:gd name="connsiteY2" fmla="*/ 792480 h 792480"/>
              <a:gd name="connsiteX3" fmla="*/ 0 w 10566400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792480">
                <a:moveTo>
                  <a:pt x="0" y="0"/>
                </a:moveTo>
                <a:lnTo>
                  <a:pt x="10566400" y="0"/>
                </a:lnTo>
                <a:lnTo>
                  <a:pt x="10566400" y="792480"/>
                </a:lnTo>
                <a:lnTo>
                  <a:pt x="0" y="792480"/>
                </a:lnTo>
                <a:close/>
              </a:path>
            </a:pathLst>
          </a:cu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4401-72DF-7582-FF74-469A504CA31F}"/>
              </a:ext>
            </a:extLst>
          </p:cNvPr>
          <p:cNvSpPr txBox="1"/>
          <p:nvPr/>
        </p:nvSpPr>
        <p:spPr>
          <a:xfrm>
            <a:off x="751599" y="175660"/>
            <a:ext cx="3185414" cy="674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개요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9CA22FA-A554-9051-1B7F-93B66360CDE4}"/>
              </a:ext>
            </a:extLst>
          </p:cNvPr>
          <p:cNvSpPr/>
          <p:nvPr/>
        </p:nvSpPr>
        <p:spPr>
          <a:xfrm>
            <a:off x="634750" y="1247804"/>
            <a:ext cx="10972800" cy="5181600"/>
          </a:xfrm>
          <a:custGeom>
            <a:avLst/>
            <a:gdLst>
              <a:gd name="connsiteX0" fmla="*/ 9377680 w 9509760"/>
              <a:gd name="connsiteY0" fmla="*/ 0 h 4490720"/>
              <a:gd name="connsiteX1" fmla="*/ 9509760 w 9509760"/>
              <a:gd name="connsiteY1" fmla="*/ 0 h 4490720"/>
              <a:gd name="connsiteX2" fmla="*/ 9509760 w 9509760"/>
              <a:gd name="connsiteY2" fmla="*/ 4490720 h 4490720"/>
              <a:gd name="connsiteX3" fmla="*/ 9377680 w 9509760"/>
              <a:gd name="connsiteY3" fmla="*/ 4490720 h 4490720"/>
              <a:gd name="connsiteX4" fmla="*/ 132080 w 9509760"/>
              <a:gd name="connsiteY4" fmla="*/ 4490720 h 4490720"/>
              <a:gd name="connsiteX5" fmla="*/ 0 w 9509760"/>
              <a:gd name="connsiteY5" fmla="*/ 4490720 h 4490720"/>
              <a:gd name="connsiteX6" fmla="*/ 0 w 9509760"/>
              <a:gd name="connsiteY6" fmla="*/ 0 h 4490720"/>
              <a:gd name="connsiteX7" fmla="*/ 132080 w 9509760"/>
              <a:gd name="connsiteY7" fmla="*/ 0 h 449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9760" h="4490720">
                <a:moveTo>
                  <a:pt x="9377680" y="0"/>
                </a:moveTo>
                <a:cubicBezTo>
                  <a:pt x="9450626" y="0"/>
                  <a:pt x="9509760" y="0"/>
                  <a:pt x="9509760" y="0"/>
                </a:cubicBezTo>
                <a:lnTo>
                  <a:pt x="9509760" y="4490720"/>
                </a:lnTo>
                <a:cubicBezTo>
                  <a:pt x="9509760" y="4490720"/>
                  <a:pt x="9450626" y="4490720"/>
                  <a:pt x="9377680" y="4490720"/>
                </a:cubicBezTo>
                <a:lnTo>
                  <a:pt x="132080" y="4490720"/>
                </a:lnTo>
                <a:cubicBezTo>
                  <a:pt x="59134" y="4490720"/>
                  <a:pt x="0" y="4490720"/>
                  <a:pt x="0" y="4490720"/>
                </a:cubicBezTo>
                <a:lnTo>
                  <a:pt x="0" y="0"/>
                </a:lnTo>
                <a:cubicBezTo>
                  <a:pt x="0" y="0"/>
                  <a:pt x="59134" y="0"/>
                  <a:pt x="132080" y="0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6EB4EA-3236-4FA6-CFFE-26440592A52B}"/>
              </a:ext>
            </a:extLst>
          </p:cNvPr>
          <p:cNvSpPr/>
          <p:nvPr/>
        </p:nvSpPr>
        <p:spPr>
          <a:xfrm>
            <a:off x="914400" y="1448904"/>
            <a:ext cx="10363200" cy="609600"/>
          </a:xfrm>
          <a:prstGeom prst="roundRect">
            <a:avLst/>
          </a:pr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0AEEB-5404-DC74-BB5A-8F2BED35252A}"/>
              </a:ext>
            </a:extLst>
          </p:cNvPr>
          <p:cNvSpPr txBox="1"/>
          <p:nvPr/>
        </p:nvSpPr>
        <p:spPr>
          <a:xfrm>
            <a:off x="3765338" y="1471112"/>
            <a:ext cx="4661409" cy="44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인터벌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(HIIT)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A7DF0-F9E3-C9B5-F474-992E5C915C8C}"/>
              </a:ext>
            </a:extLst>
          </p:cNvPr>
          <p:cNvSpPr txBox="1"/>
          <p:nvPr/>
        </p:nvSpPr>
        <p:spPr>
          <a:xfrm>
            <a:off x="4018693" y="1817264"/>
            <a:ext cx="4154615" cy="301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spc="0" baseline="0" dirty="0" err="1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D73E7F4-BC73-5562-8CA8-0A3006B60C77}"/>
              </a:ext>
            </a:extLst>
          </p:cNvPr>
          <p:cNvSpPr/>
          <p:nvPr/>
        </p:nvSpPr>
        <p:spPr>
          <a:xfrm>
            <a:off x="1066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1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00712B9-0669-8A16-0DF9-496607779E91}"/>
              </a:ext>
            </a:extLst>
          </p:cNvPr>
          <p:cNvSpPr/>
          <p:nvPr/>
        </p:nvSpPr>
        <p:spPr>
          <a:xfrm>
            <a:off x="1066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A17701D-3133-D915-EE50-9551E5292B03}"/>
              </a:ext>
            </a:extLst>
          </p:cNvPr>
          <p:cNvSpPr/>
          <p:nvPr/>
        </p:nvSpPr>
        <p:spPr>
          <a:xfrm>
            <a:off x="1196340" y="2567940"/>
            <a:ext cx="121920" cy="121920"/>
          </a:xfrm>
          <a:custGeom>
            <a:avLst/>
            <a:gdLst>
              <a:gd name="connsiteX0" fmla="*/ 105664 w 105664"/>
              <a:gd name="connsiteY0" fmla="*/ 52832 h 105664"/>
              <a:gd name="connsiteX1" fmla="*/ 52832 w 105664"/>
              <a:gd name="connsiteY1" fmla="*/ 105664 h 105664"/>
              <a:gd name="connsiteX2" fmla="*/ 0 w 105664"/>
              <a:gd name="connsiteY2" fmla="*/ 52832 h 105664"/>
              <a:gd name="connsiteX3" fmla="*/ 52832 w 105664"/>
              <a:gd name="connsiteY3" fmla="*/ 0 h 105664"/>
              <a:gd name="connsiteX4" fmla="*/ 105664 w 105664"/>
              <a:gd name="connsiteY4" fmla="*/ 52832 h 10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64" h="105664">
                <a:moveTo>
                  <a:pt x="105664" y="52832"/>
                </a:moveTo>
                <a:cubicBezTo>
                  <a:pt x="105664" y="82010"/>
                  <a:pt x="82010" y="105664"/>
                  <a:pt x="52832" y="105664"/>
                </a:cubicBezTo>
                <a:cubicBezTo>
                  <a:pt x="23654" y="105664"/>
                  <a:pt x="0" y="82010"/>
                  <a:pt x="0" y="52832"/>
                </a:cubicBezTo>
                <a:cubicBezTo>
                  <a:pt x="0" y="23654"/>
                  <a:pt x="23654" y="0"/>
                  <a:pt x="52832" y="0"/>
                </a:cubicBezTo>
                <a:cubicBezTo>
                  <a:pt x="82010" y="0"/>
                  <a:pt x="105664" y="23654"/>
                  <a:pt x="105664" y="52832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3BDF9-25E7-386C-DB33-3087DBE230FF}"/>
              </a:ext>
            </a:extLst>
          </p:cNvPr>
          <p:cNvSpPr txBox="1"/>
          <p:nvPr/>
        </p:nvSpPr>
        <p:spPr>
          <a:xfrm>
            <a:off x="1304192" y="2463616"/>
            <a:ext cx="1420877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소개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AD08F06-07F0-0424-E88B-3787C366B4F7}"/>
              </a:ext>
            </a:extLst>
          </p:cNvPr>
          <p:cNvSpPr/>
          <p:nvPr/>
        </p:nvSpPr>
        <p:spPr>
          <a:xfrm>
            <a:off x="1179224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05AD-D367-BEB2-72A3-2D33AE88051D}"/>
              </a:ext>
            </a:extLst>
          </p:cNvPr>
          <p:cNvSpPr txBox="1"/>
          <p:nvPr/>
        </p:nvSpPr>
        <p:spPr>
          <a:xfrm>
            <a:off x="1202633" y="2810148"/>
            <a:ext cx="296530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특화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E75FC96-5BB6-E481-ACD2-D6ADF265179A}"/>
              </a:ext>
            </a:extLst>
          </p:cNvPr>
          <p:cNvSpPr/>
          <p:nvPr/>
        </p:nvSpPr>
        <p:spPr>
          <a:xfrm>
            <a:off x="1179224" y="314768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7CFBF-3333-0E09-632B-9FEBCD13B7E7}"/>
              </a:ext>
            </a:extLst>
          </p:cNvPr>
          <p:cNvSpPr txBox="1"/>
          <p:nvPr/>
        </p:nvSpPr>
        <p:spPr>
          <a:xfrm>
            <a:off x="1210563" y="3051120"/>
            <a:ext cx="316321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cs typeface="Segoe UI"/>
                <a:sym typeface="Segoe UI"/>
                <a:rtl val="0"/>
              </a:rPr>
              <a:t>HIIT,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포모도로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A011FF2-671B-83E4-EA0E-6CFCCD1F80C8}"/>
              </a:ext>
            </a:extLst>
          </p:cNvPr>
          <p:cNvSpPr/>
          <p:nvPr/>
        </p:nvSpPr>
        <p:spPr>
          <a:xfrm>
            <a:off x="1179224" y="33842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24B6C-0E41-BDDA-9319-C69520A6C8C8}"/>
              </a:ext>
            </a:extLst>
          </p:cNvPr>
          <p:cNvSpPr txBox="1"/>
          <p:nvPr/>
        </p:nvSpPr>
        <p:spPr>
          <a:xfrm>
            <a:off x="1194696" y="3291147"/>
            <a:ext cx="262497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웹브라우저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C59298D-1290-D700-767B-3998F3F05ED0}"/>
              </a:ext>
            </a:extLst>
          </p:cNvPr>
          <p:cNvSpPr/>
          <p:nvPr/>
        </p:nvSpPr>
        <p:spPr>
          <a:xfrm>
            <a:off x="1219200" y="3579837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17A2B8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9C0DD-51C0-E5EC-B74B-93FBE8D06A2C}"/>
              </a:ext>
            </a:extLst>
          </p:cNvPr>
          <p:cNvSpPr txBox="1"/>
          <p:nvPr/>
        </p:nvSpPr>
        <p:spPr>
          <a:xfrm>
            <a:off x="1151792" y="3607964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D159C0C2-3411-A55F-6E4F-31DD7ADCC473}"/>
              </a:ext>
            </a:extLst>
          </p:cNvPr>
          <p:cNvSpPr/>
          <p:nvPr/>
        </p:nvSpPr>
        <p:spPr>
          <a:xfrm>
            <a:off x="1226820" y="39382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77B7E-0F9F-8FD1-DEE4-0559CF656115}"/>
              </a:ext>
            </a:extLst>
          </p:cNvPr>
          <p:cNvSpPr txBox="1"/>
          <p:nvPr/>
        </p:nvSpPr>
        <p:spPr>
          <a:xfrm>
            <a:off x="1266092" y="3853150"/>
            <a:ext cx="2225461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시스템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구현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BB5D216-8DD9-DE22-9BDD-F4626DBAFEA1}"/>
              </a:ext>
            </a:extLst>
          </p:cNvPr>
          <p:cNvSpPr/>
          <p:nvPr/>
        </p:nvSpPr>
        <p:spPr>
          <a:xfrm>
            <a:off x="1226820" y="409862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C395-47CC-7BBE-1DFC-DFE910F825D5}"/>
              </a:ext>
            </a:extLst>
          </p:cNvPr>
          <p:cNvSpPr txBox="1"/>
          <p:nvPr/>
        </p:nvSpPr>
        <p:spPr>
          <a:xfrm>
            <a:off x="1266092" y="4005550"/>
            <a:ext cx="2268004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직관적이고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UI/UX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C19D43B-C313-6353-ADE2-58D823C7F419}"/>
              </a:ext>
            </a:extLst>
          </p:cNvPr>
          <p:cNvSpPr/>
          <p:nvPr/>
        </p:nvSpPr>
        <p:spPr>
          <a:xfrm>
            <a:off x="4495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21A0BFF-8234-C13A-2BD3-E43B22A3FBDD}"/>
              </a:ext>
            </a:extLst>
          </p:cNvPr>
          <p:cNvSpPr/>
          <p:nvPr/>
        </p:nvSpPr>
        <p:spPr>
          <a:xfrm>
            <a:off x="4495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C09DB57-706E-A1E0-16FD-C61A32A57973}"/>
              </a:ext>
            </a:extLst>
          </p:cNvPr>
          <p:cNvSpPr/>
          <p:nvPr/>
        </p:nvSpPr>
        <p:spPr>
          <a:xfrm>
            <a:off x="4648200" y="2552700"/>
            <a:ext cx="190500" cy="114300"/>
          </a:xfrm>
          <a:custGeom>
            <a:avLst/>
            <a:gdLst>
              <a:gd name="connsiteX0" fmla="*/ 0 w 165100"/>
              <a:gd name="connsiteY0" fmla="*/ 33020 h 99060"/>
              <a:gd name="connsiteX1" fmla="*/ 66040 w 165100"/>
              <a:gd name="connsiteY1" fmla="*/ 99060 h 99060"/>
              <a:gd name="connsiteX2" fmla="*/ 165100 w 165100"/>
              <a:gd name="connsiteY2" fmla="*/ 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99060">
                <a:moveTo>
                  <a:pt x="0" y="33020"/>
                </a:moveTo>
                <a:lnTo>
                  <a:pt x="66040" y="99060"/>
                </a:lnTo>
                <a:lnTo>
                  <a:pt x="165100" y="0"/>
                </a:lnTo>
              </a:path>
            </a:pathLst>
          </a:custGeom>
          <a:noFill/>
          <a:ln w="1320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130D5-4E5A-F11E-5D95-E53781008272}"/>
              </a:ext>
            </a:extLst>
          </p:cNvPr>
          <p:cNvSpPr txBox="1"/>
          <p:nvPr/>
        </p:nvSpPr>
        <p:spPr>
          <a:xfrm>
            <a:off x="4809392" y="2463616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주요 기능 </a:t>
            </a:r>
            <a:endParaRPr lang="ko-KR" altLang="en-US" sz="13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BCFC703-07C6-8AD7-E0AF-E323B7106822}"/>
              </a:ext>
            </a:extLst>
          </p:cNvPr>
          <p:cNvSpPr/>
          <p:nvPr/>
        </p:nvSpPr>
        <p:spPr>
          <a:xfrm>
            <a:off x="4624089" y="29270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C59DB-C60B-6FD6-3356-659B74FDE7EB}"/>
              </a:ext>
            </a:extLst>
          </p:cNvPr>
          <p:cNvSpPr txBox="1"/>
          <p:nvPr/>
        </p:nvSpPr>
        <p:spPr>
          <a:xfrm>
            <a:off x="4631631" y="2833947"/>
            <a:ext cx="2979038" cy="42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미리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패턴에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따라</a:t>
            </a:r>
            <a:endParaRPr lang="en-US" altLang="ko-KR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자동으로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D4206B7-108C-D00A-A04A-4A1456B24E16}"/>
              </a:ext>
            </a:extLst>
          </p:cNvPr>
          <p:cNvSpPr/>
          <p:nvPr/>
        </p:nvSpPr>
        <p:spPr>
          <a:xfrm>
            <a:off x="4622963" y="3266676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D9000-34CC-E024-3401-FBFDDEB8A2AB}"/>
              </a:ext>
            </a:extLst>
          </p:cNvPr>
          <p:cNvSpPr txBox="1"/>
          <p:nvPr/>
        </p:nvSpPr>
        <p:spPr>
          <a:xfrm>
            <a:off x="4631634" y="3174374"/>
            <a:ext cx="312807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웹에서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동일한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3EFBEF6-F2EA-05E8-E41A-C478CDF7AF9B}"/>
              </a:ext>
            </a:extLst>
          </p:cNvPr>
          <p:cNvSpPr/>
          <p:nvPr/>
        </p:nvSpPr>
        <p:spPr>
          <a:xfrm>
            <a:off x="4624089" y="3471473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CD132-9E21-2F76-85A4-5A34F311DE7C}"/>
              </a:ext>
            </a:extLst>
          </p:cNvPr>
          <p:cNvSpPr txBox="1"/>
          <p:nvPr/>
        </p:nvSpPr>
        <p:spPr>
          <a:xfrm>
            <a:off x="4631629" y="3370859"/>
            <a:ext cx="2994902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맞춤형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프리셋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사용하는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A03E735-80FC-0B40-19E7-4E9F6440AD66}"/>
              </a:ext>
            </a:extLst>
          </p:cNvPr>
          <p:cNvSpPr/>
          <p:nvPr/>
        </p:nvSpPr>
        <p:spPr>
          <a:xfrm>
            <a:off x="4624088" y="366041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05A783-5765-8BB5-1F51-276F0DE42C72}"/>
              </a:ext>
            </a:extLst>
          </p:cNvPr>
          <p:cNvSpPr txBox="1"/>
          <p:nvPr/>
        </p:nvSpPr>
        <p:spPr>
          <a:xfrm>
            <a:off x="4623697" y="3559410"/>
            <a:ext cx="3157670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간결하고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직관적인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중에도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쉽게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조작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7537C28-0857-2B30-C293-4D4160B46D66}"/>
              </a:ext>
            </a:extLst>
          </p:cNvPr>
          <p:cNvSpPr/>
          <p:nvPr/>
        </p:nvSpPr>
        <p:spPr>
          <a:xfrm>
            <a:off x="4648200" y="3810000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28A745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C3B6CF-30D4-F6FE-5166-DF3726942DC6}"/>
              </a:ext>
            </a:extLst>
          </p:cNvPr>
          <p:cNvSpPr txBox="1"/>
          <p:nvPr/>
        </p:nvSpPr>
        <p:spPr>
          <a:xfrm>
            <a:off x="4580792" y="3774666"/>
            <a:ext cx="1426426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4E1A498F-385A-B9BD-F9A8-220553BDDBE7}"/>
              </a:ext>
            </a:extLst>
          </p:cNvPr>
          <p:cNvSpPr/>
          <p:nvPr/>
        </p:nvSpPr>
        <p:spPr>
          <a:xfrm>
            <a:off x="4655820" y="40906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FFC7E9-CF38-BCF0-A8B8-C8C93D36F177}"/>
              </a:ext>
            </a:extLst>
          </p:cNvPr>
          <p:cNvSpPr txBox="1"/>
          <p:nvPr/>
        </p:nvSpPr>
        <p:spPr>
          <a:xfrm>
            <a:off x="4663362" y="4005550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커스터마이징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청각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en-US" altLang="ko-KR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/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50184B4-A413-4024-84AD-C59EAFF0727C}"/>
              </a:ext>
            </a:extLst>
          </p:cNvPr>
          <p:cNvSpPr/>
          <p:nvPr/>
        </p:nvSpPr>
        <p:spPr>
          <a:xfrm>
            <a:off x="7924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FD7E1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6062E735-7E21-DA58-29BD-A8E93CD718F2}"/>
              </a:ext>
            </a:extLst>
          </p:cNvPr>
          <p:cNvSpPr/>
          <p:nvPr/>
        </p:nvSpPr>
        <p:spPr>
          <a:xfrm>
            <a:off x="7924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03780AE-7F10-478F-2126-659F17295676}"/>
              </a:ext>
            </a:extLst>
          </p:cNvPr>
          <p:cNvSpPr/>
          <p:nvPr/>
        </p:nvSpPr>
        <p:spPr>
          <a:xfrm>
            <a:off x="8077200" y="2552700"/>
            <a:ext cx="152400" cy="114300"/>
          </a:xfrm>
          <a:custGeom>
            <a:avLst/>
            <a:gdLst>
              <a:gd name="connsiteX0" fmla="*/ 0 w 132080"/>
              <a:gd name="connsiteY0" fmla="*/ 0 h 99060"/>
              <a:gd name="connsiteX1" fmla="*/ 66040 w 132080"/>
              <a:gd name="connsiteY1" fmla="*/ 99060 h 99060"/>
              <a:gd name="connsiteX2" fmla="*/ 132080 w 132080"/>
              <a:gd name="connsiteY2" fmla="*/ 3302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" h="99060">
                <a:moveTo>
                  <a:pt x="0" y="0"/>
                </a:moveTo>
                <a:lnTo>
                  <a:pt x="66040" y="99060"/>
                </a:lnTo>
                <a:lnTo>
                  <a:pt x="132080" y="33020"/>
                </a:lnTo>
              </a:path>
            </a:pathLst>
          </a:custGeom>
          <a:noFill/>
          <a:ln w="19806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DF1EC-0E26-E689-3101-94D7B217958D}"/>
              </a:ext>
            </a:extLst>
          </p:cNvPr>
          <p:cNvSpPr txBox="1"/>
          <p:nvPr/>
        </p:nvSpPr>
        <p:spPr>
          <a:xfrm>
            <a:off x="8200293" y="2463616"/>
            <a:ext cx="1474516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주제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선정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이유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5727A91-055E-6846-4337-818BE905B0CD}"/>
              </a:ext>
            </a:extLst>
          </p:cNvPr>
          <p:cNvSpPr/>
          <p:nvPr/>
        </p:nvSpPr>
        <p:spPr>
          <a:xfrm>
            <a:off x="8068955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5D9E351-0C42-3207-9A06-21F203216E75}"/>
              </a:ext>
            </a:extLst>
          </p:cNvPr>
          <p:cNvSpPr/>
          <p:nvPr/>
        </p:nvSpPr>
        <p:spPr>
          <a:xfrm>
            <a:off x="8068955" y="31318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0800B-D7AB-DE70-2FDE-5729B420FA0A}"/>
              </a:ext>
            </a:extLst>
          </p:cNvPr>
          <p:cNvSpPr txBox="1"/>
          <p:nvPr/>
        </p:nvSpPr>
        <p:spPr>
          <a:xfrm>
            <a:off x="8084429" y="2825621"/>
            <a:ext cx="2274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학습에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적합한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난이도의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endParaRPr lang="ko-KR" altLang="en-US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73D6311D-B4D4-8908-64D0-3959B408EFCB}"/>
              </a:ext>
            </a:extLst>
          </p:cNvPr>
          <p:cNvSpPr/>
          <p:nvPr/>
        </p:nvSpPr>
        <p:spPr>
          <a:xfrm>
            <a:off x="8068955" y="33604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2CCA72-D523-0978-98AB-8DA17F6741F4}"/>
              </a:ext>
            </a:extLst>
          </p:cNvPr>
          <p:cNvSpPr txBox="1"/>
          <p:nvPr/>
        </p:nvSpPr>
        <p:spPr>
          <a:xfrm>
            <a:off x="8084429" y="3054220"/>
            <a:ext cx="161878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2F73DF-EAD8-E5D8-051C-4110D1BDBCB1}"/>
              </a:ext>
            </a:extLst>
          </p:cNvPr>
          <p:cNvSpPr txBox="1"/>
          <p:nvPr/>
        </p:nvSpPr>
        <p:spPr>
          <a:xfrm>
            <a:off x="8084429" y="3278057"/>
            <a:ext cx="121926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실용성이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높은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1801A26D-DFA9-0C9F-1F29-FF7A9AD88375}"/>
              </a:ext>
            </a:extLst>
          </p:cNvPr>
          <p:cNvSpPr/>
          <p:nvPr/>
        </p:nvSpPr>
        <p:spPr>
          <a:xfrm>
            <a:off x="8077200" y="3757644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D7E14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D114B-20E6-17FC-B137-9DBD0BA4A6DF}"/>
              </a:ext>
            </a:extLst>
          </p:cNvPr>
          <p:cNvSpPr txBox="1"/>
          <p:nvPr/>
        </p:nvSpPr>
        <p:spPr>
          <a:xfrm>
            <a:off x="8009793" y="3758800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장점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787D1BF1-924A-74D5-AFA8-2992A4EB8BE2}"/>
              </a:ext>
            </a:extLst>
          </p:cNvPr>
          <p:cNvSpPr/>
          <p:nvPr/>
        </p:nvSpPr>
        <p:spPr>
          <a:xfrm>
            <a:off x="8076888" y="408487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E78CF-4EAD-C4B7-DBFC-C06A6F9D53F4}"/>
              </a:ext>
            </a:extLst>
          </p:cNvPr>
          <p:cNvSpPr txBox="1"/>
          <p:nvPr/>
        </p:nvSpPr>
        <p:spPr>
          <a:xfrm>
            <a:off x="8082316" y="4005550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 플랫폼 앱 제공</a:t>
            </a:r>
            <a:r>
              <a:rPr lang="en-US" altLang="ko-KR" sz="90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(web &amp; Mobile)</a:t>
            </a:r>
            <a:endParaRPr lang="ko-KR" altLang="en-US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79491C-0328-02EA-13BE-BA6463A3E04A}"/>
              </a:ext>
            </a:extLst>
          </p:cNvPr>
          <p:cNvSpPr/>
          <p:nvPr/>
        </p:nvSpPr>
        <p:spPr>
          <a:xfrm>
            <a:off x="1066800" y="4575127"/>
            <a:ext cx="10058400" cy="1066800"/>
          </a:xfrm>
          <a:custGeom>
            <a:avLst/>
            <a:gdLst>
              <a:gd name="connsiteX0" fmla="*/ 8638032 w 8717280"/>
              <a:gd name="connsiteY0" fmla="*/ 0 h 924560"/>
              <a:gd name="connsiteX1" fmla="*/ 8717280 w 8717280"/>
              <a:gd name="connsiteY1" fmla="*/ 0 h 924560"/>
              <a:gd name="connsiteX2" fmla="*/ 8717280 w 8717280"/>
              <a:gd name="connsiteY2" fmla="*/ 924560 h 924560"/>
              <a:gd name="connsiteX3" fmla="*/ 8638032 w 8717280"/>
              <a:gd name="connsiteY3" fmla="*/ 924560 h 924560"/>
              <a:gd name="connsiteX4" fmla="*/ 79248 w 8717280"/>
              <a:gd name="connsiteY4" fmla="*/ 924560 h 924560"/>
              <a:gd name="connsiteX5" fmla="*/ 0 w 8717280"/>
              <a:gd name="connsiteY5" fmla="*/ 924560 h 924560"/>
              <a:gd name="connsiteX6" fmla="*/ 0 w 8717280"/>
              <a:gd name="connsiteY6" fmla="*/ 0 h 924560"/>
              <a:gd name="connsiteX7" fmla="*/ 79248 w 8717280"/>
              <a:gd name="connsiteY7" fmla="*/ 0 h 9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7280" h="924560">
                <a:moveTo>
                  <a:pt x="8638032" y="0"/>
                </a:moveTo>
                <a:cubicBezTo>
                  <a:pt x="8681800" y="0"/>
                  <a:pt x="8717280" y="0"/>
                  <a:pt x="8717280" y="0"/>
                </a:cubicBezTo>
                <a:lnTo>
                  <a:pt x="8717280" y="924560"/>
                </a:lnTo>
                <a:cubicBezTo>
                  <a:pt x="8717280" y="924560"/>
                  <a:pt x="8681800" y="924560"/>
                  <a:pt x="8638032" y="924560"/>
                </a:cubicBezTo>
                <a:lnTo>
                  <a:pt x="79248" y="924560"/>
                </a:lnTo>
                <a:cubicBezTo>
                  <a:pt x="35481" y="924560"/>
                  <a:pt x="0" y="924560"/>
                  <a:pt x="0" y="9245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8F9FA"/>
          </a:solidFill>
          <a:ln w="13204" cap="flat">
            <a:solidFill>
              <a:srgbClr val="DEE2E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4F30933-73F5-11A4-C62D-CC8001DB075E}"/>
              </a:ext>
            </a:extLst>
          </p:cNvPr>
          <p:cNvSpPr/>
          <p:nvPr/>
        </p:nvSpPr>
        <p:spPr>
          <a:xfrm>
            <a:off x="1219200" y="4648200"/>
            <a:ext cx="182880" cy="182880"/>
          </a:xfrm>
          <a:custGeom>
            <a:avLst/>
            <a:gdLst>
              <a:gd name="connsiteX0" fmla="*/ 138684 w 158496"/>
              <a:gd name="connsiteY0" fmla="*/ 0 h 158496"/>
              <a:gd name="connsiteX1" fmla="*/ 158496 w 158496"/>
              <a:gd name="connsiteY1" fmla="*/ 0 h 158496"/>
              <a:gd name="connsiteX2" fmla="*/ 158496 w 158496"/>
              <a:gd name="connsiteY2" fmla="*/ 158496 h 158496"/>
              <a:gd name="connsiteX3" fmla="*/ 138684 w 158496"/>
              <a:gd name="connsiteY3" fmla="*/ 158496 h 158496"/>
              <a:gd name="connsiteX4" fmla="*/ 19812 w 158496"/>
              <a:gd name="connsiteY4" fmla="*/ 158496 h 158496"/>
              <a:gd name="connsiteX5" fmla="*/ 0 w 158496"/>
              <a:gd name="connsiteY5" fmla="*/ 158496 h 158496"/>
              <a:gd name="connsiteX6" fmla="*/ 0 w 158496"/>
              <a:gd name="connsiteY6" fmla="*/ 0 h 158496"/>
              <a:gd name="connsiteX7" fmla="*/ 19812 w 158496"/>
              <a:gd name="connsiteY7" fmla="*/ 0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96" h="158496">
                <a:moveTo>
                  <a:pt x="138684" y="0"/>
                </a:moveTo>
                <a:cubicBezTo>
                  <a:pt x="149626" y="0"/>
                  <a:pt x="158496" y="0"/>
                  <a:pt x="158496" y="0"/>
                </a:cubicBezTo>
                <a:lnTo>
                  <a:pt x="158496" y="158496"/>
                </a:lnTo>
                <a:cubicBezTo>
                  <a:pt x="158496" y="158496"/>
                  <a:pt x="149626" y="158496"/>
                  <a:pt x="138684" y="158496"/>
                </a:cubicBezTo>
                <a:lnTo>
                  <a:pt x="19812" y="158496"/>
                </a:lnTo>
                <a:cubicBezTo>
                  <a:pt x="8870" y="158496"/>
                  <a:pt x="0" y="158496"/>
                  <a:pt x="0" y="158496"/>
                </a:cubicBezTo>
                <a:lnTo>
                  <a:pt x="0" y="0"/>
                </a:lnTo>
                <a:cubicBezTo>
                  <a:pt x="0" y="0"/>
                  <a:pt x="8870" y="0"/>
                  <a:pt x="19812" y="0"/>
                </a:cubicBezTo>
                <a:close/>
              </a:path>
            </a:pathLst>
          </a:custGeom>
          <a:solidFill>
            <a:srgbClr val="6C757D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D3807C4-6087-8B22-81D1-0D1294F54760}"/>
              </a:ext>
            </a:extLst>
          </p:cNvPr>
          <p:cNvSpPr/>
          <p:nvPr/>
        </p:nvSpPr>
        <p:spPr>
          <a:xfrm>
            <a:off x="1257300" y="46863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855AF2E1-455B-2F0C-E8D9-58057D00C1C7}"/>
              </a:ext>
            </a:extLst>
          </p:cNvPr>
          <p:cNvSpPr/>
          <p:nvPr/>
        </p:nvSpPr>
        <p:spPr>
          <a:xfrm>
            <a:off x="1257300" y="47244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84FC0EBD-F72B-E2BC-0667-C70486746859}"/>
              </a:ext>
            </a:extLst>
          </p:cNvPr>
          <p:cNvSpPr/>
          <p:nvPr/>
        </p:nvSpPr>
        <p:spPr>
          <a:xfrm>
            <a:off x="1257300" y="47625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BC873-106C-755C-FDD3-F8A0FD87AD57}"/>
              </a:ext>
            </a:extLst>
          </p:cNvPr>
          <p:cNvSpPr txBox="1"/>
          <p:nvPr/>
        </p:nvSpPr>
        <p:spPr>
          <a:xfrm>
            <a:off x="1418492" y="4581976"/>
            <a:ext cx="1514303" cy="30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핵심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요약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92AD01-A75E-18C0-77F1-F18C36210BDB}"/>
              </a:ext>
            </a:extLst>
          </p:cNvPr>
          <p:cNvSpPr txBox="1"/>
          <p:nvPr/>
        </p:nvSpPr>
        <p:spPr>
          <a:xfrm>
            <a:off x="1386762" y="4852852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Flutter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로 개발한 인터벌 타이머 앱으로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운동과 휴식 시간을 자동으로 반복해 관리할 수 있습니다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.</a:t>
            </a:r>
          </a:p>
          <a:p>
            <a:pPr algn="l"/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 웹 브라우저 모두에서 실행되며</a:t>
            </a:r>
            <a:r>
              <a:rPr lang="en-US" altLang="ko-KR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, </a:t>
            </a:r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누구나 쉽게 </a:t>
            </a:r>
            <a:r>
              <a:rPr lang="ko-KR" altLang="en-US" sz="120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사용할수있도록</a:t>
            </a:r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간단하고 직관적인 </a:t>
            </a:r>
            <a:r>
              <a:rPr lang="en-US" altLang="ko-KR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UI</a:t>
            </a:r>
            <a:r>
              <a:rPr lang="ko-KR" altLang="en-US" sz="120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로설계</a:t>
            </a:r>
            <a:endParaRPr lang="en-US" altLang="ko-KR" sz="1200" dirty="0">
              <a:ln/>
              <a:solidFill>
                <a:srgbClr val="495057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 앱들은 대부분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앱버전만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존재하고 웹은 지원하지 않으며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달력기능도 제한적이라는 점에서 본프로젝트는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이러한부분을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보완</a:t>
            </a:r>
          </a:p>
        </p:txBody>
      </p:sp>
    </p:spTree>
    <p:extLst>
      <p:ext uri="{BB962C8B-B14F-4D97-AF65-F5344CB8AC3E}">
        <p14:creationId xmlns:p14="http://schemas.microsoft.com/office/powerpoint/2010/main" val="1702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AA08326-BAB9-4599-8E50-EF69E91A9B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5070497-EBEF-DE97-4630-B9B9D56616C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8080-F55E-9D96-BDD9-280D5A3613F9}"/>
              </a:ext>
            </a:extLst>
          </p:cNvPr>
          <p:cNvSpPr txBox="1"/>
          <p:nvPr/>
        </p:nvSpPr>
        <p:spPr>
          <a:xfrm>
            <a:off x="749517" y="160745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DAD756D-236A-B898-D7F6-A0051A2A34EB}"/>
              </a:ext>
            </a:extLst>
          </p:cNvPr>
          <p:cNvSpPr/>
          <p:nvPr/>
        </p:nvSpPr>
        <p:spPr>
          <a:xfrm>
            <a:off x="609600" y="1219200"/>
            <a:ext cx="10972800" cy="5181600"/>
          </a:xfrm>
          <a:custGeom>
            <a:avLst/>
            <a:gdLst>
              <a:gd name="connsiteX0" fmla="*/ 10820400 w 10972800"/>
              <a:gd name="connsiteY0" fmla="*/ 0 h 5181600"/>
              <a:gd name="connsiteX1" fmla="*/ 10972800 w 10972800"/>
              <a:gd name="connsiteY1" fmla="*/ 0 h 5181600"/>
              <a:gd name="connsiteX2" fmla="*/ 10972800 w 10972800"/>
              <a:gd name="connsiteY2" fmla="*/ 5181600 h 5181600"/>
              <a:gd name="connsiteX3" fmla="*/ 10820400 w 10972800"/>
              <a:gd name="connsiteY3" fmla="*/ 5181600 h 5181600"/>
              <a:gd name="connsiteX4" fmla="*/ 152400 w 10972800"/>
              <a:gd name="connsiteY4" fmla="*/ 5181600 h 5181600"/>
              <a:gd name="connsiteX5" fmla="*/ 0 w 10972800"/>
              <a:gd name="connsiteY5" fmla="*/ 5181600 h 5181600"/>
              <a:gd name="connsiteX6" fmla="*/ 0 w 10972800"/>
              <a:gd name="connsiteY6" fmla="*/ 0 h 5181600"/>
              <a:gd name="connsiteX7" fmla="*/ 152400 w 109728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181600">
                <a:moveTo>
                  <a:pt x="10820400" y="0"/>
                </a:moveTo>
                <a:cubicBezTo>
                  <a:pt x="10904568" y="0"/>
                  <a:pt x="10972800" y="0"/>
                  <a:pt x="10972800" y="0"/>
                </a:cubicBezTo>
                <a:lnTo>
                  <a:pt x="10972800" y="5181600"/>
                </a:lnTo>
                <a:cubicBezTo>
                  <a:pt x="10972800" y="5181600"/>
                  <a:pt x="10904568" y="5181600"/>
                  <a:pt x="108204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86B91D8-9A8D-7091-A3CC-6C31C406CE5E}"/>
              </a:ext>
            </a:extLst>
          </p:cNvPr>
          <p:cNvSpPr/>
          <p:nvPr/>
        </p:nvSpPr>
        <p:spPr>
          <a:xfrm>
            <a:off x="1066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15FB0C6-3220-B1CE-752D-8AA1BC483D24}"/>
              </a:ext>
            </a:extLst>
          </p:cNvPr>
          <p:cNvSpPr/>
          <p:nvPr/>
        </p:nvSpPr>
        <p:spPr>
          <a:xfrm>
            <a:off x="1066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6106D00-8471-1639-D207-AE41746FF82E}"/>
              </a:ext>
            </a:extLst>
          </p:cNvPr>
          <p:cNvSpPr/>
          <p:nvPr/>
        </p:nvSpPr>
        <p:spPr>
          <a:xfrm>
            <a:off x="1234440" y="18440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E6574-7216-956F-4DEB-563F3CDD7402}"/>
              </a:ext>
            </a:extLst>
          </p:cNvPr>
          <p:cNvSpPr txBox="1"/>
          <p:nvPr/>
        </p:nvSpPr>
        <p:spPr>
          <a:xfrm>
            <a:off x="1394460" y="1688023"/>
            <a:ext cx="1580763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기술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7C690-7693-F2A5-5420-7ADF05A7D6DC}"/>
              </a:ext>
            </a:extLst>
          </p:cNvPr>
          <p:cNvSpPr txBox="1"/>
          <p:nvPr/>
        </p:nvSpPr>
        <p:spPr>
          <a:xfrm>
            <a:off x="1203960" y="2172124"/>
            <a:ext cx="1933604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프론트엔드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프레임워크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186A0E7-21D7-DEF0-8315-ADB7A82FA485}"/>
              </a:ext>
            </a:extLst>
          </p:cNvPr>
          <p:cNvSpPr/>
          <p:nvPr/>
        </p:nvSpPr>
        <p:spPr>
          <a:xfrm>
            <a:off x="1341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E7D38-5EBA-412B-0CEA-1ECEF34F1A3D}"/>
              </a:ext>
            </a:extLst>
          </p:cNvPr>
          <p:cNvSpPr txBox="1"/>
          <p:nvPr/>
        </p:nvSpPr>
        <p:spPr>
          <a:xfrm>
            <a:off x="1394460" y="2450484"/>
            <a:ext cx="182695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3.x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BD23D26-7352-4873-B1F7-A8C67D64CDA3}"/>
              </a:ext>
            </a:extLst>
          </p:cNvPr>
          <p:cNvSpPr/>
          <p:nvPr/>
        </p:nvSpPr>
        <p:spPr>
          <a:xfrm>
            <a:off x="1341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99EF9-5721-4013-0673-8EC8BC51493F}"/>
              </a:ext>
            </a:extLst>
          </p:cNvPr>
          <p:cNvSpPr txBox="1"/>
          <p:nvPr/>
        </p:nvSpPr>
        <p:spPr>
          <a:xfrm>
            <a:off x="1394460" y="2640984"/>
            <a:ext cx="69133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Dart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언어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2BFD498-9F1F-4FC7-742E-2985C0F82A6A}"/>
              </a:ext>
            </a:extLst>
          </p:cNvPr>
          <p:cNvSpPr/>
          <p:nvPr/>
        </p:nvSpPr>
        <p:spPr>
          <a:xfrm>
            <a:off x="1341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29423-4C26-F269-B6AA-0E827E01BB03}"/>
              </a:ext>
            </a:extLst>
          </p:cNvPr>
          <p:cNvSpPr txBox="1"/>
          <p:nvPr/>
        </p:nvSpPr>
        <p:spPr>
          <a:xfrm>
            <a:off x="1394460" y="2831484"/>
            <a:ext cx="1611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Web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C90BC-5980-FE51-531A-DAA3FE5E8EDC}"/>
              </a:ext>
            </a:extLst>
          </p:cNvPr>
          <p:cNvSpPr txBox="1"/>
          <p:nvPr/>
        </p:nvSpPr>
        <p:spPr>
          <a:xfrm>
            <a:off x="1203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49E8A5C-A45F-E44D-708B-ED2B052036B0}"/>
              </a:ext>
            </a:extLst>
          </p:cNvPr>
          <p:cNvSpPr/>
          <p:nvPr/>
        </p:nvSpPr>
        <p:spPr>
          <a:xfrm>
            <a:off x="1341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BD76A4-EA12-A302-6F05-5ECB828D9C10}"/>
              </a:ext>
            </a:extLst>
          </p:cNvPr>
          <p:cNvSpPr txBox="1"/>
          <p:nvPr/>
        </p:nvSpPr>
        <p:spPr>
          <a:xfrm>
            <a:off x="1394460" y="3402984"/>
            <a:ext cx="2085201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SharedPreferences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B44D4AF-5C0D-FD43-838B-CF612B955EBC}"/>
              </a:ext>
            </a:extLst>
          </p:cNvPr>
          <p:cNvSpPr/>
          <p:nvPr/>
        </p:nvSpPr>
        <p:spPr>
          <a:xfrm>
            <a:off x="1341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879EB-8C9B-3DAF-7986-4E90E6A7E3E6}"/>
              </a:ext>
            </a:extLst>
          </p:cNvPr>
          <p:cNvSpPr txBox="1"/>
          <p:nvPr/>
        </p:nvSpPr>
        <p:spPr>
          <a:xfrm>
            <a:off x="1394460" y="3593484"/>
            <a:ext cx="153685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Hive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데이터베이스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659CF82-0E0B-43ED-1474-0093619F972D}"/>
              </a:ext>
            </a:extLst>
          </p:cNvPr>
          <p:cNvSpPr/>
          <p:nvPr/>
        </p:nvSpPr>
        <p:spPr>
          <a:xfrm>
            <a:off x="1341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46D1C-919C-2704-6F35-BB0DEDF3F5D2}"/>
              </a:ext>
            </a:extLst>
          </p:cNvPr>
          <p:cNvSpPr txBox="1"/>
          <p:nvPr/>
        </p:nvSpPr>
        <p:spPr>
          <a:xfrm>
            <a:off x="1394460" y="3783984"/>
            <a:ext cx="192476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선택적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클라우드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578C3-65BF-AD85-45A8-86ADC430045D}"/>
              </a:ext>
            </a:extLst>
          </p:cNvPr>
          <p:cNvSpPr txBox="1"/>
          <p:nvPr/>
        </p:nvSpPr>
        <p:spPr>
          <a:xfrm>
            <a:off x="1203960" y="40771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패키지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38D590A-4B74-F990-3555-ADEADECD9CCF}"/>
              </a:ext>
            </a:extLst>
          </p:cNvPr>
          <p:cNvSpPr/>
          <p:nvPr/>
        </p:nvSpPr>
        <p:spPr>
          <a:xfrm>
            <a:off x="1341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D94F0-1352-D308-D3A0-311A1A82E037}"/>
              </a:ext>
            </a:extLst>
          </p:cNvPr>
          <p:cNvSpPr txBox="1"/>
          <p:nvPr/>
        </p:nvSpPr>
        <p:spPr>
          <a:xfrm>
            <a:off x="1394460" y="4355484"/>
            <a:ext cx="158668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table_calendar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위젯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BC4C3E1-694A-8592-A73E-12EC5926912E}"/>
              </a:ext>
            </a:extLst>
          </p:cNvPr>
          <p:cNvSpPr/>
          <p:nvPr/>
        </p:nvSpPr>
        <p:spPr>
          <a:xfrm>
            <a:off x="1341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5F57F-4926-DB3A-1FB3-151C9BE26DCD}"/>
              </a:ext>
            </a:extLst>
          </p:cNvPr>
          <p:cNvSpPr txBox="1"/>
          <p:nvPr/>
        </p:nvSpPr>
        <p:spPr>
          <a:xfrm>
            <a:off x="1394460" y="4545984"/>
            <a:ext cx="1590913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flutter_timer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B677DD0-6982-0540-5299-9D970EE4DBFD}"/>
              </a:ext>
            </a:extLst>
          </p:cNvPr>
          <p:cNvSpPr/>
          <p:nvPr/>
        </p:nvSpPr>
        <p:spPr>
          <a:xfrm>
            <a:off x="1341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91E3B-A57A-83DE-6932-22D62D49081B}"/>
              </a:ext>
            </a:extLst>
          </p:cNvPr>
          <p:cNvSpPr txBox="1"/>
          <p:nvPr/>
        </p:nvSpPr>
        <p:spPr>
          <a:xfrm>
            <a:off x="1394460" y="4736484"/>
            <a:ext cx="14948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audioplayers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FD9170F-FF71-A40D-0CE7-ACDB779680F8}"/>
              </a:ext>
            </a:extLst>
          </p:cNvPr>
          <p:cNvSpPr/>
          <p:nvPr/>
        </p:nvSpPr>
        <p:spPr>
          <a:xfrm>
            <a:off x="1341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018D8C-1130-1506-29A2-F3AC879819EC}"/>
              </a:ext>
            </a:extLst>
          </p:cNvPr>
          <p:cNvSpPr txBox="1"/>
          <p:nvPr/>
        </p:nvSpPr>
        <p:spPr>
          <a:xfrm>
            <a:off x="1394460" y="4926984"/>
            <a:ext cx="1286232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vibration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진동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ACEFF54-9E53-5844-EA14-3FE509AB3DD9}"/>
              </a:ext>
            </a:extLst>
          </p:cNvPr>
          <p:cNvSpPr/>
          <p:nvPr/>
        </p:nvSpPr>
        <p:spPr>
          <a:xfrm>
            <a:off x="6400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D1C9A9F-3B09-8510-060E-B9F77C867DC1}"/>
              </a:ext>
            </a:extLst>
          </p:cNvPr>
          <p:cNvSpPr/>
          <p:nvPr/>
        </p:nvSpPr>
        <p:spPr>
          <a:xfrm>
            <a:off x="6400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C0F7E26-78BA-0E7B-2132-78F3626CBBCF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E678-C8B8-3243-C207-5D83073AD1B1}"/>
              </a:ext>
            </a:extLst>
          </p:cNvPr>
          <p:cNvSpPr txBox="1"/>
          <p:nvPr/>
        </p:nvSpPr>
        <p:spPr>
          <a:xfrm>
            <a:off x="6728460" y="1688023"/>
            <a:ext cx="1095181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A8CE8-3493-6919-28BF-048162EFE372}"/>
              </a:ext>
            </a:extLst>
          </p:cNvPr>
          <p:cNvSpPr txBox="1"/>
          <p:nvPr/>
        </p:nvSpPr>
        <p:spPr>
          <a:xfrm>
            <a:off x="6537960" y="2172124"/>
            <a:ext cx="89968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도구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5BB0DF6E-EA0B-2952-E048-3AFF63EF893C}"/>
              </a:ext>
            </a:extLst>
          </p:cNvPr>
          <p:cNvSpPr/>
          <p:nvPr/>
        </p:nvSpPr>
        <p:spPr>
          <a:xfrm>
            <a:off x="6675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708DBD-B29D-F28B-7F9E-61EE6A40D0B2}"/>
              </a:ext>
            </a:extLst>
          </p:cNvPr>
          <p:cNvSpPr txBox="1"/>
          <p:nvPr/>
        </p:nvSpPr>
        <p:spPr>
          <a:xfrm>
            <a:off x="6728460" y="2450484"/>
            <a:ext cx="177813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Studio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D9D2616-8FBF-AF95-E3B8-03E153E75F51}"/>
              </a:ext>
            </a:extLst>
          </p:cNvPr>
          <p:cNvSpPr/>
          <p:nvPr/>
        </p:nvSpPr>
        <p:spPr>
          <a:xfrm>
            <a:off x="6675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28C4A3-6617-FDD1-DD06-ADC579225994}"/>
              </a:ext>
            </a:extLst>
          </p:cNvPr>
          <p:cNvSpPr txBox="1"/>
          <p:nvPr/>
        </p:nvSpPr>
        <p:spPr>
          <a:xfrm>
            <a:off x="6728460" y="2640984"/>
            <a:ext cx="182165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Visual Studio Code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보조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19E3A43-DCA6-86F8-25F5-CC3FB844343A}"/>
              </a:ext>
            </a:extLst>
          </p:cNvPr>
          <p:cNvSpPr/>
          <p:nvPr/>
        </p:nvSpPr>
        <p:spPr>
          <a:xfrm>
            <a:off x="6675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4C303-8CA1-DADA-2E4D-BC38CD3F80C6}"/>
              </a:ext>
            </a:extLst>
          </p:cNvPr>
          <p:cNvSpPr txBox="1"/>
          <p:nvPr/>
        </p:nvSpPr>
        <p:spPr>
          <a:xfrm>
            <a:off x="6728460" y="2831484"/>
            <a:ext cx="151959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DevTools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디버깅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1B903-1124-21B4-6EDB-B63E5A2DB225}"/>
              </a:ext>
            </a:extLst>
          </p:cNvPr>
          <p:cNvSpPr txBox="1"/>
          <p:nvPr/>
        </p:nvSpPr>
        <p:spPr>
          <a:xfrm>
            <a:off x="6537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10F86CC-F2C4-4E9D-7805-4BE46C5E0E4F}"/>
              </a:ext>
            </a:extLst>
          </p:cNvPr>
          <p:cNvSpPr/>
          <p:nvPr/>
        </p:nvSpPr>
        <p:spPr>
          <a:xfrm>
            <a:off x="6675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CBBB3D-43A1-8A2B-3081-CD5EBB4BDCE6}"/>
              </a:ext>
            </a:extLst>
          </p:cNvPr>
          <p:cNvSpPr txBox="1"/>
          <p:nvPr/>
        </p:nvSpPr>
        <p:spPr>
          <a:xfrm>
            <a:off x="6728460" y="3404115"/>
            <a:ext cx="1152048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 (API 21+)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9204D700-15E1-2E74-5513-438354DA0455}"/>
              </a:ext>
            </a:extLst>
          </p:cNvPr>
          <p:cNvSpPr/>
          <p:nvPr/>
        </p:nvSpPr>
        <p:spPr>
          <a:xfrm>
            <a:off x="6675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89C1EA-AA0C-4144-7B27-164D9E911DE2}"/>
              </a:ext>
            </a:extLst>
          </p:cNvPr>
          <p:cNvSpPr txBox="1"/>
          <p:nvPr/>
        </p:nvSpPr>
        <p:spPr>
          <a:xfrm>
            <a:off x="6728460" y="3594615"/>
            <a:ext cx="91053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iOS (iOS 11+)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EE7CC5A-9A3B-7405-A7CE-CEB55BAA489B}"/>
              </a:ext>
            </a:extLst>
          </p:cNvPr>
          <p:cNvSpPr/>
          <p:nvPr/>
        </p:nvSpPr>
        <p:spPr>
          <a:xfrm>
            <a:off x="6675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8069D-85AF-1632-8910-71273DE43A17}"/>
              </a:ext>
            </a:extLst>
          </p:cNvPr>
          <p:cNvSpPr txBox="1"/>
          <p:nvPr/>
        </p:nvSpPr>
        <p:spPr>
          <a:xfrm>
            <a:off x="6728460" y="3783984"/>
            <a:ext cx="12993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Web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모든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1D503D-6026-3C17-D2A9-13513DBE709A}"/>
              </a:ext>
            </a:extLst>
          </p:cNvPr>
          <p:cNvSpPr txBox="1"/>
          <p:nvPr/>
        </p:nvSpPr>
        <p:spPr>
          <a:xfrm>
            <a:off x="6537960" y="4077124"/>
            <a:ext cx="1495105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버전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C3126142-A352-F165-E0FC-55BE5A9F529A}"/>
              </a:ext>
            </a:extLst>
          </p:cNvPr>
          <p:cNvSpPr/>
          <p:nvPr/>
        </p:nvSpPr>
        <p:spPr>
          <a:xfrm>
            <a:off x="6675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F7594-56F8-55C1-E712-16224260A4BD}"/>
              </a:ext>
            </a:extLst>
          </p:cNvPr>
          <p:cNvSpPr txBox="1"/>
          <p:nvPr/>
        </p:nvSpPr>
        <p:spPr>
          <a:xfrm>
            <a:off x="6728460" y="4355484"/>
            <a:ext cx="96541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Git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버전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180420B2-2315-FCBF-AFEC-DCF030F2279C}"/>
              </a:ext>
            </a:extLst>
          </p:cNvPr>
          <p:cNvSpPr/>
          <p:nvPr/>
        </p:nvSpPr>
        <p:spPr>
          <a:xfrm>
            <a:off x="6675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E8D32D-CF6E-8107-56CC-534F0A3D3CAF}"/>
              </a:ext>
            </a:extLst>
          </p:cNvPr>
          <p:cNvSpPr txBox="1"/>
          <p:nvPr/>
        </p:nvSpPr>
        <p:spPr>
          <a:xfrm>
            <a:off x="6728460" y="4545984"/>
            <a:ext cx="1958637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Google Play Store (Android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36A4F3ED-0F23-2208-1A12-EC314F40DBFB}"/>
              </a:ext>
            </a:extLst>
          </p:cNvPr>
          <p:cNvSpPr/>
          <p:nvPr/>
        </p:nvSpPr>
        <p:spPr>
          <a:xfrm>
            <a:off x="6675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3D8743-AE23-7933-F577-6CF36C6C92DF}"/>
              </a:ext>
            </a:extLst>
          </p:cNvPr>
          <p:cNvSpPr txBox="1"/>
          <p:nvPr/>
        </p:nvSpPr>
        <p:spPr>
          <a:xfrm>
            <a:off x="6728460" y="4736484"/>
            <a:ext cx="19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App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Store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(iOS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-</a:t>
            </a:r>
            <a:r>
              <a:rPr lang="ko-KR" altLang="en-US" sz="120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선택</a:t>
            </a:r>
            <a:endParaRPr lang="ko-KR" altLang="en-US" sz="1200" spc="0" baseline="0" dirty="0">
              <a:ln/>
              <a:solidFill>
                <a:srgbClr val="495057"/>
              </a:solidFill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EA275B7E-2384-064D-78FD-3BD532800A3A}"/>
              </a:ext>
            </a:extLst>
          </p:cNvPr>
          <p:cNvSpPr/>
          <p:nvPr/>
        </p:nvSpPr>
        <p:spPr>
          <a:xfrm>
            <a:off x="6675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FC0C28-F1FF-5E64-72CF-6272D4AE81DE}"/>
              </a:ext>
            </a:extLst>
          </p:cNvPr>
          <p:cNvSpPr txBox="1"/>
          <p:nvPr/>
        </p:nvSpPr>
        <p:spPr>
          <a:xfrm>
            <a:off x="6728460" y="4926984"/>
            <a:ext cx="158817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Hosting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3B5804-0993-A236-550B-B7CA983F53AD}"/>
              </a:ext>
            </a:extLst>
          </p:cNvPr>
          <p:cNvSpPr txBox="1"/>
          <p:nvPr/>
        </p:nvSpPr>
        <p:spPr>
          <a:xfrm>
            <a:off x="4080064" y="6184284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하나의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코드베이스로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모두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56942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3FB23904-8BEE-1558-8311-924C1A84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2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7DD1753-97E8-26B2-7D84-C2598F9903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DDCEF5A-0D5F-D501-E5E7-79FA753DF20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16745-837A-BB7A-323F-0082EE522435}"/>
              </a:ext>
            </a:extLst>
          </p:cNvPr>
          <p:cNvSpPr txBox="1"/>
          <p:nvPr/>
        </p:nvSpPr>
        <p:spPr>
          <a:xfrm>
            <a:off x="751918" y="16894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데이터베이스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설계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3F51838-006C-C18E-4599-BD7E9E97B63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1AB96-979D-18F7-9A7D-75370130896E}"/>
              </a:ext>
            </a:extLst>
          </p:cNvPr>
          <p:cNvSpPr txBox="1"/>
          <p:nvPr/>
        </p:nvSpPr>
        <p:spPr>
          <a:xfrm>
            <a:off x="670560" y="1246063"/>
            <a:ext cx="228095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로컬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2A54DAC-C37E-9BBC-47C1-B7AA58E758B4}"/>
              </a:ext>
            </a:extLst>
          </p:cNvPr>
          <p:cNvSpPr/>
          <p:nvPr/>
        </p:nvSpPr>
        <p:spPr>
          <a:xfrm>
            <a:off x="762000" y="1828800"/>
            <a:ext cx="5334000" cy="2133600"/>
          </a:xfrm>
          <a:custGeom>
            <a:avLst/>
            <a:gdLst>
              <a:gd name="connsiteX0" fmla="*/ 5273040 w 5334000"/>
              <a:gd name="connsiteY0" fmla="*/ 0 h 2133600"/>
              <a:gd name="connsiteX1" fmla="*/ 5334000 w 5334000"/>
              <a:gd name="connsiteY1" fmla="*/ 60960 h 2133600"/>
              <a:gd name="connsiteX2" fmla="*/ 5334000 w 5334000"/>
              <a:gd name="connsiteY2" fmla="*/ 2072640 h 2133600"/>
              <a:gd name="connsiteX3" fmla="*/ 5273040 w 5334000"/>
              <a:gd name="connsiteY3" fmla="*/ 2133600 h 2133600"/>
              <a:gd name="connsiteX4" fmla="*/ 60960 w 5334000"/>
              <a:gd name="connsiteY4" fmla="*/ 2133600 h 2133600"/>
              <a:gd name="connsiteX5" fmla="*/ 0 w 5334000"/>
              <a:gd name="connsiteY5" fmla="*/ 2072640 h 2133600"/>
              <a:gd name="connsiteX6" fmla="*/ 0 w 5334000"/>
              <a:gd name="connsiteY6" fmla="*/ 60960 h 2133600"/>
              <a:gd name="connsiteX7" fmla="*/ 60960 w 5334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1336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072640"/>
                </a:lnTo>
                <a:cubicBezTo>
                  <a:pt x="5334000" y="2106307"/>
                  <a:pt x="5306707" y="2133600"/>
                  <a:pt x="5273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7505-65D3-A52E-5E07-384D57355DE3}"/>
              </a:ext>
            </a:extLst>
          </p:cNvPr>
          <p:cNvSpPr txBox="1"/>
          <p:nvPr/>
        </p:nvSpPr>
        <p:spPr>
          <a:xfrm>
            <a:off x="899160" y="1812637"/>
            <a:ext cx="3587323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(SharedPreferences)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92BC882-93E6-54AB-4A57-1CB1507B4045}"/>
              </a:ext>
            </a:extLst>
          </p:cNvPr>
          <p:cNvSpPr/>
          <p:nvPr/>
        </p:nvSpPr>
        <p:spPr>
          <a:xfrm>
            <a:off x="990600" y="22098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68A35-A381-DF12-B7EC-AF059680F0A1}"/>
              </a:ext>
            </a:extLst>
          </p:cNvPr>
          <p:cNvSpPr txBox="1"/>
          <p:nvPr/>
        </p:nvSpPr>
        <p:spPr>
          <a:xfrm>
            <a:off x="1051560" y="21837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키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200" b="1" spc="0" baseline="0" dirty="0" err="1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Key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6B33D-68C1-7985-9E16-7E0681F1671A}"/>
              </a:ext>
            </a:extLst>
          </p:cNvPr>
          <p:cNvSpPr txBox="1"/>
          <p:nvPr/>
        </p:nvSpPr>
        <p:spPr>
          <a:xfrm>
            <a:off x="2575560" y="2183784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데이터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950E-1EC2-CB60-4B43-258D7C2F1184}"/>
              </a:ext>
            </a:extLst>
          </p:cNvPr>
          <p:cNvSpPr txBox="1"/>
          <p:nvPr/>
        </p:nvSpPr>
        <p:spPr>
          <a:xfrm>
            <a:off x="3718560" y="218378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설명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5D98161-B721-856C-1CCC-622A2AAEDA70}"/>
              </a:ext>
            </a:extLst>
          </p:cNvPr>
          <p:cNvSpPr/>
          <p:nvPr/>
        </p:nvSpPr>
        <p:spPr>
          <a:xfrm>
            <a:off x="990600" y="2438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AF4B9-5DDC-FCA5-4206-DC4530EAAC44}"/>
              </a:ext>
            </a:extLst>
          </p:cNvPr>
          <p:cNvSpPr txBox="1"/>
          <p:nvPr/>
        </p:nvSpPr>
        <p:spPr>
          <a:xfrm>
            <a:off x="1051560" y="2419515"/>
            <a:ext cx="990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685B2-9386-E912-7B98-94F37C8FDD52}"/>
              </a:ext>
            </a:extLst>
          </p:cNvPr>
          <p:cNvSpPr txBox="1"/>
          <p:nvPr/>
        </p:nvSpPr>
        <p:spPr>
          <a:xfrm>
            <a:off x="2575560" y="241264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B511C-F942-440E-64FC-E55B73685720}"/>
              </a:ext>
            </a:extLst>
          </p:cNvPr>
          <p:cNvSpPr txBox="1"/>
          <p:nvPr/>
        </p:nvSpPr>
        <p:spPr>
          <a:xfrm>
            <a:off x="3718560" y="24137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운동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8287099-BBC8-1272-4E49-0C9535CC6396}"/>
              </a:ext>
            </a:extLst>
          </p:cNvPr>
          <p:cNvSpPr/>
          <p:nvPr/>
        </p:nvSpPr>
        <p:spPr>
          <a:xfrm>
            <a:off x="990600" y="2628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AE40D-2C3B-04D1-B5BE-AC8CA4418BA5}"/>
              </a:ext>
            </a:extLst>
          </p:cNvPr>
          <p:cNvSpPr txBox="1"/>
          <p:nvPr/>
        </p:nvSpPr>
        <p:spPr>
          <a:xfrm>
            <a:off x="1051560" y="26100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BF028E-6610-A118-204C-C2120BF7F9DB}"/>
              </a:ext>
            </a:extLst>
          </p:cNvPr>
          <p:cNvSpPr txBox="1"/>
          <p:nvPr/>
        </p:nvSpPr>
        <p:spPr>
          <a:xfrm>
            <a:off x="2575560" y="26168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DAD7E-AF54-B0E5-060A-7B465E98A17C}"/>
              </a:ext>
            </a:extLst>
          </p:cNvPr>
          <p:cNvSpPr txBox="1"/>
          <p:nvPr/>
        </p:nvSpPr>
        <p:spPr>
          <a:xfrm>
            <a:off x="3718560" y="26042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휴식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86B5C05-EF8D-1A70-9714-06DE2E559CB4}"/>
              </a:ext>
            </a:extLst>
          </p:cNvPr>
          <p:cNvSpPr/>
          <p:nvPr/>
        </p:nvSpPr>
        <p:spPr>
          <a:xfrm>
            <a:off x="990600" y="2819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9D157-35D1-814B-A5AC-5032610A48C9}"/>
              </a:ext>
            </a:extLst>
          </p:cNvPr>
          <p:cNvSpPr txBox="1"/>
          <p:nvPr/>
        </p:nvSpPr>
        <p:spPr>
          <a:xfrm>
            <a:off x="1051560" y="28005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97A87-4DAF-200C-2589-0808B97C54CD}"/>
              </a:ext>
            </a:extLst>
          </p:cNvPr>
          <p:cNvSpPr txBox="1"/>
          <p:nvPr/>
        </p:nvSpPr>
        <p:spPr>
          <a:xfrm>
            <a:off x="2575560" y="28073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B1C46-474E-4350-77DF-5DDB08A84605}"/>
              </a:ext>
            </a:extLst>
          </p:cNvPr>
          <p:cNvSpPr txBox="1"/>
          <p:nvPr/>
        </p:nvSpPr>
        <p:spPr>
          <a:xfrm>
            <a:off x="3718560" y="2794731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F2BBA7C-84E5-5249-FD65-0C76BE7EC400}"/>
              </a:ext>
            </a:extLst>
          </p:cNvPr>
          <p:cNvSpPr/>
          <p:nvPr/>
        </p:nvSpPr>
        <p:spPr>
          <a:xfrm>
            <a:off x="990600" y="3009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57F62-828C-CFE7-4785-0A2974703C91}"/>
              </a:ext>
            </a:extLst>
          </p:cNvPr>
          <p:cNvSpPr txBox="1"/>
          <p:nvPr/>
        </p:nvSpPr>
        <p:spPr>
          <a:xfrm>
            <a:off x="1051560" y="2977265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soundEnabled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F2C1E-EFBF-4665-0C13-FC66C15EB5FE}"/>
              </a:ext>
            </a:extLst>
          </p:cNvPr>
          <p:cNvSpPr txBox="1"/>
          <p:nvPr/>
        </p:nvSpPr>
        <p:spPr>
          <a:xfrm>
            <a:off x="2575560" y="2997890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AD606-BF6B-E26F-7AFA-FE3382DAC2A2}"/>
              </a:ext>
            </a:extLst>
          </p:cNvPr>
          <p:cNvSpPr txBox="1"/>
          <p:nvPr/>
        </p:nvSpPr>
        <p:spPr>
          <a:xfrm>
            <a:off x="3718560" y="29852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소리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06933A5-D52B-53F4-5F92-13940A7A995B}"/>
              </a:ext>
            </a:extLst>
          </p:cNvPr>
          <p:cNvSpPr/>
          <p:nvPr/>
        </p:nvSpPr>
        <p:spPr>
          <a:xfrm>
            <a:off x="990600" y="3200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AE090-F5A0-9E2D-7E87-6C8B38067B81}"/>
              </a:ext>
            </a:extLst>
          </p:cNvPr>
          <p:cNvSpPr txBox="1"/>
          <p:nvPr/>
        </p:nvSpPr>
        <p:spPr>
          <a:xfrm>
            <a:off x="1051560" y="3181515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vibrationEnabled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11448-A3AD-96A0-9EA7-84F57169F413}"/>
              </a:ext>
            </a:extLst>
          </p:cNvPr>
          <p:cNvSpPr txBox="1"/>
          <p:nvPr/>
        </p:nvSpPr>
        <p:spPr>
          <a:xfrm>
            <a:off x="2575560" y="31815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77AC82-ECD9-B5CA-7DFC-5F0143F9D811}"/>
              </a:ext>
            </a:extLst>
          </p:cNvPr>
          <p:cNvSpPr txBox="1"/>
          <p:nvPr/>
        </p:nvSpPr>
        <p:spPr>
          <a:xfrm>
            <a:off x="3718560" y="31757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진동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8ACEC79-0890-C396-4F26-6E3165DCE74B}"/>
              </a:ext>
            </a:extLst>
          </p:cNvPr>
          <p:cNvSpPr/>
          <p:nvPr/>
        </p:nvSpPr>
        <p:spPr>
          <a:xfrm>
            <a:off x="990600" y="3390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30930-7E99-6968-544C-44D0B8888016}"/>
              </a:ext>
            </a:extLst>
          </p:cNvPr>
          <p:cNvSpPr txBox="1"/>
          <p:nvPr/>
        </p:nvSpPr>
        <p:spPr>
          <a:xfrm>
            <a:off x="1051560" y="3372015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isDarkMode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9F4D4A-3F96-BFED-5ED9-9C1BB12946D9}"/>
              </a:ext>
            </a:extLst>
          </p:cNvPr>
          <p:cNvSpPr txBox="1"/>
          <p:nvPr/>
        </p:nvSpPr>
        <p:spPr>
          <a:xfrm>
            <a:off x="2575560" y="33720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0B157-00ED-18EF-7407-E29AA0A09D62}"/>
              </a:ext>
            </a:extLst>
          </p:cNvPr>
          <p:cNvSpPr txBox="1"/>
          <p:nvPr/>
        </p:nvSpPr>
        <p:spPr>
          <a:xfrm>
            <a:off x="3718560" y="3366231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다크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BA6703D-AA84-BC9B-07E1-F19C917BEA8A}"/>
              </a:ext>
            </a:extLst>
          </p:cNvPr>
          <p:cNvSpPr/>
          <p:nvPr/>
        </p:nvSpPr>
        <p:spPr>
          <a:xfrm>
            <a:off x="990600" y="3581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C6F96-4F74-644D-CB55-F679A8AA7FE3}"/>
              </a:ext>
            </a:extLst>
          </p:cNvPr>
          <p:cNvSpPr txBox="1"/>
          <p:nvPr/>
        </p:nvSpPr>
        <p:spPr>
          <a:xfrm>
            <a:off x="1051560" y="3562515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lastPreset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511C6B-BB73-B0E8-AD0A-EBB9035F1A18}"/>
              </a:ext>
            </a:extLst>
          </p:cNvPr>
          <p:cNvSpPr txBox="1"/>
          <p:nvPr/>
        </p:nvSpPr>
        <p:spPr>
          <a:xfrm>
            <a:off x="2575560" y="3562515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885128-853F-F183-8912-20A12E04DA1A}"/>
              </a:ext>
            </a:extLst>
          </p:cNvPr>
          <p:cNvSpPr txBox="1"/>
          <p:nvPr/>
        </p:nvSpPr>
        <p:spPr>
          <a:xfrm>
            <a:off x="3718560" y="3556731"/>
            <a:ext cx="18646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마지막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endParaRPr lang="ko-KR" altLang="en-US" sz="1050" spc="0" baseline="0" dirty="0">
              <a:ln/>
              <a:solidFill>
                <a:srgbClr val="333333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709E6EE-A81F-6F95-990A-FDAB129C4BAF}"/>
              </a:ext>
            </a:extLst>
          </p:cNvPr>
          <p:cNvSpPr/>
          <p:nvPr/>
        </p:nvSpPr>
        <p:spPr>
          <a:xfrm>
            <a:off x="6477000" y="1828800"/>
            <a:ext cx="4953000" cy="2133600"/>
          </a:xfrm>
          <a:custGeom>
            <a:avLst/>
            <a:gdLst>
              <a:gd name="connsiteX0" fmla="*/ 4892040 w 4953000"/>
              <a:gd name="connsiteY0" fmla="*/ 0 h 2133600"/>
              <a:gd name="connsiteX1" fmla="*/ 4953000 w 4953000"/>
              <a:gd name="connsiteY1" fmla="*/ 60960 h 2133600"/>
              <a:gd name="connsiteX2" fmla="*/ 4953000 w 4953000"/>
              <a:gd name="connsiteY2" fmla="*/ 2072640 h 2133600"/>
              <a:gd name="connsiteX3" fmla="*/ 4892040 w 4953000"/>
              <a:gd name="connsiteY3" fmla="*/ 2133600 h 2133600"/>
              <a:gd name="connsiteX4" fmla="*/ 60960 w 4953000"/>
              <a:gd name="connsiteY4" fmla="*/ 2133600 h 2133600"/>
              <a:gd name="connsiteX5" fmla="*/ 0 w 4953000"/>
              <a:gd name="connsiteY5" fmla="*/ 2072640 h 2133600"/>
              <a:gd name="connsiteX6" fmla="*/ 0 w 4953000"/>
              <a:gd name="connsiteY6" fmla="*/ 60960 h 2133600"/>
              <a:gd name="connsiteX7" fmla="*/ 60960 w 4953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1336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072640"/>
                </a:lnTo>
                <a:cubicBezTo>
                  <a:pt x="4953000" y="2106307"/>
                  <a:pt x="4925708" y="2133600"/>
                  <a:pt x="4892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98879B-AE8C-F1E1-D141-7B6538B5E780}"/>
              </a:ext>
            </a:extLst>
          </p:cNvPr>
          <p:cNvSpPr txBox="1"/>
          <p:nvPr/>
        </p:nvSpPr>
        <p:spPr>
          <a:xfrm>
            <a:off x="6614160" y="1812637"/>
            <a:ext cx="296697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600126C-0586-8432-8D4B-B96C3D8946F0}"/>
              </a:ext>
            </a:extLst>
          </p:cNvPr>
          <p:cNvSpPr/>
          <p:nvPr/>
        </p:nvSpPr>
        <p:spPr>
          <a:xfrm>
            <a:off x="6705600" y="2209800"/>
            <a:ext cx="4495800" cy="228600"/>
          </a:xfrm>
          <a:custGeom>
            <a:avLst/>
            <a:gdLst>
              <a:gd name="connsiteX0" fmla="*/ 4472940 w 4495800"/>
              <a:gd name="connsiteY0" fmla="*/ 0 h 228600"/>
              <a:gd name="connsiteX1" fmla="*/ 4495800 w 4495800"/>
              <a:gd name="connsiteY1" fmla="*/ 22860 h 228600"/>
              <a:gd name="connsiteX2" fmla="*/ 4495800 w 4495800"/>
              <a:gd name="connsiteY2" fmla="*/ 205740 h 228600"/>
              <a:gd name="connsiteX3" fmla="*/ 4472940 w 4495800"/>
              <a:gd name="connsiteY3" fmla="*/ 228600 h 228600"/>
              <a:gd name="connsiteX4" fmla="*/ 22860 w 4495800"/>
              <a:gd name="connsiteY4" fmla="*/ 228600 h 228600"/>
              <a:gd name="connsiteX5" fmla="*/ 0 w 4495800"/>
              <a:gd name="connsiteY5" fmla="*/ 205740 h 228600"/>
              <a:gd name="connsiteX6" fmla="*/ 0 w 4495800"/>
              <a:gd name="connsiteY6" fmla="*/ 22860 h 228600"/>
              <a:gd name="connsiteX7" fmla="*/ 22860 w 4495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5800" h="228600">
                <a:moveTo>
                  <a:pt x="4472940" y="0"/>
                </a:moveTo>
                <a:cubicBezTo>
                  <a:pt x="4485566" y="0"/>
                  <a:pt x="4495800" y="10235"/>
                  <a:pt x="4495800" y="22860"/>
                </a:cubicBezTo>
                <a:lnTo>
                  <a:pt x="4495800" y="205740"/>
                </a:lnTo>
                <a:cubicBezTo>
                  <a:pt x="4495800" y="218365"/>
                  <a:pt x="4485566" y="228600"/>
                  <a:pt x="4472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2B9AF-16B3-24CD-7B56-FBA4566B6D9D}"/>
              </a:ext>
            </a:extLst>
          </p:cNvPr>
          <p:cNvSpPr txBox="1"/>
          <p:nvPr/>
        </p:nvSpPr>
        <p:spPr>
          <a:xfrm>
            <a:off x="6766560" y="2206109"/>
            <a:ext cx="1095077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WorkoutRecord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4C93822C-AFEA-1ED5-9B98-B3D2258B5A08}"/>
              </a:ext>
            </a:extLst>
          </p:cNvPr>
          <p:cNvSpPr/>
          <p:nvPr/>
        </p:nvSpPr>
        <p:spPr>
          <a:xfrm>
            <a:off x="6705600" y="24384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3642C5-92C5-3C9C-786D-C3577306370E}"/>
              </a:ext>
            </a:extLst>
          </p:cNvPr>
          <p:cNvSpPr txBox="1"/>
          <p:nvPr/>
        </p:nvSpPr>
        <p:spPr>
          <a:xfrm>
            <a:off x="6766560" y="24137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68DEA53-7135-C988-978E-883C2F8A8B54}"/>
              </a:ext>
            </a:extLst>
          </p:cNvPr>
          <p:cNvSpPr/>
          <p:nvPr/>
        </p:nvSpPr>
        <p:spPr>
          <a:xfrm>
            <a:off x="7848600" y="24384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79B55-8425-EEF1-7189-74B2AD2AED92}"/>
              </a:ext>
            </a:extLst>
          </p:cNvPr>
          <p:cNvSpPr txBox="1"/>
          <p:nvPr/>
        </p:nvSpPr>
        <p:spPr>
          <a:xfrm>
            <a:off x="7909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AD3D7E-F140-202E-B426-791FE7EEBF0D}"/>
              </a:ext>
            </a:extLst>
          </p:cNvPr>
          <p:cNvSpPr/>
          <p:nvPr/>
        </p:nvSpPr>
        <p:spPr>
          <a:xfrm>
            <a:off x="8610600" y="2438400"/>
            <a:ext cx="2590800" cy="190500"/>
          </a:xfrm>
          <a:custGeom>
            <a:avLst/>
            <a:gdLst>
              <a:gd name="connsiteX0" fmla="*/ 2567940 w 2590800"/>
              <a:gd name="connsiteY0" fmla="*/ 0 h 190500"/>
              <a:gd name="connsiteX1" fmla="*/ 2590800 w 2590800"/>
              <a:gd name="connsiteY1" fmla="*/ 22860 h 190500"/>
              <a:gd name="connsiteX2" fmla="*/ 2590800 w 2590800"/>
              <a:gd name="connsiteY2" fmla="*/ 167640 h 190500"/>
              <a:gd name="connsiteX3" fmla="*/ 2567940 w 2590800"/>
              <a:gd name="connsiteY3" fmla="*/ 190500 h 190500"/>
              <a:gd name="connsiteX4" fmla="*/ 22860 w 2590800"/>
              <a:gd name="connsiteY4" fmla="*/ 190500 h 190500"/>
              <a:gd name="connsiteX5" fmla="*/ 0 w 2590800"/>
              <a:gd name="connsiteY5" fmla="*/ 167640 h 190500"/>
              <a:gd name="connsiteX6" fmla="*/ 0 w 2590800"/>
              <a:gd name="connsiteY6" fmla="*/ 22860 h 190500"/>
              <a:gd name="connsiteX7" fmla="*/ 22860 w 2590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190500">
                <a:moveTo>
                  <a:pt x="2567940" y="0"/>
                </a:moveTo>
                <a:cubicBezTo>
                  <a:pt x="2580565" y="0"/>
                  <a:pt x="2590800" y="10235"/>
                  <a:pt x="2590800" y="22860"/>
                </a:cubicBezTo>
                <a:lnTo>
                  <a:pt x="2590800" y="167640"/>
                </a:lnTo>
                <a:cubicBezTo>
                  <a:pt x="2590800" y="180265"/>
                  <a:pt x="2580565" y="190500"/>
                  <a:pt x="2567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18020C-6F59-43A4-046F-956E812335B5}"/>
              </a:ext>
            </a:extLst>
          </p:cNvPr>
          <p:cNvSpPr txBox="1"/>
          <p:nvPr/>
        </p:nvSpPr>
        <p:spPr>
          <a:xfrm>
            <a:off x="8671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78CD35E-596F-F966-15B8-97BA2DBF91EC}"/>
              </a:ext>
            </a:extLst>
          </p:cNvPr>
          <p:cNvSpPr/>
          <p:nvPr/>
        </p:nvSpPr>
        <p:spPr>
          <a:xfrm>
            <a:off x="6705600" y="2628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43C7C6-AB77-3371-FD30-93B564A24BBC}"/>
              </a:ext>
            </a:extLst>
          </p:cNvPr>
          <p:cNvSpPr txBox="1"/>
          <p:nvPr/>
        </p:nvSpPr>
        <p:spPr>
          <a:xfrm>
            <a:off x="6690360" y="2599461"/>
            <a:ext cx="2540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id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0F1D2B3-73AA-29D4-E1FA-21701B4C9649}"/>
              </a:ext>
            </a:extLst>
          </p:cNvPr>
          <p:cNvSpPr/>
          <p:nvPr/>
        </p:nvSpPr>
        <p:spPr>
          <a:xfrm>
            <a:off x="7848600" y="2628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9F6F0-A6F4-802C-F81D-C138CD2B248A}"/>
              </a:ext>
            </a:extLst>
          </p:cNvPr>
          <p:cNvSpPr txBox="1"/>
          <p:nvPr/>
        </p:nvSpPr>
        <p:spPr>
          <a:xfrm>
            <a:off x="7833360" y="2599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06293A3-11B9-5C5D-8024-24099B101E41}"/>
              </a:ext>
            </a:extLst>
          </p:cNvPr>
          <p:cNvSpPr/>
          <p:nvPr/>
        </p:nvSpPr>
        <p:spPr>
          <a:xfrm>
            <a:off x="8610600" y="2628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F659A7-13D7-0662-DD26-BF0D1D170255}"/>
              </a:ext>
            </a:extLst>
          </p:cNvPr>
          <p:cNvSpPr txBox="1"/>
          <p:nvPr/>
        </p:nvSpPr>
        <p:spPr>
          <a:xfrm>
            <a:off x="8595360" y="2582718"/>
            <a:ext cx="66548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식별자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043DE3B-B408-308B-7AD5-0412E6A360E0}"/>
              </a:ext>
            </a:extLst>
          </p:cNvPr>
          <p:cNvSpPr/>
          <p:nvPr/>
        </p:nvSpPr>
        <p:spPr>
          <a:xfrm>
            <a:off x="6705600" y="2781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A04893-05B9-0CD4-1AB1-33B816D8EBCA}"/>
              </a:ext>
            </a:extLst>
          </p:cNvPr>
          <p:cNvSpPr txBox="1"/>
          <p:nvPr/>
        </p:nvSpPr>
        <p:spPr>
          <a:xfrm>
            <a:off x="6690360" y="2751861"/>
            <a:ext cx="36084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0E07FBE4-F762-00A4-05F3-330283009433}"/>
              </a:ext>
            </a:extLst>
          </p:cNvPr>
          <p:cNvSpPr/>
          <p:nvPr/>
        </p:nvSpPr>
        <p:spPr>
          <a:xfrm>
            <a:off x="7848600" y="2781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936210-4E52-EB54-3886-84BF816282CF}"/>
              </a:ext>
            </a:extLst>
          </p:cNvPr>
          <p:cNvSpPr txBox="1"/>
          <p:nvPr/>
        </p:nvSpPr>
        <p:spPr>
          <a:xfrm>
            <a:off x="7833360" y="2751861"/>
            <a:ext cx="575830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DateTime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B7031E54-0480-5CFF-0A1C-2BB604E104B7}"/>
              </a:ext>
            </a:extLst>
          </p:cNvPr>
          <p:cNvSpPr/>
          <p:nvPr/>
        </p:nvSpPr>
        <p:spPr>
          <a:xfrm>
            <a:off x="8610600" y="2781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B98CFB-D48F-E657-C023-A6BBA0103BFF}"/>
              </a:ext>
            </a:extLst>
          </p:cNvPr>
          <p:cNvSpPr txBox="1"/>
          <p:nvPr/>
        </p:nvSpPr>
        <p:spPr>
          <a:xfrm>
            <a:off x="8595360" y="2735118"/>
            <a:ext cx="57404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날짜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E3E57FD-702C-AFED-2662-ABEF9EAB41D4}"/>
              </a:ext>
            </a:extLst>
          </p:cNvPr>
          <p:cNvSpPr/>
          <p:nvPr/>
        </p:nvSpPr>
        <p:spPr>
          <a:xfrm>
            <a:off x="6705600" y="2933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B9FBE-009E-56B1-EA96-A66E477B6933}"/>
              </a:ext>
            </a:extLst>
          </p:cNvPr>
          <p:cNvSpPr txBox="1"/>
          <p:nvPr/>
        </p:nvSpPr>
        <p:spPr>
          <a:xfrm>
            <a:off x="6690360" y="2904261"/>
            <a:ext cx="70129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workoutType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86466BE-77DA-EDB0-130D-DC69AA9A08C6}"/>
              </a:ext>
            </a:extLst>
          </p:cNvPr>
          <p:cNvSpPr/>
          <p:nvPr/>
        </p:nvSpPr>
        <p:spPr>
          <a:xfrm>
            <a:off x="7848600" y="2933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26FE6C-B595-6852-0EB7-DC5AAC5BF1C9}"/>
              </a:ext>
            </a:extLst>
          </p:cNvPr>
          <p:cNvSpPr txBox="1"/>
          <p:nvPr/>
        </p:nvSpPr>
        <p:spPr>
          <a:xfrm>
            <a:off x="7833360" y="29042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7BF0B1C1-C9E3-ED19-6BD0-36D8E9E1AA61}"/>
              </a:ext>
            </a:extLst>
          </p:cNvPr>
          <p:cNvSpPr/>
          <p:nvPr/>
        </p:nvSpPr>
        <p:spPr>
          <a:xfrm>
            <a:off x="8610600" y="2933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01F087-DA85-6138-9D8F-2FDFCDEDF5B1}"/>
              </a:ext>
            </a:extLst>
          </p:cNvPr>
          <p:cNvSpPr txBox="1"/>
          <p:nvPr/>
        </p:nvSpPr>
        <p:spPr>
          <a:xfrm>
            <a:off x="8595360" y="2887518"/>
            <a:ext cx="127502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유형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5C2B11E-DCF6-0999-F485-FB63DB3AFAB8}"/>
              </a:ext>
            </a:extLst>
          </p:cNvPr>
          <p:cNvSpPr/>
          <p:nvPr/>
        </p:nvSpPr>
        <p:spPr>
          <a:xfrm>
            <a:off x="6705600" y="3086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D25EFE-8AFF-89B8-E83A-188C0C960E6A}"/>
              </a:ext>
            </a:extLst>
          </p:cNvPr>
          <p:cNvSpPr txBox="1"/>
          <p:nvPr/>
        </p:nvSpPr>
        <p:spPr>
          <a:xfrm>
            <a:off x="6690360" y="3056661"/>
            <a:ext cx="70133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totalDuration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A551943A-D5E2-6EE1-F758-972D58E2E23F}"/>
              </a:ext>
            </a:extLst>
          </p:cNvPr>
          <p:cNvSpPr/>
          <p:nvPr/>
        </p:nvSpPr>
        <p:spPr>
          <a:xfrm>
            <a:off x="7848600" y="3086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BFDB1F-7B0E-EFC2-CBEB-C45E42AAE100}"/>
              </a:ext>
            </a:extLst>
          </p:cNvPr>
          <p:cNvSpPr txBox="1"/>
          <p:nvPr/>
        </p:nvSpPr>
        <p:spPr>
          <a:xfrm>
            <a:off x="7833360" y="30566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37B5B044-9AE5-6407-607B-DDCBD65B77E4}"/>
              </a:ext>
            </a:extLst>
          </p:cNvPr>
          <p:cNvSpPr/>
          <p:nvPr/>
        </p:nvSpPr>
        <p:spPr>
          <a:xfrm>
            <a:off x="8610600" y="30861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5EC1FF-3002-6C14-D4A1-F83910C98234}"/>
              </a:ext>
            </a:extLst>
          </p:cNvPr>
          <p:cNvSpPr txBox="1"/>
          <p:nvPr/>
        </p:nvSpPr>
        <p:spPr>
          <a:xfrm>
            <a:off x="8595360" y="3039918"/>
            <a:ext cx="86863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11B96AB-A04B-CED1-5433-3446BBB0A871}"/>
              </a:ext>
            </a:extLst>
          </p:cNvPr>
          <p:cNvSpPr/>
          <p:nvPr/>
        </p:nvSpPr>
        <p:spPr>
          <a:xfrm>
            <a:off x="6705600" y="3238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D6204-2A36-7F62-B3C3-09420CE8A9AE}"/>
              </a:ext>
            </a:extLst>
          </p:cNvPr>
          <p:cNvSpPr txBox="1"/>
          <p:nvPr/>
        </p:nvSpPr>
        <p:spPr>
          <a:xfrm>
            <a:off x="6690360" y="3209061"/>
            <a:ext cx="787732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completedSets</a:t>
            </a: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D24C7B52-35A9-72FA-683A-0CF4AC48C83B}"/>
              </a:ext>
            </a:extLst>
          </p:cNvPr>
          <p:cNvSpPr/>
          <p:nvPr/>
        </p:nvSpPr>
        <p:spPr>
          <a:xfrm>
            <a:off x="7848600" y="3238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1475B4-B57E-D43A-45C6-ADB1653912A2}"/>
              </a:ext>
            </a:extLst>
          </p:cNvPr>
          <p:cNvSpPr txBox="1"/>
          <p:nvPr/>
        </p:nvSpPr>
        <p:spPr>
          <a:xfrm>
            <a:off x="7833360" y="32090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B9AA7D1F-1133-C45F-7BD9-B81278A185B7}"/>
              </a:ext>
            </a:extLst>
          </p:cNvPr>
          <p:cNvSpPr/>
          <p:nvPr/>
        </p:nvSpPr>
        <p:spPr>
          <a:xfrm>
            <a:off x="8610600" y="32385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A68034-55FC-99D1-F2A8-DA339122B1F4}"/>
              </a:ext>
            </a:extLst>
          </p:cNvPr>
          <p:cNvSpPr txBox="1"/>
          <p:nvPr/>
        </p:nvSpPr>
        <p:spPr>
          <a:xfrm>
            <a:off x="8595360" y="31923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완료한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38C9F99B-A0BF-60E4-C79E-18A105E5704A}"/>
              </a:ext>
            </a:extLst>
          </p:cNvPr>
          <p:cNvSpPr/>
          <p:nvPr/>
        </p:nvSpPr>
        <p:spPr>
          <a:xfrm>
            <a:off x="6705600" y="3390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D57B79-93FC-AE6C-03D4-AACD585A9109}"/>
              </a:ext>
            </a:extLst>
          </p:cNvPr>
          <p:cNvSpPr txBox="1"/>
          <p:nvPr/>
        </p:nvSpPr>
        <p:spPr>
          <a:xfrm>
            <a:off x="6690360" y="3361461"/>
            <a:ext cx="51832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intensity</a:t>
            </a:r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0F41E2D5-E913-2B4D-7163-F350A497FD08}"/>
              </a:ext>
            </a:extLst>
          </p:cNvPr>
          <p:cNvSpPr/>
          <p:nvPr/>
        </p:nvSpPr>
        <p:spPr>
          <a:xfrm>
            <a:off x="7848600" y="3390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902A35-885F-E12C-7E29-E5CE7EE4FBE1}"/>
              </a:ext>
            </a:extLst>
          </p:cNvPr>
          <p:cNvSpPr txBox="1"/>
          <p:nvPr/>
        </p:nvSpPr>
        <p:spPr>
          <a:xfrm>
            <a:off x="7833360" y="3361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DD9F38F3-E133-230A-42CF-354CB09F084D}"/>
              </a:ext>
            </a:extLst>
          </p:cNvPr>
          <p:cNvSpPr/>
          <p:nvPr/>
        </p:nvSpPr>
        <p:spPr>
          <a:xfrm>
            <a:off x="8610600" y="3390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3F03BD-2C12-C206-686A-B260F67E127A}"/>
              </a:ext>
            </a:extLst>
          </p:cNvPr>
          <p:cNvSpPr txBox="1"/>
          <p:nvPr/>
        </p:nvSpPr>
        <p:spPr>
          <a:xfrm>
            <a:off x="8595360" y="3344718"/>
            <a:ext cx="9854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ED820801-218D-CAE8-DFC3-13287B6EC4B2}"/>
              </a:ext>
            </a:extLst>
          </p:cNvPr>
          <p:cNvSpPr/>
          <p:nvPr/>
        </p:nvSpPr>
        <p:spPr>
          <a:xfrm>
            <a:off x="6705600" y="3543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E64E73-D0DD-6259-6FE8-1CED572319DF}"/>
              </a:ext>
            </a:extLst>
          </p:cNvPr>
          <p:cNvSpPr txBox="1"/>
          <p:nvPr/>
        </p:nvSpPr>
        <p:spPr>
          <a:xfrm>
            <a:off x="6690360" y="3513861"/>
            <a:ext cx="40656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notes</a:t>
            </a:r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379A5199-50FA-D577-28B3-28A31469135D}"/>
              </a:ext>
            </a:extLst>
          </p:cNvPr>
          <p:cNvSpPr/>
          <p:nvPr/>
        </p:nvSpPr>
        <p:spPr>
          <a:xfrm>
            <a:off x="7848600" y="3543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1BB91-84DB-B928-30C2-066FA3D3CBC0}"/>
              </a:ext>
            </a:extLst>
          </p:cNvPr>
          <p:cNvSpPr txBox="1"/>
          <p:nvPr/>
        </p:nvSpPr>
        <p:spPr>
          <a:xfrm>
            <a:off x="7833360" y="3513861"/>
            <a:ext cx="47260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String?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0EC7B828-F104-10EC-8894-CDA1D7AA46A2}"/>
              </a:ext>
            </a:extLst>
          </p:cNvPr>
          <p:cNvSpPr/>
          <p:nvPr/>
        </p:nvSpPr>
        <p:spPr>
          <a:xfrm>
            <a:off x="8610600" y="3543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DC7570-7A38-B400-21CF-115214269315}"/>
              </a:ext>
            </a:extLst>
          </p:cNvPr>
          <p:cNvSpPr txBox="1"/>
          <p:nvPr/>
        </p:nvSpPr>
        <p:spPr>
          <a:xfrm>
            <a:off x="8595360" y="3497118"/>
            <a:ext cx="102611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선택사항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55F37DB6-40B0-9F65-9AD2-2EEFAD177366}"/>
              </a:ext>
            </a:extLst>
          </p:cNvPr>
          <p:cNvSpPr/>
          <p:nvPr/>
        </p:nvSpPr>
        <p:spPr>
          <a:xfrm>
            <a:off x="6705600" y="3695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464A7E-4AEE-B9CD-7CE3-594C04573FC3}"/>
              </a:ext>
            </a:extLst>
          </p:cNvPr>
          <p:cNvSpPr txBox="1"/>
          <p:nvPr/>
        </p:nvSpPr>
        <p:spPr>
          <a:xfrm>
            <a:off x="6690360" y="3666261"/>
            <a:ext cx="81822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isGoalAchieved</a:t>
            </a: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DE8C733-C984-A33A-258A-86EC8A181786}"/>
              </a:ext>
            </a:extLst>
          </p:cNvPr>
          <p:cNvSpPr/>
          <p:nvPr/>
        </p:nvSpPr>
        <p:spPr>
          <a:xfrm>
            <a:off x="7848600" y="3695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79A1B7-00E3-4F2B-20AF-FB44FA7EA901}"/>
              </a:ext>
            </a:extLst>
          </p:cNvPr>
          <p:cNvSpPr txBox="1"/>
          <p:nvPr/>
        </p:nvSpPr>
        <p:spPr>
          <a:xfrm>
            <a:off x="7833360" y="3666261"/>
            <a:ext cx="35575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B1202B5-FA60-D53B-8DD8-947B313EE81C}"/>
              </a:ext>
            </a:extLst>
          </p:cNvPr>
          <p:cNvSpPr/>
          <p:nvPr/>
        </p:nvSpPr>
        <p:spPr>
          <a:xfrm>
            <a:off x="8610600" y="3695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3FC0B9-17E0-2DDD-74D7-5060AD5A37CD}"/>
              </a:ext>
            </a:extLst>
          </p:cNvPr>
          <p:cNvSpPr txBox="1"/>
          <p:nvPr/>
        </p:nvSpPr>
        <p:spPr>
          <a:xfrm>
            <a:off x="8595360" y="36495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목표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달성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여부</a:t>
            </a: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FACF7B1-C4CA-7D72-17EE-1A9FBF0BC1E1}"/>
              </a:ext>
            </a:extLst>
          </p:cNvPr>
          <p:cNvSpPr/>
          <p:nvPr/>
        </p:nvSpPr>
        <p:spPr>
          <a:xfrm>
            <a:off x="762000" y="4191000"/>
            <a:ext cx="5334000" cy="1676400"/>
          </a:xfrm>
          <a:custGeom>
            <a:avLst/>
            <a:gdLst>
              <a:gd name="connsiteX0" fmla="*/ 5273040 w 5334000"/>
              <a:gd name="connsiteY0" fmla="*/ 0 h 1676400"/>
              <a:gd name="connsiteX1" fmla="*/ 5334000 w 5334000"/>
              <a:gd name="connsiteY1" fmla="*/ 60960 h 1676400"/>
              <a:gd name="connsiteX2" fmla="*/ 5334000 w 5334000"/>
              <a:gd name="connsiteY2" fmla="*/ 1615440 h 1676400"/>
              <a:gd name="connsiteX3" fmla="*/ 5273040 w 5334000"/>
              <a:gd name="connsiteY3" fmla="*/ 1676400 h 1676400"/>
              <a:gd name="connsiteX4" fmla="*/ 60960 w 5334000"/>
              <a:gd name="connsiteY4" fmla="*/ 1676400 h 1676400"/>
              <a:gd name="connsiteX5" fmla="*/ 0 w 5334000"/>
              <a:gd name="connsiteY5" fmla="*/ 1615440 h 1676400"/>
              <a:gd name="connsiteX6" fmla="*/ 0 w 5334000"/>
              <a:gd name="connsiteY6" fmla="*/ 60960 h 1676400"/>
              <a:gd name="connsiteX7" fmla="*/ 60960 w 5334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6764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615440"/>
                </a:lnTo>
                <a:cubicBezTo>
                  <a:pt x="5334000" y="1649107"/>
                  <a:pt x="5306707" y="1676400"/>
                  <a:pt x="5273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2DFB6-DF74-685B-61C4-19AA98231920}"/>
              </a:ext>
            </a:extLst>
          </p:cNvPr>
          <p:cNvSpPr txBox="1"/>
          <p:nvPr/>
        </p:nvSpPr>
        <p:spPr>
          <a:xfrm>
            <a:off x="899160" y="4174837"/>
            <a:ext cx="2733288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ED1F497-CF26-7B75-EBD7-EC4654E36200}"/>
              </a:ext>
            </a:extLst>
          </p:cNvPr>
          <p:cNvSpPr/>
          <p:nvPr/>
        </p:nvSpPr>
        <p:spPr>
          <a:xfrm>
            <a:off x="990600" y="45720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1C956E-21DF-ADA0-5F62-F8F6E45EEC5B}"/>
              </a:ext>
            </a:extLst>
          </p:cNvPr>
          <p:cNvSpPr txBox="1"/>
          <p:nvPr/>
        </p:nvSpPr>
        <p:spPr>
          <a:xfrm>
            <a:off x="1051560" y="4568309"/>
            <a:ext cx="819923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PresetData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F2A90EF1-EC01-5AA8-55E8-17D494147213}"/>
              </a:ext>
            </a:extLst>
          </p:cNvPr>
          <p:cNvSpPr/>
          <p:nvPr/>
        </p:nvSpPr>
        <p:spPr>
          <a:xfrm>
            <a:off x="990600" y="48006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E4E4F-ED3D-CA90-EB29-3A0F396E1B51}"/>
              </a:ext>
            </a:extLst>
          </p:cNvPr>
          <p:cNvSpPr txBox="1"/>
          <p:nvPr/>
        </p:nvSpPr>
        <p:spPr>
          <a:xfrm>
            <a:off x="1292188" y="47759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  <a:endParaRPr lang="ko-KR" altLang="en-US" sz="1050" b="1" spc="0" baseline="0" dirty="0">
              <a:ln/>
              <a:solidFill>
                <a:srgbClr val="333333"/>
              </a:solidFill>
              <a:latin typeface="맑은 고딕"/>
              <a:ea typeface="맑은 고딕"/>
              <a:sym typeface="맑은 고딕"/>
              <a:rtl val="0"/>
            </a:endParaRPr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7437E93F-3DFF-9EEF-896E-564295C2453F}"/>
              </a:ext>
            </a:extLst>
          </p:cNvPr>
          <p:cNvSpPr/>
          <p:nvPr/>
        </p:nvSpPr>
        <p:spPr>
          <a:xfrm>
            <a:off x="2133600" y="48006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BC5CF68-2B00-FAEF-7C58-87E2B01BA5A2}"/>
              </a:ext>
            </a:extLst>
          </p:cNvPr>
          <p:cNvSpPr txBox="1"/>
          <p:nvPr/>
        </p:nvSpPr>
        <p:spPr>
          <a:xfrm>
            <a:off x="2277060" y="47759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7A545505-7D15-EAFD-4255-21B5B64FE776}"/>
              </a:ext>
            </a:extLst>
          </p:cNvPr>
          <p:cNvSpPr/>
          <p:nvPr/>
        </p:nvSpPr>
        <p:spPr>
          <a:xfrm>
            <a:off x="2895600" y="4800600"/>
            <a:ext cx="2971800" cy="190500"/>
          </a:xfrm>
          <a:custGeom>
            <a:avLst/>
            <a:gdLst>
              <a:gd name="connsiteX0" fmla="*/ 2948940 w 2971800"/>
              <a:gd name="connsiteY0" fmla="*/ 0 h 190500"/>
              <a:gd name="connsiteX1" fmla="*/ 2971800 w 2971800"/>
              <a:gd name="connsiteY1" fmla="*/ 22860 h 190500"/>
              <a:gd name="connsiteX2" fmla="*/ 2971800 w 2971800"/>
              <a:gd name="connsiteY2" fmla="*/ 167640 h 190500"/>
              <a:gd name="connsiteX3" fmla="*/ 2948940 w 2971800"/>
              <a:gd name="connsiteY3" fmla="*/ 190500 h 190500"/>
              <a:gd name="connsiteX4" fmla="*/ 22860 w 2971800"/>
              <a:gd name="connsiteY4" fmla="*/ 190500 h 190500"/>
              <a:gd name="connsiteX5" fmla="*/ 0 w 2971800"/>
              <a:gd name="connsiteY5" fmla="*/ 167640 h 190500"/>
              <a:gd name="connsiteX6" fmla="*/ 0 w 2971800"/>
              <a:gd name="connsiteY6" fmla="*/ 22860 h 190500"/>
              <a:gd name="connsiteX7" fmla="*/ 22860 w 2971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1800" h="190500">
                <a:moveTo>
                  <a:pt x="2948940" y="0"/>
                </a:moveTo>
                <a:cubicBezTo>
                  <a:pt x="2961565" y="0"/>
                  <a:pt x="2971800" y="10235"/>
                  <a:pt x="2971800" y="22860"/>
                </a:cubicBezTo>
                <a:lnTo>
                  <a:pt x="2971800" y="167640"/>
                </a:lnTo>
                <a:cubicBezTo>
                  <a:pt x="2971800" y="180265"/>
                  <a:pt x="2961565" y="190500"/>
                  <a:pt x="2948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3DB4A8-55FD-47CA-ED19-4FC42FEEA78F}"/>
              </a:ext>
            </a:extLst>
          </p:cNvPr>
          <p:cNvSpPr txBox="1"/>
          <p:nvPr/>
        </p:nvSpPr>
        <p:spPr>
          <a:xfrm>
            <a:off x="2956560" y="4775931"/>
            <a:ext cx="1560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       설명</a:t>
            </a:r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F0AD6335-2D53-2E60-0BE6-12F98F6FFCF9}"/>
              </a:ext>
            </a:extLst>
          </p:cNvPr>
          <p:cNvSpPr/>
          <p:nvPr/>
        </p:nvSpPr>
        <p:spPr>
          <a:xfrm>
            <a:off x="990600" y="4991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050B5-9948-F816-7818-BFA13FF1C429}"/>
              </a:ext>
            </a:extLst>
          </p:cNvPr>
          <p:cNvSpPr txBox="1"/>
          <p:nvPr/>
        </p:nvSpPr>
        <p:spPr>
          <a:xfrm>
            <a:off x="975360" y="496166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name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DD8B120-2C4C-52A2-3136-44A7956CB0CC}"/>
              </a:ext>
            </a:extLst>
          </p:cNvPr>
          <p:cNvSpPr/>
          <p:nvPr/>
        </p:nvSpPr>
        <p:spPr>
          <a:xfrm>
            <a:off x="2133600" y="4991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C0D4A3-2CF3-6F17-B797-74209C77EFFF}"/>
              </a:ext>
            </a:extLst>
          </p:cNvPr>
          <p:cNvSpPr txBox="1"/>
          <p:nvPr/>
        </p:nvSpPr>
        <p:spPr>
          <a:xfrm>
            <a:off x="2118360" y="4961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D433E8E8-3D85-3EE9-AD6F-C5E89F3321D6}"/>
              </a:ext>
            </a:extLst>
          </p:cNvPr>
          <p:cNvSpPr/>
          <p:nvPr/>
        </p:nvSpPr>
        <p:spPr>
          <a:xfrm>
            <a:off x="2895600" y="49911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927200-2143-1753-649E-FE6F5A15522F}"/>
              </a:ext>
            </a:extLst>
          </p:cNvPr>
          <p:cNvSpPr txBox="1"/>
          <p:nvPr/>
        </p:nvSpPr>
        <p:spPr>
          <a:xfrm>
            <a:off x="2880360" y="4944918"/>
            <a:ext cx="1938277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내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",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HIIT")</a:t>
            </a:r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F98B9E5B-2F9E-733B-27A9-23FB6DA01882}"/>
              </a:ext>
            </a:extLst>
          </p:cNvPr>
          <p:cNvSpPr/>
          <p:nvPr/>
        </p:nvSpPr>
        <p:spPr>
          <a:xfrm>
            <a:off x="990600" y="5143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A1EFCF1-738E-4098-5278-0F6450FD719D}"/>
              </a:ext>
            </a:extLst>
          </p:cNvPr>
          <p:cNvSpPr txBox="1"/>
          <p:nvPr/>
        </p:nvSpPr>
        <p:spPr>
          <a:xfrm>
            <a:off x="975360" y="5114061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9F93F4BB-88F1-0160-A5B6-EA406D36B964}"/>
              </a:ext>
            </a:extLst>
          </p:cNvPr>
          <p:cNvSpPr/>
          <p:nvPr/>
        </p:nvSpPr>
        <p:spPr>
          <a:xfrm>
            <a:off x="2133600" y="5143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D1E8F7-7D01-988C-C10C-3E3B4ED62B5F}"/>
              </a:ext>
            </a:extLst>
          </p:cNvPr>
          <p:cNvSpPr txBox="1"/>
          <p:nvPr/>
        </p:nvSpPr>
        <p:spPr>
          <a:xfrm>
            <a:off x="2118360" y="5114061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F52529BA-7101-8BBB-4CE5-6955F05E510D}"/>
              </a:ext>
            </a:extLst>
          </p:cNvPr>
          <p:cNvSpPr/>
          <p:nvPr/>
        </p:nvSpPr>
        <p:spPr>
          <a:xfrm>
            <a:off x="2895600" y="51435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A74C-6754-8B68-38EF-8ABB32789645}"/>
              </a:ext>
            </a:extLst>
          </p:cNvPr>
          <p:cNvSpPr txBox="1"/>
          <p:nvPr/>
        </p:nvSpPr>
        <p:spPr>
          <a:xfrm>
            <a:off x="2880360" y="50973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E70C4648-4308-6010-BC42-A3BBF8277516}"/>
              </a:ext>
            </a:extLst>
          </p:cNvPr>
          <p:cNvSpPr/>
          <p:nvPr/>
        </p:nvSpPr>
        <p:spPr>
          <a:xfrm>
            <a:off x="990600" y="5295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461715-508F-53E8-B8A1-E3A75FD44AA9}"/>
              </a:ext>
            </a:extLst>
          </p:cNvPr>
          <p:cNvSpPr txBox="1"/>
          <p:nvPr/>
        </p:nvSpPr>
        <p:spPr>
          <a:xfrm>
            <a:off x="975360" y="52664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2FFD9897-5049-B1A2-6365-FF0E216EAA78}"/>
              </a:ext>
            </a:extLst>
          </p:cNvPr>
          <p:cNvSpPr/>
          <p:nvPr/>
        </p:nvSpPr>
        <p:spPr>
          <a:xfrm>
            <a:off x="2133600" y="5295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7D0F21-BE3D-91E6-C602-D2AA4AF5DC8A}"/>
              </a:ext>
            </a:extLst>
          </p:cNvPr>
          <p:cNvSpPr txBox="1"/>
          <p:nvPr/>
        </p:nvSpPr>
        <p:spPr>
          <a:xfrm>
            <a:off x="2111485" y="526646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</a:t>
            </a: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1C31693F-8B4A-C87D-BDCB-CB71633103B3}"/>
              </a:ext>
            </a:extLst>
          </p:cNvPr>
          <p:cNvSpPr/>
          <p:nvPr/>
        </p:nvSpPr>
        <p:spPr>
          <a:xfrm>
            <a:off x="2895600" y="52959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4638A5E-D3FA-CCEE-2FF2-76B43CE6FE9E}"/>
              </a:ext>
            </a:extLst>
          </p:cNvPr>
          <p:cNvSpPr txBox="1"/>
          <p:nvPr/>
        </p:nvSpPr>
        <p:spPr>
          <a:xfrm>
            <a:off x="2880360" y="52497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휴식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8748FE2-9008-82D9-B56B-77193446C718}"/>
              </a:ext>
            </a:extLst>
          </p:cNvPr>
          <p:cNvSpPr/>
          <p:nvPr/>
        </p:nvSpPr>
        <p:spPr>
          <a:xfrm>
            <a:off x="990600" y="5448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835475-7C8B-2BF3-04B6-EF518694F8EA}"/>
              </a:ext>
            </a:extLst>
          </p:cNvPr>
          <p:cNvSpPr txBox="1"/>
          <p:nvPr/>
        </p:nvSpPr>
        <p:spPr>
          <a:xfrm>
            <a:off x="975360" y="54188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D880BF57-2E28-B71F-36BD-D85F0ACE9474}"/>
              </a:ext>
            </a:extLst>
          </p:cNvPr>
          <p:cNvSpPr/>
          <p:nvPr/>
        </p:nvSpPr>
        <p:spPr>
          <a:xfrm>
            <a:off x="2133600" y="5448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6DAC5F-6AD5-F69F-5193-448AD3318A57}"/>
              </a:ext>
            </a:extLst>
          </p:cNvPr>
          <p:cNvSpPr txBox="1"/>
          <p:nvPr/>
        </p:nvSpPr>
        <p:spPr>
          <a:xfrm>
            <a:off x="2118360" y="541886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53CE750F-BD75-C32B-A2FE-62F6B029E287}"/>
              </a:ext>
            </a:extLst>
          </p:cNvPr>
          <p:cNvSpPr/>
          <p:nvPr/>
        </p:nvSpPr>
        <p:spPr>
          <a:xfrm>
            <a:off x="2895600" y="54483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F943AF7-F0AA-B979-BF90-E9210744A23E}"/>
              </a:ext>
            </a:extLst>
          </p:cNvPr>
          <p:cNvSpPr txBox="1"/>
          <p:nvPr/>
        </p:nvSpPr>
        <p:spPr>
          <a:xfrm>
            <a:off x="2880360" y="5402118"/>
            <a:ext cx="59944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58AFEC97-2103-CC31-DAD1-52EE7F6DBB44}"/>
              </a:ext>
            </a:extLst>
          </p:cNvPr>
          <p:cNvSpPr/>
          <p:nvPr/>
        </p:nvSpPr>
        <p:spPr>
          <a:xfrm>
            <a:off x="990600" y="5600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BE3BAA0-49FE-C2B1-05E0-9F932BF92C94}"/>
              </a:ext>
            </a:extLst>
          </p:cNvPr>
          <p:cNvSpPr txBox="1"/>
          <p:nvPr/>
        </p:nvSpPr>
        <p:spPr>
          <a:xfrm>
            <a:off x="975360" y="5571261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category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07DC3DE7-DD9A-9BE6-1FE0-3BA59071529D}"/>
              </a:ext>
            </a:extLst>
          </p:cNvPr>
          <p:cNvSpPr/>
          <p:nvPr/>
        </p:nvSpPr>
        <p:spPr>
          <a:xfrm>
            <a:off x="2133600" y="5600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0CD207-2B97-8F93-B1BA-95FBDD0E4DBF}"/>
              </a:ext>
            </a:extLst>
          </p:cNvPr>
          <p:cNvSpPr txBox="1"/>
          <p:nvPr/>
        </p:nvSpPr>
        <p:spPr>
          <a:xfrm>
            <a:off x="2118360" y="5571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D3610843-639E-E79E-F3A3-3AB43618BE2A}"/>
              </a:ext>
            </a:extLst>
          </p:cNvPr>
          <p:cNvSpPr/>
          <p:nvPr/>
        </p:nvSpPr>
        <p:spPr>
          <a:xfrm>
            <a:off x="2895600" y="56007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033700-92FC-1CC9-3814-07DF79350B20}"/>
              </a:ext>
            </a:extLst>
          </p:cNvPr>
          <p:cNvSpPr txBox="1"/>
          <p:nvPr/>
        </p:nvSpPr>
        <p:spPr>
          <a:xfrm>
            <a:off x="2880360" y="5554518"/>
            <a:ext cx="1874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카테고리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포모도로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커스텀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91F363D-7C56-6BD8-76A0-7EFE9952F298}"/>
              </a:ext>
            </a:extLst>
          </p:cNvPr>
          <p:cNvSpPr/>
          <p:nvPr/>
        </p:nvSpPr>
        <p:spPr>
          <a:xfrm>
            <a:off x="6477000" y="4191000"/>
            <a:ext cx="4953000" cy="1676400"/>
          </a:xfrm>
          <a:custGeom>
            <a:avLst/>
            <a:gdLst>
              <a:gd name="connsiteX0" fmla="*/ 4892040 w 4953000"/>
              <a:gd name="connsiteY0" fmla="*/ 0 h 1676400"/>
              <a:gd name="connsiteX1" fmla="*/ 4953000 w 4953000"/>
              <a:gd name="connsiteY1" fmla="*/ 60960 h 1676400"/>
              <a:gd name="connsiteX2" fmla="*/ 4953000 w 4953000"/>
              <a:gd name="connsiteY2" fmla="*/ 1615440 h 1676400"/>
              <a:gd name="connsiteX3" fmla="*/ 4892040 w 4953000"/>
              <a:gd name="connsiteY3" fmla="*/ 1676400 h 1676400"/>
              <a:gd name="connsiteX4" fmla="*/ 60960 w 4953000"/>
              <a:gd name="connsiteY4" fmla="*/ 1676400 h 1676400"/>
              <a:gd name="connsiteX5" fmla="*/ 0 w 4953000"/>
              <a:gd name="connsiteY5" fmla="*/ 1615440 h 1676400"/>
              <a:gd name="connsiteX6" fmla="*/ 0 w 4953000"/>
              <a:gd name="connsiteY6" fmla="*/ 60960 h 1676400"/>
              <a:gd name="connsiteX7" fmla="*/ 60960 w 4953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6764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615440"/>
                </a:lnTo>
                <a:cubicBezTo>
                  <a:pt x="4953000" y="1649107"/>
                  <a:pt x="4925708" y="1676400"/>
                  <a:pt x="4892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2FF136-DC5D-DBE3-C033-9F2705D774E4}"/>
              </a:ext>
            </a:extLst>
          </p:cNvPr>
          <p:cNvSpPr txBox="1"/>
          <p:nvPr/>
        </p:nvSpPr>
        <p:spPr>
          <a:xfrm>
            <a:off x="6614160" y="41748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방식</a:t>
            </a:r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D7D7D508-D03C-B08C-A943-22D4F9FEB98E}"/>
              </a:ext>
            </a:extLst>
          </p:cNvPr>
          <p:cNvSpPr/>
          <p:nvPr/>
        </p:nvSpPr>
        <p:spPr>
          <a:xfrm>
            <a:off x="6815602" y="4572000"/>
            <a:ext cx="1371600" cy="457200"/>
          </a:xfrm>
          <a:custGeom>
            <a:avLst/>
            <a:gdLst>
              <a:gd name="connsiteX0" fmla="*/ 1333500 w 1371600"/>
              <a:gd name="connsiteY0" fmla="*/ 0 h 457200"/>
              <a:gd name="connsiteX1" fmla="*/ 1371600 w 1371600"/>
              <a:gd name="connsiteY1" fmla="*/ 38100 h 457200"/>
              <a:gd name="connsiteX2" fmla="*/ 1371600 w 1371600"/>
              <a:gd name="connsiteY2" fmla="*/ 419100 h 457200"/>
              <a:gd name="connsiteX3" fmla="*/ 1333500 w 1371600"/>
              <a:gd name="connsiteY3" fmla="*/ 457200 h 457200"/>
              <a:gd name="connsiteX4" fmla="*/ 38100 w 1371600"/>
              <a:gd name="connsiteY4" fmla="*/ 457200 h 457200"/>
              <a:gd name="connsiteX5" fmla="*/ 0 w 1371600"/>
              <a:gd name="connsiteY5" fmla="*/ 419100 h 457200"/>
              <a:gd name="connsiteX6" fmla="*/ 0 w 1371600"/>
              <a:gd name="connsiteY6" fmla="*/ 38100 h 457200"/>
              <a:gd name="connsiteX7" fmla="*/ 38100 w 13716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600" h="457200">
                <a:moveTo>
                  <a:pt x="1333500" y="0"/>
                </a:moveTo>
                <a:cubicBezTo>
                  <a:pt x="1354542" y="0"/>
                  <a:pt x="1371600" y="17058"/>
                  <a:pt x="1371600" y="38100"/>
                </a:cubicBezTo>
                <a:lnTo>
                  <a:pt x="1371600" y="419100"/>
                </a:lnTo>
                <a:cubicBezTo>
                  <a:pt x="1371600" y="440142"/>
                  <a:pt x="1354542" y="457200"/>
                  <a:pt x="13335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15240" cap="flat">
            <a:solidFill>
              <a:srgbClr val="2196F3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2A66497-F3A9-5970-99FF-04B1ACC4F584}"/>
              </a:ext>
            </a:extLst>
          </p:cNvPr>
          <p:cNvSpPr txBox="1"/>
          <p:nvPr/>
        </p:nvSpPr>
        <p:spPr>
          <a:xfrm>
            <a:off x="6813701" y="4620205"/>
            <a:ext cx="1155397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SharedPreferences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54F56-3838-FE16-27EE-AE83AEE901DA}"/>
              </a:ext>
            </a:extLst>
          </p:cNvPr>
          <p:cNvSpPr txBox="1"/>
          <p:nvPr/>
        </p:nvSpPr>
        <p:spPr>
          <a:xfrm>
            <a:off x="7119647" y="4769658"/>
            <a:ext cx="54350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A025FD32-A8A8-414B-6B51-5577A1618543}"/>
              </a:ext>
            </a:extLst>
          </p:cNvPr>
          <p:cNvSpPr/>
          <p:nvPr/>
        </p:nvSpPr>
        <p:spPr>
          <a:xfrm>
            <a:off x="8450751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E178ED-F7FA-A8D2-48E0-07C869CCB6F9}"/>
              </a:ext>
            </a:extLst>
          </p:cNvPr>
          <p:cNvSpPr txBox="1"/>
          <p:nvPr/>
        </p:nvSpPr>
        <p:spPr>
          <a:xfrm>
            <a:off x="86194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0021FA2-C66D-FCFF-ECBE-1624FA6D5F52}"/>
              </a:ext>
            </a:extLst>
          </p:cNvPr>
          <p:cNvSpPr txBox="1"/>
          <p:nvPr/>
        </p:nvSpPr>
        <p:spPr>
          <a:xfrm>
            <a:off x="8597927" y="4769658"/>
            <a:ext cx="63494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7A2797D5-A832-7D58-D233-D2766919BAFB}"/>
              </a:ext>
            </a:extLst>
          </p:cNvPr>
          <p:cNvSpPr/>
          <p:nvPr/>
        </p:nvSpPr>
        <p:spPr>
          <a:xfrm>
            <a:off x="9808600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149670-AA61-2023-0D4E-50900F504D71}"/>
              </a:ext>
            </a:extLst>
          </p:cNvPr>
          <p:cNvSpPr txBox="1"/>
          <p:nvPr/>
        </p:nvSpPr>
        <p:spPr>
          <a:xfrm>
            <a:off x="99910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5C3F78-EF50-9A54-BD6F-8AD0C4561118}"/>
              </a:ext>
            </a:extLst>
          </p:cNvPr>
          <p:cNvSpPr txBox="1"/>
          <p:nvPr/>
        </p:nvSpPr>
        <p:spPr>
          <a:xfrm>
            <a:off x="10027949" y="4769658"/>
            <a:ext cx="5181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95A006-9CEE-119F-E10B-4DE4EBBC8CCE}"/>
              </a:ext>
            </a:extLst>
          </p:cNvPr>
          <p:cNvSpPr txBox="1"/>
          <p:nvPr/>
        </p:nvSpPr>
        <p:spPr>
          <a:xfrm>
            <a:off x="6614160" y="5079384"/>
            <a:ext cx="7450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특징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718ECD-5713-290B-CEB0-00559DB3E433}"/>
              </a:ext>
            </a:extLst>
          </p:cNvPr>
          <p:cNvSpPr txBox="1"/>
          <p:nvPr/>
        </p:nvSpPr>
        <p:spPr>
          <a:xfrm>
            <a:off x="6766560" y="5286471"/>
            <a:ext cx="3183619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오프라인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설계로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인터넷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없이도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02DE272-BAC1-26AF-FFA0-BC008AFE847E}"/>
              </a:ext>
            </a:extLst>
          </p:cNvPr>
          <p:cNvSpPr txBox="1"/>
          <p:nvPr/>
        </p:nvSpPr>
        <p:spPr>
          <a:xfrm>
            <a:off x="6766560" y="5438871"/>
            <a:ext cx="242498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경량화된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로컬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데이터베이스로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빠른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보장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3E61F07-8588-4A3F-0030-6756BD6CC2CB}"/>
              </a:ext>
            </a:extLst>
          </p:cNvPr>
          <p:cNvSpPr txBox="1"/>
          <p:nvPr/>
        </p:nvSpPr>
        <p:spPr>
          <a:xfrm>
            <a:off x="6766560" y="5591271"/>
            <a:ext cx="2792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Firebase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마이그레이션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ACF21C-9AEE-878B-4997-FCC8CD84E8BF}"/>
              </a:ext>
            </a:extLst>
          </p:cNvPr>
          <p:cNvSpPr txBox="1"/>
          <p:nvPr/>
        </p:nvSpPr>
        <p:spPr>
          <a:xfrm>
            <a:off x="670560" y="6240747"/>
            <a:ext cx="5291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단순하고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효율적인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복잡도를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최소화하면서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필요한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정보를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5422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1CAC411-951C-102C-0D43-B06EEE73A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D9C98A9-4D6B-05B0-E8A2-7E0996E7DFA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1A23361-B456-F1C4-9D1E-00CF5A07204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7AEE2-6CB8-4D13-06AC-E1725EA78BF0}"/>
              </a:ext>
            </a:extLst>
          </p:cNvPr>
          <p:cNvSpPr txBox="1"/>
          <p:nvPr/>
        </p:nvSpPr>
        <p:spPr>
          <a:xfrm>
            <a:off x="670560" y="1246063"/>
            <a:ext cx="206759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방법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5739D96-1866-B8F3-0BE3-134D4409A4AF}"/>
              </a:ext>
            </a:extLst>
          </p:cNvPr>
          <p:cNvSpPr/>
          <p:nvPr/>
        </p:nvSpPr>
        <p:spPr>
          <a:xfrm>
            <a:off x="762000" y="1828800"/>
            <a:ext cx="5334000" cy="2286000"/>
          </a:xfrm>
          <a:custGeom>
            <a:avLst/>
            <a:gdLst>
              <a:gd name="connsiteX0" fmla="*/ 5273040 w 5334000"/>
              <a:gd name="connsiteY0" fmla="*/ 0 h 2286000"/>
              <a:gd name="connsiteX1" fmla="*/ 5334000 w 5334000"/>
              <a:gd name="connsiteY1" fmla="*/ 60960 h 2286000"/>
              <a:gd name="connsiteX2" fmla="*/ 5334000 w 5334000"/>
              <a:gd name="connsiteY2" fmla="*/ 2225040 h 2286000"/>
              <a:gd name="connsiteX3" fmla="*/ 5273040 w 5334000"/>
              <a:gd name="connsiteY3" fmla="*/ 2286000 h 2286000"/>
              <a:gd name="connsiteX4" fmla="*/ 60960 w 5334000"/>
              <a:gd name="connsiteY4" fmla="*/ 2286000 h 2286000"/>
              <a:gd name="connsiteX5" fmla="*/ 0 w 5334000"/>
              <a:gd name="connsiteY5" fmla="*/ 2225040 h 2286000"/>
              <a:gd name="connsiteX6" fmla="*/ 0 w 5334000"/>
              <a:gd name="connsiteY6" fmla="*/ 60960 h 2286000"/>
              <a:gd name="connsiteX7" fmla="*/ 60960 w 5334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2860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225040"/>
                </a:lnTo>
                <a:cubicBezTo>
                  <a:pt x="5334000" y="2258707"/>
                  <a:pt x="5306707" y="2286000"/>
                  <a:pt x="5273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9094B-42BB-0152-F321-AC3743584118}"/>
              </a:ext>
            </a:extLst>
          </p:cNvPr>
          <p:cNvSpPr txBox="1"/>
          <p:nvPr/>
        </p:nvSpPr>
        <p:spPr>
          <a:xfrm>
            <a:off x="899160" y="1812637"/>
            <a:ext cx="293268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(Functional Testing)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FEFB4-819E-4644-FE3D-73BBA2B3163E}"/>
              </a:ext>
            </a:extLst>
          </p:cNvPr>
          <p:cNvSpPr txBox="1"/>
          <p:nvPr/>
        </p:nvSpPr>
        <p:spPr>
          <a:xfrm>
            <a:off x="1051560" y="21506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2615-E14C-4538-E089-028C30948BDF}"/>
              </a:ext>
            </a:extLst>
          </p:cNvPr>
          <p:cNvSpPr txBox="1"/>
          <p:nvPr/>
        </p:nvSpPr>
        <p:spPr>
          <a:xfrm>
            <a:off x="1203960" y="2374284"/>
            <a:ext cx="22073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(±0.1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오차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허용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0669E-63F0-0A58-C2C4-94C90391FB88}"/>
              </a:ext>
            </a:extLst>
          </p:cNvPr>
          <p:cNvSpPr txBox="1"/>
          <p:nvPr/>
        </p:nvSpPr>
        <p:spPr>
          <a:xfrm>
            <a:off x="1203960" y="25266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일시정지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초기화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1344E-8CFC-07A2-3A16-72B800D29671}"/>
              </a:ext>
            </a:extLst>
          </p:cNvPr>
          <p:cNvSpPr txBox="1"/>
          <p:nvPr/>
        </p:nvSpPr>
        <p:spPr>
          <a:xfrm>
            <a:off x="1203960" y="2679084"/>
            <a:ext cx="209972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693EE-0C9D-B881-84A9-04BE915EB9BE}"/>
              </a:ext>
            </a:extLst>
          </p:cNvPr>
          <p:cNvSpPr txBox="1"/>
          <p:nvPr/>
        </p:nvSpPr>
        <p:spPr>
          <a:xfrm>
            <a:off x="1051560" y="28745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217BF-B3CE-A1A0-0156-3CB2ABA339AA}"/>
              </a:ext>
            </a:extLst>
          </p:cNvPr>
          <p:cNvSpPr txBox="1"/>
          <p:nvPr/>
        </p:nvSpPr>
        <p:spPr>
          <a:xfrm>
            <a:off x="1203960" y="30981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휴식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33505-5D31-A1E6-91E6-B223939F64F8}"/>
              </a:ext>
            </a:extLst>
          </p:cNvPr>
          <p:cNvSpPr txBox="1"/>
          <p:nvPr/>
        </p:nvSpPr>
        <p:spPr>
          <a:xfrm>
            <a:off x="1203960" y="32505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수만큼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8880D-F8FC-4A19-A55D-A97A69C2E877}"/>
              </a:ext>
            </a:extLst>
          </p:cNvPr>
          <p:cNvSpPr txBox="1"/>
          <p:nvPr/>
        </p:nvSpPr>
        <p:spPr>
          <a:xfrm>
            <a:off x="1203960" y="3402984"/>
            <a:ext cx="2079307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HIIT)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AD5FD-2A6D-4ADA-0741-15BDB82813D5}"/>
              </a:ext>
            </a:extLst>
          </p:cNvPr>
          <p:cNvSpPr txBox="1"/>
          <p:nvPr/>
        </p:nvSpPr>
        <p:spPr>
          <a:xfrm>
            <a:off x="1051560" y="35984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D3453-46C6-7F89-A2BE-24BDC5D2B89B}"/>
              </a:ext>
            </a:extLst>
          </p:cNvPr>
          <p:cNvSpPr txBox="1"/>
          <p:nvPr/>
        </p:nvSpPr>
        <p:spPr>
          <a:xfrm>
            <a:off x="1203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불러오기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BCE4F7-90C3-758A-3E5B-FC2ED4E34B08}"/>
              </a:ext>
            </a:extLst>
          </p:cNvPr>
          <p:cNvSpPr txBox="1"/>
          <p:nvPr/>
        </p:nvSpPr>
        <p:spPr>
          <a:xfrm>
            <a:off x="3382824" y="3822084"/>
            <a:ext cx="17339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 dirty="0" err="1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편집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삭제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E5CD0BE-E672-D5AD-9833-9C7977807840}"/>
              </a:ext>
            </a:extLst>
          </p:cNvPr>
          <p:cNvSpPr/>
          <p:nvPr/>
        </p:nvSpPr>
        <p:spPr>
          <a:xfrm>
            <a:off x="6477000" y="1828800"/>
            <a:ext cx="4953000" cy="2286000"/>
          </a:xfrm>
          <a:custGeom>
            <a:avLst/>
            <a:gdLst>
              <a:gd name="connsiteX0" fmla="*/ 4892040 w 4953000"/>
              <a:gd name="connsiteY0" fmla="*/ 0 h 2286000"/>
              <a:gd name="connsiteX1" fmla="*/ 4953000 w 4953000"/>
              <a:gd name="connsiteY1" fmla="*/ 60960 h 2286000"/>
              <a:gd name="connsiteX2" fmla="*/ 4953000 w 4953000"/>
              <a:gd name="connsiteY2" fmla="*/ 2225040 h 2286000"/>
              <a:gd name="connsiteX3" fmla="*/ 4892040 w 4953000"/>
              <a:gd name="connsiteY3" fmla="*/ 2286000 h 2286000"/>
              <a:gd name="connsiteX4" fmla="*/ 60960 w 4953000"/>
              <a:gd name="connsiteY4" fmla="*/ 2286000 h 2286000"/>
              <a:gd name="connsiteX5" fmla="*/ 0 w 4953000"/>
              <a:gd name="connsiteY5" fmla="*/ 2225040 h 2286000"/>
              <a:gd name="connsiteX6" fmla="*/ 0 w 4953000"/>
              <a:gd name="connsiteY6" fmla="*/ 60960 h 2286000"/>
              <a:gd name="connsiteX7" fmla="*/ 60960 w 4953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2860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225040"/>
                </a:lnTo>
                <a:cubicBezTo>
                  <a:pt x="4953000" y="2258707"/>
                  <a:pt x="4925708" y="2286000"/>
                  <a:pt x="4892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616B7-7774-638B-E659-AD41ADFCA5BF}"/>
              </a:ext>
            </a:extLst>
          </p:cNvPr>
          <p:cNvSpPr txBox="1"/>
          <p:nvPr/>
        </p:nvSpPr>
        <p:spPr>
          <a:xfrm>
            <a:off x="6614160" y="1812637"/>
            <a:ext cx="3563570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UI/UX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(User Experience Testing)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3C1B9-858D-8553-2341-EAB715418799}"/>
              </a:ext>
            </a:extLst>
          </p:cNvPr>
          <p:cNvSpPr txBox="1"/>
          <p:nvPr/>
        </p:nvSpPr>
        <p:spPr>
          <a:xfrm>
            <a:off x="6766560" y="21506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반응성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BD552-DE39-0243-EC2B-7ACE77EB4495}"/>
              </a:ext>
            </a:extLst>
          </p:cNvPr>
          <p:cNvSpPr txBox="1"/>
          <p:nvPr/>
        </p:nvSpPr>
        <p:spPr>
          <a:xfrm>
            <a:off x="6918960" y="2374284"/>
            <a:ext cx="20930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터치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속도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(100ms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CEC29-1E3E-5EE1-B295-F4DD7CA22A47}"/>
              </a:ext>
            </a:extLst>
          </p:cNvPr>
          <p:cNvSpPr txBox="1"/>
          <p:nvPr/>
        </p:nvSpPr>
        <p:spPr>
          <a:xfrm>
            <a:off x="6918960" y="2526684"/>
            <a:ext cx="157817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부드러움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380DA-E9B7-353D-946D-696A06290D55}"/>
              </a:ext>
            </a:extLst>
          </p:cNvPr>
          <p:cNvSpPr txBox="1"/>
          <p:nvPr/>
        </p:nvSpPr>
        <p:spPr>
          <a:xfrm>
            <a:off x="6918960" y="2679084"/>
            <a:ext cx="145625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크기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92E5-2CDA-57EE-D9BD-25886C859179}"/>
              </a:ext>
            </a:extLst>
          </p:cNvPr>
          <p:cNvSpPr txBox="1"/>
          <p:nvPr/>
        </p:nvSpPr>
        <p:spPr>
          <a:xfrm>
            <a:off x="6766560" y="28745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1A1E3-B132-DFE6-195B-B500880C81C0}"/>
              </a:ext>
            </a:extLst>
          </p:cNvPr>
          <p:cNvSpPr txBox="1"/>
          <p:nvPr/>
        </p:nvSpPr>
        <p:spPr>
          <a:xfrm>
            <a:off x="6918960" y="3098184"/>
            <a:ext cx="166622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직관적인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네비게이션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4F6AB-B765-DC38-4A13-452444B8593D}"/>
              </a:ext>
            </a:extLst>
          </p:cNvPr>
          <p:cNvSpPr txBox="1"/>
          <p:nvPr/>
        </p:nvSpPr>
        <p:spPr>
          <a:xfrm>
            <a:off x="6918960" y="32505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056C6A-D128-9F99-B1D7-1C7F3850D0D2}"/>
              </a:ext>
            </a:extLst>
          </p:cNvPr>
          <p:cNvSpPr txBox="1"/>
          <p:nvPr/>
        </p:nvSpPr>
        <p:spPr>
          <a:xfrm>
            <a:off x="6918960" y="3402984"/>
            <a:ext cx="142238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시각적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피드백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명확성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A8E6-D42D-A27A-C27B-5ED60C6904FD}"/>
              </a:ext>
            </a:extLst>
          </p:cNvPr>
          <p:cNvSpPr txBox="1"/>
          <p:nvPr/>
        </p:nvSpPr>
        <p:spPr>
          <a:xfrm>
            <a:off x="6766560" y="35984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접근성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416EF-058B-D1FE-4349-99976246FDA8}"/>
              </a:ext>
            </a:extLst>
          </p:cNvPr>
          <p:cNvSpPr txBox="1"/>
          <p:nvPr/>
        </p:nvSpPr>
        <p:spPr>
          <a:xfrm>
            <a:off x="6918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다크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라이트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가독성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C9E0377F-BF37-C43D-52F5-1FBCB1748D1D}"/>
              </a:ext>
            </a:extLst>
          </p:cNvPr>
          <p:cNvSpPr/>
          <p:nvPr/>
        </p:nvSpPr>
        <p:spPr>
          <a:xfrm>
            <a:off x="762000" y="4343400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30B856-99AF-348C-A327-AF3A9E76636B}"/>
              </a:ext>
            </a:extLst>
          </p:cNvPr>
          <p:cNvSpPr txBox="1"/>
          <p:nvPr/>
        </p:nvSpPr>
        <p:spPr>
          <a:xfrm>
            <a:off x="899160" y="4327237"/>
            <a:ext cx="193041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C8C062E2-9816-0760-8A29-001AD024BD6A}"/>
              </a:ext>
            </a:extLst>
          </p:cNvPr>
          <p:cNvSpPr/>
          <p:nvPr/>
        </p:nvSpPr>
        <p:spPr>
          <a:xfrm>
            <a:off x="11430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9B28C-5F16-52CD-C1A0-7464BE563916}"/>
              </a:ext>
            </a:extLst>
          </p:cNvPr>
          <p:cNvSpPr txBox="1"/>
          <p:nvPr/>
        </p:nvSpPr>
        <p:spPr>
          <a:xfrm>
            <a:off x="1203960" y="4719897"/>
            <a:ext cx="1973460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(Android/iOS)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C78880-273E-01FC-83E0-AA48B5D2B951}"/>
              </a:ext>
            </a:extLst>
          </p:cNvPr>
          <p:cNvSpPr txBox="1"/>
          <p:nvPr/>
        </p:nvSpPr>
        <p:spPr>
          <a:xfrm>
            <a:off x="12801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8E757-7468-B87D-CA53-B7F5BA1DFE71}"/>
              </a:ext>
            </a:extLst>
          </p:cNvPr>
          <p:cNvSpPr txBox="1"/>
          <p:nvPr/>
        </p:nvSpPr>
        <p:spPr>
          <a:xfrm>
            <a:off x="1280160" y="5095971"/>
            <a:ext cx="1435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6AB3E5-4557-1870-E524-C3AC3557FCF6}"/>
              </a:ext>
            </a:extLst>
          </p:cNvPr>
          <p:cNvSpPr txBox="1"/>
          <p:nvPr/>
        </p:nvSpPr>
        <p:spPr>
          <a:xfrm>
            <a:off x="1280160" y="5248371"/>
            <a:ext cx="137594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배터리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F84B47F-F089-48B7-B40C-F320DA629F95}"/>
              </a:ext>
            </a:extLst>
          </p:cNvPr>
          <p:cNvSpPr/>
          <p:nvPr/>
        </p:nvSpPr>
        <p:spPr>
          <a:xfrm>
            <a:off x="44196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7AD25-CEF0-9467-B9F6-A537C67D7EDB}"/>
              </a:ext>
            </a:extLst>
          </p:cNvPr>
          <p:cNvSpPr txBox="1"/>
          <p:nvPr/>
        </p:nvSpPr>
        <p:spPr>
          <a:xfrm>
            <a:off x="4480560" y="4719897"/>
            <a:ext cx="1447926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(Browser)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DE9967-8137-0521-596E-7C7CBD677F08}"/>
              </a:ext>
            </a:extLst>
          </p:cNvPr>
          <p:cNvSpPr txBox="1"/>
          <p:nvPr/>
        </p:nvSpPr>
        <p:spPr>
          <a:xfrm>
            <a:off x="45567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F34176-0E75-09F3-A1B0-B96349FF8568}"/>
              </a:ext>
            </a:extLst>
          </p:cNvPr>
          <p:cNvSpPr txBox="1"/>
          <p:nvPr/>
        </p:nvSpPr>
        <p:spPr>
          <a:xfrm>
            <a:off x="4556760" y="50959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반응형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디자인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D3E4BF-FD1A-DC53-8EB2-47FD4E4F9C4A}"/>
              </a:ext>
            </a:extLst>
          </p:cNvPr>
          <p:cNvSpPr txBox="1"/>
          <p:nvPr/>
        </p:nvSpPr>
        <p:spPr>
          <a:xfrm>
            <a:off x="4556760" y="5248371"/>
            <a:ext cx="1192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8FB9EA96-8518-E191-768A-5C1CED4135CA}"/>
              </a:ext>
            </a:extLst>
          </p:cNvPr>
          <p:cNvSpPr/>
          <p:nvPr/>
        </p:nvSpPr>
        <p:spPr>
          <a:xfrm>
            <a:off x="76962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3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4C295-7D32-C019-4153-708C91E9CA8D}"/>
              </a:ext>
            </a:extLst>
          </p:cNvPr>
          <p:cNvSpPr txBox="1"/>
          <p:nvPr/>
        </p:nvSpPr>
        <p:spPr>
          <a:xfrm>
            <a:off x="7757160" y="4719897"/>
            <a:ext cx="906787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BEB7ED-C0E0-F4C0-4635-838F7D9E062A}"/>
              </a:ext>
            </a:extLst>
          </p:cNvPr>
          <p:cNvSpPr txBox="1"/>
          <p:nvPr/>
        </p:nvSpPr>
        <p:spPr>
          <a:xfrm>
            <a:off x="7833360" y="4943571"/>
            <a:ext cx="135224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(3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19E19-D52E-6E1A-28AB-05C380C2BD37}"/>
              </a:ext>
            </a:extLst>
          </p:cNvPr>
          <p:cNvSpPr txBox="1"/>
          <p:nvPr/>
        </p:nvSpPr>
        <p:spPr>
          <a:xfrm>
            <a:off x="7833360" y="5095971"/>
            <a:ext cx="12692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50EBE4-6D83-5BE9-6922-6D316015CCA0}"/>
              </a:ext>
            </a:extLst>
          </p:cNvPr>
          <p:cNvSpPr txBox="1"/>
          <p:nvPr/>
        </p:nvSpPr>
        <p:spPr>
          <a:xfrm>
            <a:off x="7833360" y="52483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장시간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안정성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BEDE8029-B490-E304-7B63-E17AA67DC9CB}"/>
              </a:ext>
            </a:extLst>
          </p:cNvPr>
          <p:cNvSpPr/>
          <p:nvPr/>
        </p:nvSpPr>
        <p:spPr>
          <a:xfrm>
            <a:off x="762000" y="5860524"/>
            <a:ext cx="10668000" cy="508529"/>
          </a:xfrm>
          <a:custGeom>
            <a:avLst/>
            <a:gdLst>
              <a:gd name="connsiteX0" fmla="*/ 10629900 w 10668000"/>
              <a:gd name="connsiteY0" fmla="*/ 0 h 457200"/>
              <a:gd name="connsiteX1" fmla="*/ 10668000 w 10668000"/>
              <a:gd name="connsiteY1" fmla="*/ 38100 h 457200"/>
              <a:gd name="connsiteX2" fmla="*/ 10668000 w 10668000"/>
              <a:gd name="connsiteY2" fmla="*/ 419100 h 457200"/>
              <a:gd name="connsiteX3" fmla="*/ 10629900 w 10668000"/>
              <a:gd name="connsiteY3" fmla="*/ 457200 h 457200"/>
              <a:gd name="connsiteX4" fmla="*/ 38100 w 10668000"/>
              <a:gd name="connsiteY4" fmla="*/ 457200 h 457200"/>
              <a:gd name="connsiteX5" fmla="*/ 0 w 10668000"/>
              <a:gd name="connsiteY5" fmla="*/ 419100 h 457200"/>
              <a:gd name="connsiteX6" fmla="*/ 0 w 10668000"/>
              <a:gd name="connsiteY6" fmla="*/ 38100 h 457200"/>
              <a:gd name="connsiteX7" fmla="*/ 38100 w 1066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4572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19100"/>
                </a:lnTo>
                <a:cubicBezTo>
                  <a:pt x="10668000" y="440142"/>
                  <a:pt x="10650942" y="457200"/>
                  <a:pt x="1062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0F0F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2C350C-1AE4-F665-CFE9-841A5FB882D4}"/>
              </a:ext>
            </a:extLst>
          </p:cNvPr>
          <p:cNvSpPr txBox="1"/>
          <p:nvPr/>
        </p:nvSpPr>
        <p:spPr>
          <a:xfrm>
            <a:off x="899160" y="5846311"/>
            <a:ext cx="987221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EDD97-C78A-D44D-6835-B54A4D3C33CC}"/>
              </a:ext>
            </a:extLst>
          </p:cNvPr>
          <p:cNvSpPr txBox="1"/>
          <p:nvPr/>
        </p:nvSpPr>
        <p:spPr>
          <a:xfrm>
            <a:off x="1051560" y="6086884"/>
            <a:ext cx="5553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7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8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통합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최종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A82EE-AE72-317C-A20C-B66E59D86C28}"/>
              </a:ext>
            </a:extLst>
          </p:cNvPr>
          <p:cNvSpPr txBox="1"/>
          <p:nvPr/>
        </p:nvSpPr>
        <p:spPr>
          <a:xfrm>
            <a:off x="670560" y="6543828"/>
            <a:ext cx="4685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각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완료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즉시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진행하여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문제점을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68556-2FA0-73AC-0644-138B1BF18A07}"/>
              </a:ext>
            </a:extLst>
          </p:cNvPr>
          <p:cNvSpPr txBox="1"/>
          <p:nvPr/>
        </p:nvSpPr>
        <p:spPr>
          <a:xfrm>
            <a:off x="751918" y="168944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테스트 계획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B9A6226-44E3-FB96-194E-FF0E494570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F1D6D40-25B5-5FB2-F701-DFE2DBCC002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CA0E1-43C9-EA4B-1BA0-EEE6E30C60F9}"/>
              </a:ext>
            </a:extLst>
          </p:cNvPr>
          <p:cNvSpPr txBox="1"/>
          <p:nvPr/>
        </p:nvSpPr>
        <p:spPr>
          <a:xfrm>
            <a:off x="518160" y="127694"/>
            <a:ext cx="3878341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요소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대응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방안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EF986A9-B02B-BC65-3D5D-60F4EAE97E9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82E69-0730-5F1B-20E0-263849C0A270}"/>
              </a:ext>
            </a:extLst>
          </p:cNvPr>
          <p:cNvSpPr txBox="1"/>
          <p:nvPr/>
        </p:nvSpPr>
        <p:spPr>
          <a:xfrm>
            <a:off x="670560" y="1246063"/>
            <a:ext cx="249431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5A37B1-5BDC-E3CD-4332-4A560D89776E}"/>
              </a:ext>
            </a:extLst>
          </p:cNvPr>
          <p:cNvSpPr/>
          <p:nvPr/>
        </p:nvSpPr>
        <p:spPr>
          <a:xfrm>
            <a:off x="762000" y="1676400"/>
            <a:ext cx="10668000" cy="304800"/>
          </a:xfrm>
          <a:custGeom>
            <a:avLst/>
            <a:gdLst>
              <a:gd name="connsiteX0" fmla="*/ 10629900 w 10668000"/>
              <a:gd name="connsiteY0" fmla="*/ 0 h 304800"/>
              <a:gd name="connsiteX1" fmla="*/ 10668000 w 10668000"/>
              <a:gd name="connsiteY1" fmla="*/ 38100 h 304800"/>
              <a:gd name="connsiteX2" fmla="*/ 10668000 w 10668000"/>
              <a:gd name="connsiteY2" fmla="*/ 266700 h 304800"/>
              <a:gd name="connsiteX3" fmla="*/ 10629900 w 10668000"/>
              <a:gd name="connsiteY3" fmla="*/ 304800 h 304800"/>
              <a:gd name="connsiteX4" fmla="*/ 38100 w 10668000"/>
              <a:gd name="connsiteY4" fmla="*/ 304800 h 304800"/>
              <a:gd name="connsiteX5" fmla="*/ 0 w 10668000"/>
              <a:gd name="connsiteY5" fmla="*/ 266700 h 304800"/>
              <a:gd name="connsiteX6" fmla="*/ 0 w 10668000"/>
              <a:gd name="connsiteY6" fmla="*/ 38100 h 304800"/>
              <a:gd name="connsiteX7" fmla="*/ 38100 w 10668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3048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266700"/>
                </a:lnTo>
                <a:cubicBezTo>
                  <a:pt x="10668000" y="287742"/>
                  <a:pt x="10650942" y="304800"/>
                  <a:pt x="10629900" y="304800"/>
                </a:cubicBezTo>
                <a:lnTo>
                  <a:pt x="38100" y="304800"/>
                </a:lnTo>
                <a:cubicBezTo>
                  <a:pt x="17058" y="304800"/>
                  <a:pt x="0" y="287742"/>
                  <a:pt x="0" y="2667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BE6D972-08B4-1191-4A0E-7A5A9964942B}"/>
              </a:ext>
            </a:extLst>
          </p:cNvPr>
          <p:cNvSpPr/>
          <p:nvPr/>
        </p:nvSpPr>
        <p:spPr>
          <a:xfrm>
            <a:off x="914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3B18E-78BE-B416-5D09-B7531CD02F20}"/>
              </a:ext>
            </a:extLst>
          </p:cNvPr>
          <p:cNvSpPr txBox="1"/>
          <p:nvPr/>
        </p:nvSpPr>
        <p:spPr>
          <a:xfrm>
            <a:off x="1013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고위험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54BDB9-216A-2150-9C72-28997CA97B48}"/>
              </a:ext>
            </a:extLst>
          </p:cNvPr>
          <p:cNvSpPr/>
          <p:nvPr/>
        </p:nvSpPr>
        <p:spPr>
          <a:xfrm>
            <a:off x="1676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B38D2-F365-829D-57A3-08D615A77408}"/>
              </a:ext>
            </a:extLst>
          </p:cNvPr>
          <p:cNvSpPr txBox="1"/>
          <p:nvPr/>
        </p:nvSpPr>
        <p:spPr>
          <a:xfrm>
            <a:off x="1775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중위험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D24FAC7-9486-40DE-E443-873F58F6CDEF}"/>
              </a:ext>
            </a:extLst>
          </p:cNvPr>
          <p:cNvSpPr/>
          <p:nvPr/>
        </p:nvSpPr>
        <p:spPr>
          <a:xfrm>
            <a:off x="2438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9A668-6AD5-8EDE-B287-DB469AAEF510}"/>
              </a:ext>
            </a:extLst>
          </p:cNvPr>
          <p:cNvSpPr txBox="1"/>
          <p:nvPr/>
        </p:nvSpPr>
        <p:spPr>
          <a:xfrm>
            <a:off x="2537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저위험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9F545C5-1E5E-6DC0-6444-BD32C2861B8D}"/>
              </a:ext>
            </a:extLst>
          </p:cNvPr>
          <p:cNvSpPr/>
          <p:nvPr/>
        </p:nvSpPr>
        <p:spPr>
          <a:xfrm>
            <a:off x="762000" y="2133600"/>
            <a:ext cx="5334000" cy="2024968"/>
          </a:xfrm>
          <a:custGeom>
            <a:avLst/>
            <a:gdLst>
              <a:gd name="connsiteX0" fmla="*/ 5273040 w 5334000"/>
              <a:gd name="connsiteY0" fmla="*/ 0 h 1981200"/>
              <a:gd name="connsiteX1" fmla="*/ 5334000 w 5334000"/>
              <a:gd name="connsiteY1" fmla="*/ 60960 h 1981200"/>
              <a:gd name="connsiteX2" fmla="*/ 5334000 w 5334000"/>
              <a:gd name="connsiteY2" fmla="*/ 1920240 h 1981200"/>
              <a:gd name="connsiteX3" fmla="*/ 5273040 w 5334000"/>
              <a:gd name="connsiteY3" fmla="*/ 1981200 h 1981200"/>
              <a:gd name="connsiteX4" fmla="*/ 60960 w 5334000"/>
              <a:gd name="connsiteY4" fmla="*/ 1981200 h 1981200"/>
              <a:gd name="connsiteX5" fmla="*/ 0 w 5334000"/>
              <a:gd name="connsiteY5" fmla="*/ 1920240 h 1981200"/>
              <a:gd name="connsiteX6" fmla="*/ 0 w 5334000"/>
              <a:gd name="connsiteY6" fmla="*/ 60960 h 1981200"/>
              <a:gd name="connsiteX7" fmla="*/ 60960 w 5334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9812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920240"/>
                </a:lnTo>
                <a:cubicBezTo>
                  <a:pt x="5334000" y="1953907"/>
                  <a:pt x="5306707" y="1981200"/>
                  <a:pt x="5273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0B555-8888-6233-D635-F82C31FB0606}"/>
              </a:ext>
            </a:extLst>
          </p:cNvPr>
          <p:cNvSpPr txBox="1"/>
          <p:nvPr/>
        </p:nvSpPr>
        <p:spPr>
          <a:xfrm>
            <a:off x="899160" y="21174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기술적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C0E06D9-4B5C-3B1E-B5A7-E879BB0ABCD9}"/>
              </a:ext>
            </a:extLst>
          </p:cNvPr>
          <p:cNvSpPr/>
          <p:nvPr/>
        </p:nvSpPr>
        <p:spPr>
          <a:xfrm>
            <a:off x="1143000" y="2514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EBEE"/>
          </a:solidFill>
          <a:ln w="15240" cap="flat">
            <a:solidFill>
              <a:srgbClr val="F4433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CAA3107-B923-5D02-428A-FBA0148D311C}"/>
              </a:ext>
            </a:extLst>
          </p:cNvPr>
          <p:cNvSpPr/>
          <p:nvPr/>
        </p:nvSpPr>
        <p:spPr>
          <a:xfrm>
            <a:off x="1219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4164F-A12A-F671-ACBF-538BFD8B29ED}"/>
              </a:ext>
            </a:extLst>
          </p:cNvPr>
          <p:cNvSpPr txBox="1"/>
          <p:nvPr/>
        </p:nvSpPr>
        <p:spPr>
          <a:xfrm>
            <a:off x="1318260" y="24885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타이머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90350-FCF8-9598-1495-F0E021261152}"/>
              </a:ext>
            </a:extLst>
          </p:cNvPr>
          <p:cNvSpPr txBox="1"/>
          <p:nvPr/>
        </p:nvSpPr>
        <p:spPr>
          <a:xfrm>
            <a:off x="1318260" y="2642331"/>
            <a:ext cx="203795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백그라운드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부정확성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8F8AD-DA5D-F7AF-A430-C2A73EF86C2A}"/>
              </a:ext>
            </a:extLst>
          </p:cNvPr>
          <p:cNvSpPr txBox="1"/>
          <p:nvPr/>
        </p:nvSpPr>
        <p:spPr>
          <a:xfrm>
            <a:off x="1318260" y="2844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B2EE9-72A1-5CAD-9301-916C151B4FF3}"/>
              </a:ext>
            </a:extLst>
          </p:cNvPr>
          <p:cNvSpPr txBox="1"/>
          <p:nvPr/>
        </p:nvSpPr>
        <p:spPr>
          <a:xfrm>
            <a:off x="1661160" y="2844346"/>
            <a:ext cx="267824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Isolate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Timer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플랫폼별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처리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D3A4F73-966E-9115-80DA-7A9B93E78A53}"/>
              </a:ext>
            </a:extLst>
          </p:cNvPr>
          <p:cNvSpPr/>
          <p:nvPr/>
        </p:nvSpPr>
        <p:spPr>
          <a:xfrm>
            <a:off x="1143000" y="30861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38676E0-F4BB-00D7-C24F-0940BC0F4224}"/>
              </a:ext>
            </a:extLst>
          </p:cNvPr>
          <p:cNvSpPr/>
          <p:nvPr/>
        </p:nvSpPr>
        <p:spPr>
          <a:xfrm>
            <a:off x="1219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225F12-D550-1401-5BDF-559C6BCA1002}"/>
              </a:ext>
            </a:extLst>
          </p:cNvPr>
          <p:cNvSpPr txBox="1"/>
          <p:nvPr/>
        </p:nvSpPr>
        <p:spPr>
          <a:xfrm>
            <a:off x="1318260" y="30600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7C6F0-75D2-9ACE-9F9A-FD6CA714411D}"/>
              </a:ext>
            </a:extLst>
          </p:cNvPr>
          <p:cNvSpPr txBox="1"/>
          <p:nvPr/>
        </p:nvSpPr>
        <p:spPr>
          <a:xfrm>
            <a:off x="1318260" y="3213831"/>
            <a:ext cx="162743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iOS/Android/Web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D0A16-93A1-81E3-B1F8-E596F830025C}"/>
              </a:ext>
            </a:extLst>
          </p:cNvPr>
          <p:cNvSpPr txBox="1"/>
          <p:nvPr/>
        </p:nvSpPr>
        <p:spPr>
          <a:xfrm>
            <a:off x="1318260" y="342959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38D81-B4A9-6875-08BB-DF1A9578D119}"/>
              </a:ext>
            </a:extLst>
          </p:cNvPr>
          <p:cNvSpPr txBox="1"/>
          <p:nvPr/>
        </p:nvSpPr>
        <p:spPr>
          <a:xfrm>
            <a:off x="1661160" y="3429596"/>
            <a:ext cx="231059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조건부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작성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0630F87-E3BA-9687-DE6A-F260EA0E02B5}"/>
              </a:ext>
            </a:extLst>
          </p:cNvPr>
          <p:cNvSpPr/>
          <p:nvPr/>
        </p:nvSpPr>
        <p:spPr>
          <a:xfrm>
            <a:off x="1143000" y="3657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1084658-4BE6-EE91-DC73-A7DC98EC9FBD}"/>
              </a:ext>
            </a:extLst>
          </p:cNvPr>
          <p:cNvSpPr/>
          <p:nvPr/>
        </p:nvSpPr>
        <p:spPr>
          <a:xfrm>
            <a:off x="1219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5113A0-D5C9-20DC-7865-DB202E87C950}"/>
              </a:ext>
            </a:extLst>
          </p:cNvPr>
          <p:cNvSpPr txBox="1"/>
          <p:nvPr/>
        </p:nvSpPr>
        <p:spPr>
          <a:xfrm>
            <a:off x="1318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손실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E242D-671F-14D9-3F7C-7B11C822ADBE}"/>
              </a:ext>
            </a:extLst>
          </p:cNvPr>
          <p:cNvSpPr txBox="1"/>
          <p:nvPr/>
        </p:nvSpPr>
        <p:spPr>
          <a:xfrm>
            <a:off x="1318260" y="3785331"/>
            <a:ext cx="182459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업데이트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F68DF-9281-AD51-0064-03348299E3FE}"/>
              </a:ext>
            </a:extLst>
          </p:cNvPr>
          <p:cNvSpPr txBox="1"/>
          <p:nvPr/>
        </p:nvSpPr>
        <p:spPr>
          <a:xfrm>
            <a:off x="1318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DA7D4-A673-BDAA-2ACB-731D9B784F1D}"/>
              </a:ext>
            </a:extLst>
          </p:cNvPr>
          <p:cNvSpPr txBox="1"/>
          <p:nvPr/>
        </p:nvSpPr>
        <p:spPr>
          <a:xfrm>
            <a:off x="1661160" y="3987346"/>
            <a:ext cx="20972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백업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시스템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7B0933D-4DE1-9D7F-DBED-5F9281122596}"/>
              </a:ext>
            </a:extLst>
          </p:cNvPr>
          <p:cNvSpPr/>
          <p:nvPr/>
        </p:nvSpPr>
        <p:spPr>
          <a:xfrm>
            <a:off x="6477000" y="2133599"/>
            <a:ext cx="4953000" cy="2024969"/>
          </a:xfrm>
          <a:custGeom>
            <a:avLst/>
            <a:gdLst>
              <a:gd name="connsiteX0" fmla="*/ 4892040 w 4953000"/>
              <a:gd name="connsiteY0" fmla="*/ 0 h 1981200"/>
              <a:gd name="connsiteX1" fmla="*/ 4953000 w 4953000"/>
              <a:gd name="connsiteY1" fmla="*/ 60960 h 1981200"/>
              <a:gd name="connsiteX2" fmla="*/ 4953000 w 4953000"/>
              <a:gd name="connsiteY2" fmla="*/ 1920240 h 1981200"/>
              <a:gd name="connsiteX3" fmla="*/ 4892040 w 4953000"/>
              <a:gd name="connsiteY3" fmla="*/ 1981200 h 1981200"/>
              <a:gd name="connsiteX4" fmla="*/ 60960 w 4953000"/>
              <a:gd name="connsiteY4" fmla="*/ 1981200 h 1981200"/>
              <a:gd name="connsiteX5" fmla="*/ 0 w 4953000"/>
              <a:gd name="connsiteY5" fmla="*/ 1920240 h 1981200"/>
              <a:gd name="connsiteX6" fmla="*/ 0 w 4953000"/>
              <a:gd name="connsiteY6" fmla="*/ 60960 h 1981200"/>
              <a:gd name="connsiteX7" fmla="*/ 60960 w 4953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9812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920240"/>
                </a:lnTo>
                <a:cubicBezTo>
                  <a:pt x="4953000" y="1953907"/>
                  <a:pt x="4925708" y="1981200"/>
                  <a:pt x="4892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10B14-80DD-7DDD-1E59-C5204BEE84E6}"/>
              </a:ext>
            </a:extLst>
          </p:cNvPr>
          <p:cNvSpPr txBox="1"/>
          <p:nvPr/>
        </p:nvSpPr>
        <p:spPr>
          <a:xfrm>
            <a:off x="6614160" y="2117437"/>
            <a:ext cx="179834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9073A0C-A3CA-0F1F-2D33-0A1196BD7FA6}"/>
              </a:ext>
            </a:extLst>
          </p:cNvPr>
          <p:cNvSpPr/>
          <p:nvPr/>
        </p:nvSpPr>
        <p:spPr>
          <a:xfrm>
            <a:off x="6858000" y="2514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B76EC33-C15E-AABA-CE41-F9BCBE9A71C8}"/>
              </a:ext>
            </a:extLst>
          </p:cNvPr>
          <p:cNvSpPr/>
          <p:nvPr/>
        </p:nvSpPr>
        <p:spPr>
          <a:xfrm>
            <a:off x="6934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8B292-80E3-47F9-EFAF-AD12735E8275}"/>
              </a:ext>
            </a:extLst>
          </p:cNvPr>
          <p:cNvSpPr txBox="1"/>
          <p:nvPr/>
        </p:nvSpPr>
        <p:spPr>
          <a:xfrm>
            <a:off x="7033260" y="2488584"/>
            <a:ext cx="138177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학습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곡선에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따른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0BEE34-4497-F3F1-923A-461A965B05C1}"/>
              </a:ext>
            </a:extLst>
          </p:cNvPr>
          <p:cNvSpPr txBox="1"/>
          <p:nvPr/>
        </p:nvSpPr>
        <p:spPr>
          <a:xfrm>
            <a:off x="7033260" y="2642331"/>
            <a:ext cx="1843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 err="1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Flutter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en-US" altLang="ko-KR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/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EDE9-5B53-1F31-FE97-46CE5F48188C}"/>
              </a:ext>
            </a:extLst>
          </p:cNvPr>
          <p:cNvSpPr txBox="1"/>
          <p:nvPr/>
        </p:nvSpPr>
        <p:spPr>
          <a:xfrm>
            <a:off x="7033260" y="28512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EB9228-5FED-6610-2738-A042006E9C2D}"/>
              </a:ext>
            </a:extLst>
          </p:cNvPr>
          <p:cNvSpPr txBox="1"/>
          <p:nvPr/>
        </p:nvSpPr>
        <p:spPr>
          <a:xfrm>
            <a:off x="7376160" y="2851221"/>
            <a:ext cx="185423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웹은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나중에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4644AE80-78F3-68C3-1EDA-DFA5DA1E7161}"/>
              </a:ext>
            </a:extLst>
          </p:cNvPr>
          <p:cNvSpPr/>
          <p:nvPr/>
        </p:nvSpPr>
        <p:spPr>
          <a:xfrm>
            <a:off x="6858000" y="30861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E3AEA826-5F91-476F-7326-FEBBADEE1665}"/>
              </a:ext>
            </a:extLst>
          </p:cNvPr>
          <p:cNvSpPr/>
          <p:nvPr/>
        </p:nvSpPr>
        <p:spPr>
          <a:xfrm>
            <a:off x="6934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7C256E-B520-2C9A-E68D-BC043FB06418}"/>
              </a:ext>
            </a:extLst>
          </p:cNvPr>
          <p:cNvSpPr txBox="1"/>
          <p:nvPr/>
        </p:nvSpPr>
        <p:spPr>
          <a:xfrm>
            <a:off x="7033260" y="3060084"/>
            <a:ext cx="12598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범위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확대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AA5FE-9395-79FE-03F8-12A8CF61C17B}"/>
              </a:ext>
            </a:extLst>
          </p:cNvPr>
          <p:cNvSpPr txBox="1"/>
          <p:nvPr/>
        </p:nvSpPr>
        <p:spPr>
          <a:xfrm>
            <a:off x="7033260" y="3213831"/>
            <a:ext cx="196091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욕심으로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196D81-E090-A10C-801A-04936780117E}"/>
              </a:ext>
            </a:extLst>
          </p:cNvPr>
          <p:cNvSpPr txBox="1"/>
          <p:nvPr/>
        </p:nvSpPr>
        <p:spPr>
          <a:xfrm>
            <a:off x="7033260" y="34227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F42333-EA1C-88FE-9CDE-E90E79E55E4E}"/>
              </a:ext>
            </a:extLst>
          </p:cNvPr>
          <p:cNvSpPr txBox="1"/>
          <p:nvPr/>
        </p:nvSpPr>
        <p:spPr>
          <a:xfrm>
            <a:off x="7376160" y="3422721"/>
            <a:ext cx="2446912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다음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버전으로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연기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E8532AB-0BFB-A34B-E573-44F33246C20C}"/>
              </a:ext>
            </a:extLst>
          </p:cNvPr>
          <p:cNvSpPr/>
          <p:nvPr/>
        </p:nvSpPr>
        <p:spPr>
          <a:xfrm>
            <a:off x="6858000" y="3657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7B9CECD-045C-7B9A-94A9-C7515C4F744C}"/>
              </a:ext>
            </a:extLst>
          </p:cNvPr>
          <p:cNvSpPr/>
          <p:nvPr/>
        </p:nvSpPr>
        <p:spPr>
          <a:xfrm>
            <a:off x="6934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BD19DF-923F-8469-BD70-768F097DC071}"/>
              </a:ext>
            </a:extLst>
          </p:cNvPr>
          <p:cNvSpPr txBox="1"/>
          <p:nvPr/>
        </p:nvSpPr>
        <p:spPr>
          <a:xfrm>
            <a:off x="7033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00F36C-170D-15ED-FF3D-73E81A0E95D4}"/>
              </a:ext>
            </a:extLst>
          </p:cNvPr>
          <p:cNvSpPr txBox="1"/>
          <p:nvPr/>
        </p:nvSpPr>
        <p:spPr>
          <a:xfrm>
            <a:off x="7033260" y="3785331"/>
            <a:ext cx="179495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마감일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임박으로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20E0F-CDE4-0332-65AA-9E87E989108B}"/>
              </a:ext>
            </a:extLst>
          </p:cNvPr>
          <p:cNvSpPr txBox="1"/>
          <p:nvPr/>
        </p:nvSpPr>
        <p:spPr>
          <a:xfrm>
            <a:off x="7033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476016-AE96-B144-C405-74D67D786F11}"/>
              </a:ext>
            </a:extLst>
          </p:cNvPr>
          <p:cNvSpPr txBox="1"/>
          <p:nvPr/>
        </p:nvSpPr>
        <p:spPr>
          <a:xfrm>
            <a:off x="7376160" y="3987346"/>
            <a:ext cx="2630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병행하여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도입</a:t>
            </a: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961BE4CA-1DA5-82A4-2CE8-DD576E5B91CF}"/>
              </a:ext>
            </a:extLst>
          </p:cNvPr>
          <p:cNvSpPr/>
          <p:nvPr/>
        </p:nvSpPr>
        <p:spPr>
          <a:xfrm>
            <a:off x="762000" y="4232825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1C3A07-E18A-2F5C-1C47-6C5F8F9AF054}"/>
              </a:ext>
            </a:extLst>
          </p:cNvPr>
          <p:cNvSpPr txBox="1"/>
          <p:nvPr/>
        </p:nvSpPr>
        <p:spPr>
          <a:xfrm>
            <a:off x="899160" y="4251037"/>
            <a:ext cx="258067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비즈니스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CDE10F2-B811-D694-C17A-B141CCDC98D9}"/>
              </a:ext>
            </a:extLst>
          </p:cNvPr>
          <p:cNvSpPr/>
          <p:nvPr/>
        </p:nvSpPr>
        <p:spPr>
          <a:xfrm>
            <a:off x="1143000" y="4648199"/>
            <a:ext cx="3048000" cy="625069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1AAE88-1091-D6FC-EBE4-8E856FDB68F9}"/>
              </a:ext>
            </a:extLst>
          </p:cNvPr>
          <p:cNvSpPr/>
          <p:nvPr/>
        </p:nvSpPr>
        <p:spPr>
          <a:xfrm>
            <a:off x="12192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3DA52D-0C0F-53FF-A4E9-694D6A9106B3}"/>
              </a:ext>
            </a:extLst>
          </p:cNvPr>
          <p:cNvSpPr txBox="1"/>
          <p:nvPr/>
        </p:nvSpPr>
        <p:spPr>
          <a:xfrm>
            <a:off x="13182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관심도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B8EB86-5C17-31E1-4C92-1BF54E4D9BD5}"/>
              </a:ext>
            </a:extLst>
          </p:cNvPr>
          <p:cNvSpPr txBox="1"/>
          <p:nvPr/>
        </p:nvSpPr>
        <p:spPr>
          <a:xfrm>
            <a:off x="1318260" y="4814031"/>
            <a:ext cx="1338597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기존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앱들과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차별화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285AA-EE01-2362-A5C1-7793CADEE696}"/>
              </a:ext>
            </a:extLst>
          </p:cNvPr>
          <p:cNvSpPr txBox="1"/>
          <p:nvPr/>
        </p:nvSpPr>
        <p:spPr>
          <a:xfrm>
            <a:off x="1318260" y="4966431"/>
            <a:ext cx="188976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필터링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강조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6CAA37B2-F1CF-4614-065B-BC39064D0704}"/>
              </a:ext>
            </a:extLst>
          </p:cNvPr>
          <p:cNvSpPr/>
          <p:nvPr/>
        </p:nvSpPr>
        <p:spPr>
          <a:xfrm>
            <a:off x="44196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D28D2761-2F5A-1FA7-3497-0B8389A5BB9A}"/>
              </a:ext>
            </a:extLst>
          </p:cNvPr>
          <p:cNvSpPr/>
          <p:nvPr/>
        </p:nvSpPr>
        <p:spPr>
          <a:xfrm>
            <a:off x="44958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F2856-F345-7C01-621F-70F8F2BE4820}"/>
              </a:ext>
            </a:extLst>
          </p:cNvPr>
          <p:cNvSpPr txBox="1"/>
          <p:nvPr/>
        </p:nvSpPr>
        <p:spPr>
          <a:xfrm>
            <a:off x="45948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앱스토어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승인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359E15-AAAC-0656-3B7C-94FEF6A95812}"/>
              </a:ext>
            </a:extLst>
          </p:cNvPr>
          <p:cNvSpPr txBox="1"/>
          <p:nvPr/>
        </p:nvSpPr>
        <p:spPr>
          <a:xfrm>
            <a:off x="4594860" y="4814031"/>
            <a:ext cx="171791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정책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변경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또는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검토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DD8C05-81E5-7C58-4038-3269CC67FE30}"/>
              </a:ext>
            </a:extLst>
          </p:cNvPr>
          <p:cNvSpPr txBox="1"/>
          <p:nvPr/>
        </p:nvSpPr>
        <p:spPr>
          <a:xfrm>
            <a:off x="4594860" y="4966431"/>
            <a:ext cx="2055718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배포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확보</a:t>
            </a: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585B6645-507A-8281-84FE-42CC7DA339D4}"/>
              </a:ext>
            </a:extLst>
          </p:cNvPr>
          <p:cNvSpPr/>
          <p:nvPr/>
        </p:nvSpPr>
        <p:spPr>
          <a:xfrm>
            <a:off x="76962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3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8CDAE8B-F62E-C007-9CB7-696452C389CF}"/>
              </a:ext>
            </a:extLst>
          </p:cNvPr>
          <p:cNvSpPr/>
          <p:nvPr/>
        </p:nvSpPr>
        <p:spPr>
          <a:xfrm>
            <a:off x="77724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3DE22D-50B8-63AD-1AA6-1AFAAAE38A46}"/>
              </a:ext>
            </a:extLst>
          </p:cNvPr>
          <p:cNvSpPr txBox="1"/>
          <p:nvPr/>
        </p:nvSpPr>
        <p:spPr>
          <a:xfrm>
            <a:off x="7871460" y="4660284"/>
            <a:ext cx="7044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49A5F5-DDC9-3F1D-0B00-481B3BC49622}"/>
              </a:ext>
            </a:extLst>
          </p:cNvPr>
          <p:cNvSpPr txBox="1"/>
          <p:nvPr/>
        </p:nvSpPr>
        <p:spPr>
          <a:xfrm>
            <a:off x="7871460" y="4814031"/>
            <a:ext cx="158159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저사양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2E4C5C-72F5-4C5F-621D-1F17FA7EA6F2}"/>
              </a:ext>
            </a:extLst>
          </p:cNvPr>
          <p:cNvSpPr txBox="1"/>
          <p:nvPr/>
        </p:nvSpPr>
        <p:spPr>
          <a:xfrm>
            <a:off x="7871460" y="4966431"/>
            <a:ext cx="178308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명시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1C1F32E7-0479-F841-812B-17F14D1A5C9B}"/>
              </a:ext>
            </a:extLst>
          </p:cNvPr>
          <p:cNvSpPr/>
          <p:nvPr/>
        </p:nvSpPr>
        <p:spPr>
          <a:xfrm>
            <a:off x="762000" y="5756825"/>
            <a:ext cx="10668000" cy="533400"/>
          </a:xfrm>
          <a:custGeom>
            <a:avLst/>
            <a:gdLst>
              <a:gd name="connsiteX0" fmla="*/ 10629900 w 10668000"/>
              <a:gd name="connsiteY0" fmla="*/ 0 h 533400"/>
              <a:gd name="connsiteX1" fmla="*/ 10668000 w 10668000"/>
              <a:gd name="connsiteY1" fmla="*/ 38100 h 533400"/>
              <a:gd name="connsiteX2" fmla="*/ 10668000 w 10668000"/>
              <a:gd name="connsiteY2" fmla="*/ 495300 h 533400"/>
              <a:gd name="connsiteX3" fmla="*/ 10629900 w 10668000"/>
              <a:gd name="connsiteY3" fmla="*/ 533400 h 533400"/>
              <a:gd name="connsiteX4" fmla="*/ 38100 w 10668000"/>
              <a:gd name="connsiteY4" fmla="*/ 533400 h 533400"/>
              <a:gd name="connsiteX5" fmla="*/ 0 w 10668000"/>
              <a:gd name="connsiteY5" fmla="*/ 495300 h 533400"/>
              <a:gd name="connsiteX6" fmla="*/ 0 w 10668000"/>
              <a:gd name="connsiteY6" fmla="*/ 38100 h 533400"/>
              <a:gd name="connsiteX7" fmla="*/ 38100 w 106680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5334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95300"/>
                </a:lnTo>
                <a:cubicBezTo>
                  <a:pt x="10668000" y="516342"/>
                  <a:pt x="10650942" y="533400"/>
                  <a:pt x="10629900" y="533400"/>
                </a:cubicBezTo>
                <a:lnTo>
                  <a:pt x="38100" y="533400"/>
                </a:lnTo>
                <a:cubicBezTo>
                  <a:pt x="17058" y="533400"/>
                  <a:pt x="0" y="516342"/>
                  <a:pt x="0" y="4953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2BC06-1CD2-6B8B-3332-9CE0DAB1B937}"/>
              </a:ext>
            </a:extLst>
          </p:cNvPr>
          <p:cNvSpPr txBox="1"/>
          <p:nvPr/>
        </p:nvSpPr>
        <p:spPr>
          <a:xfrm>
            <a:off x="899160" y="5742611"/>
            <a:ext cx="1181963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A38394-0AEE-FA87-ABE5-9FAA7FE4D9C6}"/>
              </a:ext>
            </a:extLst>
          </p:cNvPr>
          <p:cNvSpPr txBox="1"/>
          <p:nvPr/>
        </p:nvSpPr>
        <p:spPr>
          <a:xfrm>
            <a:off x="1051560" y="5993784"/>
            <a:ext cx="265723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주간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평가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회의를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통한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B51C37-DAC0-19E8-5E0D-5722E0F7ED68}"/>
              </a:ext>
            </a:extLst>
          </p:cNvPr>
          <p:cNvSpPr txBox="1"/>
          <p:nvPr/>
        </p:nvSpPr>
        <p:spPr>
          <a:xfrm>
            <a:off x="4158572" y="5993784"/>
            <a:ext cx="319230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핵심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제품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(MVP)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먼저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473E3E-1849-F7EE-C408-552CAA9A2682}"/>
              </a:ext>
            </a:extLst>
          </p:cNvPr>
          <p:cNvSpPr txBox="1"/>
          <p:nvPr/>
        </p:nvSpPr>
        <p:spPr>
          <a:xfrm>
            <a:off x="7965702" y="5993784"/>
            <a:ext cx="277915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단계적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개발과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3F7456-CA10-5DCE-B67C-5C703DE882A1}"/>
              </a:ext>
            </a:extLst>
          </p:cNvPr>
          <p:cNvSpPr txBox="1"/>
          <p:nvPr/>
        </p:nvSpPr>
        <p:spPr>
          <a:xfrm>
            <a:off x="670560" y="6503147"/>
            <a:ext cx="4907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사전에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방안을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준비하여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성공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높임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E91DC1-6B15-84FC-8648-0A469C065D3A}"/>
              </a:ext>
            </a:extLst>
          </p:cNvPr>
          <p:cNvSpPr txBox="1"/>
          <p:nvPr/>
        </p:nvSpPr>
        <p:spPr>
          <a:xfrm>
            <a:off x="1173882" y="28099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7A81C3-EFCC-4777-38BE-5579D87E3C8E}"/>
              </a:ext>
            </a:extLst>
          </p:cNvPr>
          <p:cNvSpPr txBox="1"/>
          <p:nvPr/>
        </p:nvSpPr>
        <p:spPr>
          <a:xfrm>
            <a:off x="1173883" y="339436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2CD7E-2DDA-850A-8E96-E6CAC406BE53}"/>
              </a:ext>
            </a:extLst>
          </p:cNvPr>
          <p:cNvSpPr txBox="1"/>
          <p:nvPr/>
        </p:nvSpPr>
        <p:spPr>
          <a:xfrm>
            <a:off x="1173884" y="396500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CF4D3C-AD77-51A9-13CE-B54D7174B135}"/>
              </a:ext>
            </a:extLst>
          </p:cNvPr>
          <p:cNvSpPr txBox="1"/>
          <p:nvPr/>
        </p:nvSpPr>
        <p:spPr>
          <a:xfrm>
            <a:off x="6888322" y="280424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381DAB-71F6-0109-FA7A-900D3335B07F}"/>
              </a:ext>
            </a:extLst>
          </p:cNvPr>
          <p:cNvSpPr txBox="1"/>
          <p:nvPr/>
        </p:nvSpPr>
        <p:spPr>
          <a:xfrm>
            <a:off x="6889469" y="33829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1EA812-6F87-B3F4-D23E-068A5676E588}"/>
              </a:ext>
            </a:extLst>
          </p:cNvPr>
          <p:cNvSpPr txBox="1"/>
          <p:nvPr/>
        </p:nvSpPr>
        <p:spPr>
          <a:xfrm>
            <a:off x="6890619" y="39546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DC0C8-40FB-68E0-12CF-B57CD666978F}"/>
              </a:ext>
            </a:extLst>
          </p:cNvPr>
          <p:cNvSpPr txBox="1"/>
          <p:nvPr/>
        </p:nvSpPr>
        <p:spPr>
          <a:xfrm>
            <a:off x="1175033" y="49286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434495-605A-237D-F34D-63B27E87BC89}"/>
              </a:ext>
            </a:extLst>
          </p:cNvPr>
          <p:cNvSpPr txBox="1"/>
          <p:nvPr/>
        </p:nvSpPr>
        <p:spPr>
          <a:xfrm>
            <a:off x="4448769" y="492983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52A5F3-CFCF-0707-5B82-5AB2140BA74D}"/>
              </a:ext>
            </a:extLst>
          </p:cNvPr>
          <p:cNvSpPr txBox="1"/>
          <p:nvPr/>
        </p:nvSpPr>
        <p:spPr>
          <a:xfrm>
            <a:off x="7728242" y="492982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7625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9784A0-27E8-5B63-BD6C-D3BC429717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E863C12-BF33-2584-8047-D002E21A26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E867-0A95-68C6-D332-934DF27AD24B}"/>
              </a:ext>
            </a:extLst>
          </p:cNvPr>
          <p:cNvSpPr txBox="1"/>
          <p:nvPr/>
        </p:nvSpPr>
        <p:spPr>
          <a:xfrm>
            <a:off x="518160" y="127694"/>
            <a:ext cx="2579250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일정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계획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5F02012-78B0-EB8F-E0CA-71AD5FC09FAC}"/>
              </a:ext>
            </a:extLst>
          </p:cNvPr>
          <p:cNvSpPr/>
          <p:nvPr/>
        </p:nvSpPr>
        <p:spPr>
          <a:xfrm>
            <a:off x="381000" y="1249362"/>
            <a:ext cx="11430000" cy="501166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09CE-2A5E-84E3-FDE5-E3BA923CCABD}"/>
              </a:ext>
            </a:extLst>
          </p:cNvPr>
          <p:cNvSpPr txBox="1"/>
          <p:nvPr/>
        </p:nvSpPr>
        <p:spPr>
          <a:xfrm>
            <a:off x="822960" y="1365289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12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~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6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2</a:t>
            </a:r>
            <a:r>
              <a:rPr lang="en-US" altLang="ko-KR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4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(7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14A4BE0B-12A9-A396-D7CD-03B6652DA3E4}"/>
              </a:ext>
            </a:extLst>
          </p:cNvPr>
          <p:cNvGrpSpPr/>
          <p:nvPr/>
        </p:nvGrpSpPr>
        <p:grpSpPr>
          <a:xfrm>
            <a:off x="576068" y="1911816"/>
            <a:ext cx="11067080" cy="3824371"/>
            <a:chOff x="576068" y="1911816"/>
            <a:chExt cx="11067080" cy="382437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3127B997-356F-6D21-56BC-7CC0B8BDC5F2}"/>
                </a:ext>
              </a:extLst>
            </p:cNvPr>
            <p:cNvSpPr/>
            <p:nvPr/>
          </p:nvSpPr>
          <p:spPr>
            <a:xfrm>
              <a:off x="576068" y="1911816"/>
              <a:ext cx="11067080" cy="339943"/>
            </a:xfrm>
            <a:custGeom>
              <a:avLst/>
              <a:gdLst>
                <a:gd name="connsiteX0" fmla="*/ 0 w 11843657"/>
                <a:gd name="connsiteY0" fmla="*/ 0 h 348342"/>
                <a:gd name="connsiteX1" fmla="*/ 11843657 w 11843657"/>
                <a:gd name="connsiteY1" fmla="*/ 0 h 348342"/>
                <a:gd name="connsiteX2" fmla="*/ 11843657 w 11843657"/>
                <a:gd name="connsiteY2" fmla="*/ 348343 h 348342"/>
                <a:gd name="connsiteX3" fmla="*/ 0 w 11843657"/>
                <a:gd name="connsiteY3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348342">
                  <a:moveTo>
                    <a:pt x="0" y="0"/>
                  </a:moveTo>
                  <a:lnTo>
                    <a:pt x="11843657" y="0"/>
                  </a:lnTo>
                  <a:lnTo>
                    <a:pt x="11843657" y="348343"/>
                  </a:lnTo>
                  <a:lnTo>
                    <a:pt x="0" y="348343"/>
                  </a:lnTo>
                  <a:close/>
                </a:path>
              </a:pathLst>
            </a:custGeom>
            <a:solidFill>
              <a:srgbClr val="4A6FA5"/>
            </a:solidFill>
            <a:ln w="8709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50FC319-0C27-A547-33A4-4542784C8536}"/>
                </a:ext>
              </a:extLst>
            </p:cNvPr>
            <p:cNvSpPr/>
            <p:nvPr/>
          </p:nvSpPr>
          <p:spPr>
            <a:xfrm>
              <a:off x="901570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8998F9D-AE2E-0AFF-BBEC-E8F34D68D235}"/>
                </a:ext>
              </a:extLst>
            </p:cNvPr>
            <p:cNvSpPr/>
            <p:nvPr/>
          </p:nvSpPr>
          <p:spPr>
            <a:xfrm>
              <a:off x="326146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AEEFF94C-DCF2-B22D-9972-E6EA0D0CA755}"/>
                </a:ext>
              </a:extLst>
            </p:cNvPr>
            <p:cNvSpPr/>
            <p:nvPr/>
          </p:nvSpPr>
          <p:spPr>
            <a:xfrm>
              <a:off x="423796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60407D4-76B0-4230-D587-1B4B67C4FB1D}"/>
                </a:ext>
              </a:extLst>
            </p:cNvPr>
            <p:cNvSpPr/>
            <p:nvPr/>
          </p:nvSpPr>
          <p:spPr>
            <a:xfrm>
              <a:off x="5214477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F126DAE-C161-589B-25BC-BC546D24F310}"/>
                </a:ext>
              </a:extLst>
            </p:cNvPr>
            <p:cNvSpPr/>
            <p:nvPr/>
          </p:nvSpPr>
          <p:spPr>
            <a:xfrm>
              <a:off x="586548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63DADB8-AF82-2AEB-AF80-14848D4FDB7F}"/>
                </a:ext>
              </a:extLst>
            </p:cNvPr>
            <p:cNvSpPr/>
            <p:nvPr/>
          </p:nvSpPr>
          <p:spPr>
            <a:xfrm>
              <a:off x="6679238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1061FFD-43F8-DD8E-BD92-957F67A508BA}"/>
                </a:ext>
              </a:extLst>
            </p:cNvPr>
            <p:cNvSpPr/>
            <p:nvPr/>
          </p:nvSpPr>
          <p:spPr>
            <a:xfrm>
              <a:off x="749299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38A05E2-4DDE-276E-CEA9-DA8F3E28378D}"/>
                </a:ext>
              </a:extLst>
            </p:cNvPr>
            <p:cNvSpPr/>
            <p:nvPr/>
          </p:nvSpPr>
          <p:spPr>
            <a:xfrm>
              <a:off x="830674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D2CF7D6-59D7-384A-A1E0-964D18CB2195}"/>
                </a:ext>
              </a:extLst>
            </p:cNvPr>
            <p:cNvSpPr/>
            <p:nvPr/>
          </p:nvSpPr>
          <p:spPr>
            <a:xfrm>
              <a:off x="9120505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ED75494-BD42-1713-B72B-4E7E1715F99D}"/>
                </a:ext>
              </a:extLst>
            </p:cNvPr>
            <p:cNvSpPr/>
            <p:nvPr/>
          </p:nvSpPr>
          <p:spPr>
            <a:xfrm>
              <a:off x="993426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EEFC6F0-5380-9F04-6862-1E6ED22D5A9D}"/>
                </a:ext>
              </a:extLst>
            </p:cNvPr>
            <p:cNvSpPr/>
            <p:nvPr/>
          </p:nvSpPr>
          <p:spPr>
            <a:xfrm>
              <a:off x="10748016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BC658E-C1E5-2983-EEE1-3211D19DA666}"/>
                </a:ext>
              </a:extLst>
            </p:cNvPr>
            <p:cNvSpPr txBox="1"/>
            <p:nvPr/>
          </p:nvSpPr>
          <p:spPr>
            <a:xfrm>
              <a:off x="604549" y="1987341"/>
              <a:ext cx="268539" cy="20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0296B2-1916-B623-FC7E-EB9E4F7C9A29}"/>
                </a:ext>
              </a:extLst>
            </p:cNvPr>
            <p:cNvSpPr txBox="1"/>
            <p:nvPr/>
          </p:nvSpPr>
          <p:spPr>
            <a:xfrm>
              <a:off x="18495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작업명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FA4F10-4D28-C0B4-AB4D-4B86776DA3CE}"/>
                </a:ext>
              </a:extLst>
            </p:cNvPr>
            <p:cNvSpPr txBox="1"/>
            <p:nvPr/>
          </p:nvSpPr>
          <p:spPr>
            <a:xfrm>
              <a:off x="35177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시작일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63EED-4EF5-424E-EBC0-FBF081DB5C17}"/>
                </a:ext>
              </a:extLst>
            </p:cNvPr>
            <p:cNvSpPr txBox="1"/>
            <p:nvPr/>
          </p:nvSpPr>
          <p:spPr>
            <a:xfrm>
              <a:off x="4494302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종료일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69D976-EA93-F8E4-1818-2040247F562D}"/>
                </a:ext>
              </a:extLst>
            </p:cNvPr>
            <p:cNvSpPr txBox="1"/>
            <p:nvPr/>
          </p:nvSpPr>
          <p:spPr>
            <a:xfrm>
              <a:off x="5308058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21E93D-387C-5BE2-71B4-B96D00A21376}"/>
                </a:ext>
              </a:extLst>
            </p:cNvPr>
            <p:cNvSpPr txBox="1"/>
            <p:nvPr/>
          </p:nvSpPr>
          <p:spPr>
            <a:xfrm>
              <a:off x="6062109" y="1968666"/>
              <a:ext cx="42049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DFE2AE-6916-7C53-E737-E9FE0663D7BF}"/>
                </a:ext>
              </a:extLst>
            </p:cNvPr>
            <p:cNvSpPr txBox="1"/>
            <p:nvPr/>
          </p:nvSpPr>
          <p:spPr>
            <a:xfrm>
              <a:off x="6848712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3E50D2-D070-DAD8-958A-D32B5DCAB7A3}"/>
                </a:ext>
              </a:extLst>
            </p:cNvPr>
            <p:cNvSpPr txBox="1"/>
            <p:nvPr/>
          </p:nvSpPr>
          <p:spPr>
            <a:xfrm>
              <a:off x="7665161" y="1968666"/>
              <a:ext cx="46941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11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447647-523B-2D66-DD75-6962C42F803B}"/>
                </a:ext>
              </a:extLst>
            </p:cNvPr>
            <p:cNvSpPr txBox="1"/>
            <p:nvPr/>
          </p:nvSpPr>
          <p:spPr>
            <a:xfrm>
              <a:off x="8476223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12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1BBB34-FCFB-E3DD-2D5B-6CE11C4652C2}"/>
                </a:ext>
              </a:extLst>
            </p:cNvPr>
            <p:cNvSpPr txBox="1"/>
            <p:nvPr/>
          </p:nvSpPr>
          <p:spPr>
            <a:xfrm>
              <a:off x="9289979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13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E1DF9E-FE8C-7F04-68D5-4B531BF14BCE}"/>
                </a:ext>
              </a:extLst>
            </p:cNvPr>
            <p:cNvSpPr txBox="1"/>
            <p:nvPr/>
          </p:nvSpPr>
          <p:spPr>
            <a:xfrm>
              <a:off x="10103735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14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694E1-0544-66B3-F162-3BFF8BDC8280}"/>
                </a:ext>
              </a:extLst>
            </p:cNvPr>
            <p:cNvSpPr txBox="1"/>
            <p:nvPr/>
          </p:nvSpPr>
          <p:spPr>
            <a:xfrm>
              <a:off x="10917490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FF62CCE-3C5A-2E49-BB7A-8F78B141896A}"/>
                </a:ext>
              </a:extLst>
            </p:cNvPr>
            <p:cNvSpPr/>
            <p:nvPr/>
          </p:nvSpPr>
          <p:spPr>
            <a:xfrm>
              <a:off x="576068" y="2251760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2D52A69-DDDA-9BAF-F78C-581ED17AC907}"/>
                </a:ext>
              </a:extLst>
            </p:cNvPr>
            <p:cNvSpPr/>
            <p:nvPr/>
          </p:nvSpPr>
          <p:spPr>
            <a:xfrm>
              <a:off x="901570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42F860F-98BF-E5FD-206F-5C7862B147C5}"/>
                </a:ext>
              </a:extLst>
            </p:cNvPr>
            <p:cNvSpPr/>
            <p:nvPr/>
          </p:nvSpPr>
          <p:spPr>
            <a:xfrm>
              <a:off x="326146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309F743-C581-7632-6B3F-BFEEC5084DA6}"/>
                </a:ext>
              </a:extLst>
            </p:cNvPr>
            <p:cNvSpPr/>
            <p:nvPr/>
          </p:nvSpPr>
          <p:spPr>
            <a:xfrm>
              <a:off x="423796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CF23903-BD8E-539F-FA9E-11BD4022D398}"/>
                </a:ext>
              </a:extLst>
            </p:cNvPr>
            <p:cNvSpPr/>
            <p:nvPr/>
          </p:nvSpPr>
          <p:spPr>
            <a:xfrm>
              <a:off x="5214477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9AB024-1182-7259-3E33-A9DCC62DD5E2}"/>
                </a:ext>
              </a:extLst>
            </p:cNvPr>
            <p:cNvSpPr/>
            <p:nvPr/>
          </p:nvSpPr>
          <p:spPr>
            <a:xfrm>
              <a:off x="586548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1581CA-688B-8274-C8AB-7CF7BFED6153}"/>
                </a:ext>
              </a:extLst>
            </p:cNvPr>
            <p:cNvSpPr/>
            <p:nvPr/>
          </p:nvSpPr>
          <p:spPr>
            <a:xfrm>
              <a:off x="6679238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691B5E3-332C-BE3A-E2C7-1DF5123F47C8}"/>
                </a:ext>
              </a:extLst>
            </p:cNvPr>
            <p:cNvSpPr/>
            <p:nvPr/>
          </p:nvSpPr>
          <p:spPr>
            <a:xfrm>
              <a:off x="749299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858AB4E-7362-8D33-086A-77DB6D0C4376}"/>
                </a:ext>
              </a:extLst>
            </p:cNvPr>
            <p:cNvSpPr/>
            <p:nvPr/>
          </p:nvSpPr>
          <p:spPr>
            <a:xfrm>
              <a:off x="830674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2E2E010-481A-EF05-7D2C-9D9B65E92543}"/>
                </a:ext>
              </a:extLst>
            </p:cNvPr>
            <p:cNvSpPr/>
            <p:nvPr/>
          </p:nvSpPr>
          <p:spPr>
            <a:xfrm>
              <a:off x="9120505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1EED6DED-9FB6-D98B-69A5-98BDF40D59B2}"/>
                </a:ext>
              </a:extLst>
            </p:cNvPr>
            <p:cNvSpPr/>
            <p:nvPr/>
          </p:nvSpPr>
          <p:spPr>
            <a:xfrm>
              <a:off x="993426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B3201FD-7E3E-A55D-119E-D15C3DEC1CC8}"/>
                </a:ext>
              </a:extLst>
            </p:cNvPr>
            <p:cNvSpPr/>
            <p:nvPr/>
          </p:nvSpPr>
          <p:spPr>
            <a:xfrm>
              <a:off x="10748016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22E1B7-FE1E-5C58-D0EE-F5FB5B151AE9}"/>
                </a:ext>
              </a:extLst>
            </p:cNvPr>
            <p:cNvSpPr txBox="1"/>
            <p:nvPr/>
          </p:nvSpPr>
          <p:spPr>
            <a:xfrm>
              <a:off x="628483" y="229248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FE0565-EF17-A206-C8F9-D36F1F3A5C5D}"/>
                </a:ext>
              </a:extLst>
            </p:cNvPr>
            <p:cNvSpPr txBox="1"/>
            <p:nvPr/>
          </p:nvSpPr>
          <p:spPr>
            <a:xfrm>
              <a:off x="897502" y="2266118"/>
              <a:ext cx="1099484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계획서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C8851F-909D-27F4-203F-B17DE17DD901}"/>
                </a:ext>
              </a:extLst>
            </p:cNvPr>
            <p:cNvSpPr txBox="1"/>
            <p:nvPr/>
          </p:nvSpPr>
          <p:spPr>
            <a:xfrm>
              <a:off x="3577162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5/1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060C73-95F9-F220-A4EB-D37CC4187284}"/>
                </a:ext>
              </a:extLst>
            </p:cNvPr>
            <p:cNvSpPr txBox="1"/>
            <p:nvPr/>
          </p:nvSpPr>
          <p:spPr>
            <a:xfrm>
              <a:off x="4553670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AA7420-7E9F-6312-27C9-7E8076C89687}"/>
                </a:ext>
              </a:extLst>
            </p:cNvPr>
            <p:cNvSpPr txBox="1"/>
            <p:nvPr/>
          </p:nvSpPr>
          <p:spPr>
            <a:xfrm>
              <a:off x="5340064" y="2292485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54AA603-7B71-D80F-CA69-468BE3966797}"/>
                </a:ext>
              </a:extLst>
            </p:cNvPr>
            <p:cNvSpPr/>
            <p:nvPr/>
          </p:nvSpPr>
          <p:spPr>
            <a:xfrm>
              <a:off x="5952655" y="2291365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97BEFEA-1CD5-048E-AC90-133D66C62BA9}"/>
                </a:ext>
              </a:extLst>
            </p:cNvPr>
            <p:cNvSpPr/>
            <p:nvPr/>
          </p:nvSpPr>
          <p:spPr>
            <a:xfrm>
              <a:off x="576068" y="250671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D045EC6-D93E-96F3-F9BE-FA272E153ACD}"/>
                </a:ext>
              </a:extLst>
            </p:cNvPr>
            <p:cNvSpPr/>
            <p:nvPr/>
          </p:nvSpPr>
          <p:spPr>
            <a:xfrm>
              <a:off x="901570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F04EF3E-E9B7-8253-8C43-68A8070955C5}"/>
                </a:ext>
              </a:extLst>
            </p:cNvPr>
            <p:cNvSpPr/>
            <p:nvPr/>
          </p:nvSpPr>
          <p:spPr>
            <a:xfrm>
              <a:off x="326146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C3B5AF-EB77-FB54-3532-A01D6D1FC8E9}"/>
                </a:ext>
              </a:extLst>
            </p:cNvPr>
            <p:cNvSpPr/>
            <p:nvPr/>
          </p:nvSpPr>
          <p:spPr>
            <a:xfrm>
              <a:off x="423796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2EBF85B-9636-3FE5-2B70-5ADA89811632}"/>
                </a:ext>
              </a:extLst>
            </p:cNvPr>
            <p:cNvSpPr/>
            <p:nvPr/>
          </p:nvSpPr>
          <p:spPr>
            <a:xfrm>
              <a:off x="5214477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1F4FEEB-D21E-F2EB-C4A6-055E2962864F}"/>
                </a:ext>
              </a:extLst>
            </p:cNvPr>
            <p:cNvSpPr/>
            <p:nvPr/>
          </p:nvSpPr>
          <p:spPr>
            <a:xfrm>
              <a:off x="586548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8BE6EEC-F70E-869B-E2B4-6CA1C4B9442F}"/>
                </a:ext>
              </a:extLst>
            </p:cNvPr>
            <p:cNvSpPr/>
            <p:nvPr/>
          </p:nvSpPr>
          <p:spPr>
            <a:xfrm>
              <a:off x="6679238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C234F7D-2725-A190-97A6-F2EB5BAB8B0E}"/>
                </a:ext>
              </a:extLst>
            </p:cNvPr>
            <p:cNvSpPr/>
            <p:nvPr/>
          </p:nvSpPr>
          <p:spPr>
            <a:xfrm>
              <a:off x="749299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58B1F64-D943-0641-7F21-83D1DA42AEBA}"/>
                </a:ext>
              </a:extLst>
            </p:cNvPr>
            <p:cNvSpPr/>
            <p:nvPr/>
          </p:nvSpPr>
          <p:spPr>
            <a:xfrm>
              <a:off x="830674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9898C25-4ACE-69DA-64DA-B5B3F156B8DE}"/>
                </a:ext>
              </a:extLst>
            </p:cNvPr>
            <p:cNvSpPr/>
            <p:nvPr/>
          </p:nvSpPr>
          <p:spPr>
            <a:xfrm>
              <a:off x="9120505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B7932D0-0DA9-9B2B-51BD-5331D72B2F6C}"/>
                </a:ext>
              </a:extLst>
            </p:cNvPr>
            <p:cNvSpPr/>
            <p:nvPr/>
          </p:nvSpPr>
          <p:spPr>
            <a:xfrm>
              <a:off x="993426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F94C18E-1CD2-D8C8-8FEA-DBC1861B66E6}"/>
                </a:ext>
              </a:extLst>
            </p:cNvPr>
            <p:cNvSpPr/>
            <p:nvPr/>
          </p:nvSpPr>
          <p:spPr>
            <a:xfrm>
              <a:off x="10748016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E97F2B-59FE-5F87-29D9-9918D094EB15}"/>
                </a:ext>
              </a:extLst>
            </p:cNvPr>
            <p:cNvSpPr txBox="1"/>
            <p:nvPr/>
          </p:nvSpPr>
          <p:spPr>
            <a:xfrm>
              <a:off x="628483" y="254744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E0980-4FF6-5797-C780-20A8064356DD}"/>
                </a:ext>
              </a:extLst>
            </p:cNvPr>
            <p:cNvSpPr txBox="1"/>
            <p:nvPr/>
          </p:nvSpPr>
          <p:spPr>
            <a:xfrm>
              <a:off x="897502" y="2521077"/>
              <a:ext cx="1369395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요구사항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목록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설계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E576758-9A0D-511A-3AB2-3565CD020B23}"/>
                </a:ext>
              </a:extLst>
            </p:cNvPr>
            <p:cNvSpPr txBox="1"/>
            <p:nvPr/>
          </p:nvSpPr>
          <p:spPr>
            <a:xfrm>
              <a:off x="3577162" y="254744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68A7F8-66F8-1D3C-5635-BA73262F32F9}"/>
                </a:ext>
              </a:extLst>
            </p:cNvPr>
            <p:cNvSpPr txBox="1"/>
            <p:nvPr/>
          </p:nvSpPr>
          <p:spPr>
            <a:xfrm>
              <a:off x="4553670" y="2547443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655DD0A-AE70-C9C3-FB34-B52A59E0BCFE}"/>
                </a:ext>
              </a:extLst>
            </p:cNvPr>
            <p:cNvSpPr txBox="1"/>
            <p:nvPr/>
          </p:nvSpPr>
          <p:spPr>
            <a:xfrm>
              <a:off x="5340064" y="2547443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06C994D-4319-BCA1-1179-04152E213CCE}"/>
                </a:ext>
              </a:extLst>
            </p:cNvPr>
            <p:cNvSpPr/>
            <p:nvPr/>
          </p:nvSpPr>
          <p:spPr>
            <a:xfrm>
              <a:off x="576068" y="276167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F6126DD-073C-CEBE-7E35-161C100829FD}"/>
                </a:ext>
              </a:extLst>
            </p:cNvPr>
            <p:cNvSpPr/>
            <p:nvPr/>
          </p:nvSpPr>
          <p:spPr>
            <a:xfrm>
              <a:off x="901570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57AB0A7-9FA3-EF8D-F683-6866DE27A336}"/>
                </a:ext>
              </a:extLst>
            </p:cNvPr>
            <p:cNvSpPr/>
            <p:nvPr/>
          </p:nvSpPr>
          <p:spPr>
            <a:xfrm>
              <a:off x="326146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30152F3A-CBC1-AEFB-0F3C-C78ABA75E426}"/>
                </a:ext>
              </a:extLst>
            </p:cNvPr>
            <p:cNvSpPr/>
            <p:nvPr/>
          </p:nvSpPr>
          <p:spPr>
            <a:xfrm>
              <a:off x="423796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6E827D33-4C48-A39E-7921-30EABBEC4D18}"/>
                </a:ext>
              </a:extLst>
            </p:cNvPr>
            <p:cNvSpPr/>
            <p:nvPr/>
          </p:nvSpPr>
          <p:spPr>
            <a:xfrm>
              <a:off x="5214477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6A4E94BE-C343-8FFA-591B-A8E9FC838FC5}"/>
                </a:ext>
              </a:extLst>
            </p:cNvPr>
            <p:cNvSpPr/>
            <p:nvPr/>
          </p:nvSpPr>
          <p:spPr>
            <a:xfrm>
              <a:off x="586548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1FD1FFA1-078A-D769-F54C-EBCA121A480E}"/>
                </a:ext>
              </a:extLst>
            </p:cNvPr>
            <p:cNvSpPr/>
            <p:nvPr/>
          </p:nvSpPr>
          <p:spPr>
            <a:xfrm>
              <a:off x="6679238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171F68-E9E5-9BFE-CBE1-72B321F7BA8A}"/>
                </a:ext>
              </a:extLst>
            </p:cNvPr>
            <p:cNvSpPr/>
            <p:nvPr/>
          </p:nvSpPr>
          <p:spPr>
            <a:xfrm>
              <a:off x="749299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FC7F73F-F57C-D7D4-19C0-68744A46C60F}"/>
                </a:ext>
              </a:extLst>
            </p:cNvPr>
            <p:cNvSpPr/>
            <p:nvPr/>
          </p:nvSpPr>
          <p:spPr>
            <a:xfrm>
              <a:off x="830674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1021ECB-1BD1-3B18-A0E4-65E0D63B09B6}"/>
                </a:ext>
              </a:extLst>
            </p:cNvPr>
            <p:cNvSpPr/>
            <p:nvPr/>
          </p:nvSpPr>
          <p:spPr>
            <a:xfrm>
              <a:off x="9120505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3C6FDB6-7110-6C04-A265-466F30130DAA}"/>
                </a:ext>
              </a:extLst>
            </p:cNvPr>
            <p:cNvSpPr/>
            <p:nvPr/>
          </p:nvSpPr>
          <p:spPr>
            <a:xfrm>
              <a:off x="993426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B65749A-B0C4-6591-26A1-EF6AEA77D0BC}"/>
                </a:ext>
              </a:extLst>
            </p:cNvPr>
            <p:cNvSpPr/>
            <p:nvPr/>
          </p:nvSpPr>
          <p:spPr>
            <a:xfrm>
              <a:off x="10748016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3355B1B-BD51-EED5-A5A4-2AFC31F300DC}"/>
                </a:ext>
              </a:extLst>
            </p:cNvPr>
            <p:cNvSpPr txBox="1"/>
            <p:nvPr/>
          </p:nvSpPr>
          <p:spPr>
            <a:xfrm>
              <a:off x="606159" y="2755372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5D47135-D21C-20F6-6988-BCEE894B95DF}"/>
                </a:ext>
              </a:extLst>
            </p:cNvPr>
            <p:cNvSpPr txBox="1"/>
            <p:nvPr/>
          </p:nvSpPr>
          <p:spPr>
            <a:xfrm>
              <a:off x="897502" y="2769037"/>
              <a:ext cx="867111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완료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846C798-3783-F26E-BDE7-232C33FA0768}"/>
                </a:ext>
              </a:extLst>
            </p:cNvPr>
            <p:cNvSpPr txBox="1"/>
            <p:nvPr/>
          </p:nvSpPr>
          <p:spPr>
            <a:xfrm>
              <a:off x="4561588" y="2784599"/>
              <a:ext cx="329268" cy="18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CE0F194-7F90-9AD7-BDF6-CB9D184D5608}"/>
                </a:ext>
              </a:extLst>
            </p:cNvPr>
            <p:cNvSpPr/>
            <p:nvPr/>
          </p:nvSpPr>
          <p:spPr>
            <a:xfrm>
              <a:off x="7829204" y="2807300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B34DC46E-2CDB-8D98-DA6B-83538ABCC4BE}"/>
                </a:ext>
              </a:extLst>
            </p:cNvPr>
            <p:cNvSpPr/>
            <p:nvPr/>
          </p:nvSpPr>
          <p:spPr>
            <a:xfrm>
              <a:off x="576068" y="297414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C683654E-B448-7AD6-E54B-58D947E64FE0}"/>
                </a:ext>
              </a:extLst>
            </p:cNvPr>
            <p:cNvSpPr/>
            <p:nvPr/>
          </p:nvSpPr>
          <p:spPr>
            <a:xfrm>
              <a:off x="901570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BC9621E-A29A-EF31-C42D-0D839428623D}"/>
                </a:ext>
              </a:extLst>
            </p:cNvPr>
            <p:cNvSpPr/>
            <p:nvPr/>
          </p:nvSpPr>
          <p:spPr>
            <a:xfrm>
              <a:off x="326146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3F3971B1-149B-315E-5072-62C716D0C5FE}"/>
                </a:ext>
              </a:extLst>
            </p:cNvPr>
            <p:cNvSpPr/>
            <p:nvPr/>
          </p:nvSpPr>
          <p:spPr>
            <a:xfrm>
              <a:off x="423796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7731E400-1ACE-894F-4C4D-0715A5075998}"/>
                </a:ext>
              </a:extLst>
            </p:cNvPr>
            <p:cNvSpPr/>
            <p:nvPr/>
          </p:nvSpPr>
          <p:spPr>
            <a:xfrm>
              <a:off x="5214477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B3138CF1-5BF7-4E20-008C-3ADA40D53021}"/>
                </a:ext>
              </a:extLst>
            </p:cNvPr>
            <p:cNvSpPr/>
            <p:nvPr/>
          </p:nvSpPr>
          <p:spPr>
            <a:xfrm>
              <a:off x="586548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D8FB0B4D-83EE-32D4-8E5C-087D9B913362}"/>
                </a:ext>
              </a:extLst>
            </p:cNvPr>
            <p:cNvSpPr/>
            <p:nvPr/>
          </p:nvSpPr>
          <p:spPr>
            <a:xfrm>
              <a:off x="6679238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455800A5-CB15-F135-90FA-2F76F530F96F}"/>
                </a:ext>
              </a:extLst>
            </p:cNvPr>
            <p:cNvSpPr/>
            <p:nvPr/>
          </p:nvSpPr>
          <p:spPr>
            <a:xfrm>
              <a:off x="749299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F97E05E1-D2F4-F814-C81C-9DF7ACB5E65C}"/>
                </a:ext>
              </a:extLst>
            </p:cNvPr>
            <p:cNvSpPr/>
            <p:nvPr/>
          </p:nvSpPr>
          <p:spPr>
            <a:xfrm>
              <a:off x="830674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1E4B8F-15CD-37C7-30CC-378648C8273D}"/>
                </a:ext>
              </a:extLst>
            </p:cNvPr>
            <p:cNvSpPr/>
            <p:nvPr/>
          </p:nvSpPr>
          <p:spPr>
            <a:xfrm>
              <a:off x="9120505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991D928-7760-716B-0AAF-CD1648FA54CD}"/>
                </a:ext>
              </a:extLst>
            </p:cNvPr>
            <p:cNvSpPr/>
            <p:nvPr/>
          </p:nvSpPr>
          <p:spPr>
            <a:xfrm>
              <a:off x="993426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96C734E-96F6-BC10-420C-DFD7CC315805}"/>
                </a:ext>
              </a:extLst>
            </p:cNvPr>
            <p:cNvSpPr/>
            <p:nvPr/>
          </p:nvSpPr>
          <p:spPr>
            <a:xfrm>
              <a:off x="10748016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2D5225D-879F-EE73-C179-726DE8896FE8}"/>
                </a:ext>
              </a:extLst>
            </p:cNvPr>
            <p:cNvSpPr txBox="1"/>
            <p:nvPr/>
          </p:nvSpPr>
          <p:spPr>
            <a:xfrm>
              <a:off x="628483" y="3014867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D3FAAC6-F98B-F944-C81D-3B923145E351}"/>
                </a:ext>
              </a:extLst>
            </p:cNvPr>
            <p:cNvSpPr txBox="1"/>
            <p:nvPr/>
          </p:nvSpPr>
          <p:spPr>
            <a:xfrm>
              <a:off x="897502" y="2988499"/>
              <a:ext cx="153762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개발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환경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(Flutter, Hive, Git)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E26510-6470-C0E7-76DD-1C59A9A5455B}"/>
                </a:ext>
              </a:extLst>
            </p:cNvPr>
            <p:cNvSpPr txBox="1"/>
            <p:nvPr/>
          </p:nvSpPr>
          <p:spPr>
            <a:xfrm>
              <a:off x="3577162" y="3014867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2641649-905E-BA5F-DFD1-34685F3E5E51}"/>
                </a:ext>
              </a:extLst>
            </p:cNvPr>
            <p:cNvSpPr txBox="1"/>
            <p:nvPr/>
          </p:nvSpPr>
          <p:spPr>
            <a:xfrm>
              <a:off x="4578561" y="3014867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5A192E-7CAE-0845-10DB-0F9C4FB61278}"/>
                </a:ext>
              </a:extLst>
            </p:cNvPr>
            <p:cNvSpPr txBox="1"/>
            <p:nvPr/>
          </p:nvSpPr>
          <p:spPr>
            <a:xfrm>
              <a:off x="5389847" y="3014867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3D8A1C8-27F0-9783-C9D3-9104A345E6CC}"/>
                </a:ext>
              </a:extLst>
            </p:cNvPr>
            <p:cNvSpPr/>
            <p:nvPr/>
          </p:nvSpPr>
          <p:spPr>
            <a:xfrm>
              <a:off x="7581438" y="302177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3364FDC8-1175-8DDB-3BE9-F7B7E97F9150}"/>
                </a:ext>
              </a:extLst>
            </p:cNvPr>
            <p:cNvSpPr/>
            <p:nvPr/>
          </p:nvSpPr>
          <p:spPr>
            <a:xfrm>
              <a:off x="576068" y="322909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E869A22C-D611-F26E-1E14-C28CBFDEAFDA}"/>
                </a:ext>
              </a:extLst>
            </p:cNvPr>
            <p:cNvSpPr/>
            <p:nvPr/>
          </p:nvSpPr>
          <p:spPr>
            <a:xfrm>
              <a:off x="901570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A97EC99-B8DA-C442-DC03-CD34EF0B5C25}"/>
                </a:ext>
              </a:extLst>
            </p:cNvPr>
            <p:cNvSpPr/>
            <p:nvPr/>
          </p:nvSpPr>
          <p:spPr>
            <a:xfrm>
              <a:off x="326146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AEDA04AA-84C1-16E4-1FCD-589F6F0A554D}"/>
                </a:ext>
              </a:extLst>
            </p:cNvPr>
            <p:cNvSpPr/>
            <p:nvPr/>
          </p:nvSpPr>
          <p:spPr>
            <a:xfrm>
              <a:off x="423796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12F1A1-AE5A-D4EB-9E84-6CC23001BFA2}"/>
                </a:ext>
              </a:extLst>
            </p:cNvPr>
            <p:cNvSpPr/>
            <p:nvPr/>
          </p:nvSpPr>
          <p:spPr>
            <a:xfrm>
              <a:off x="5214477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2C346499-F7A1-67CE-058A-A12D825943C7}"/>
                </a:ext>
              </a:extLst>
            </p:cNvPr>
            <p:cNvSpPr/>
            <p:nvPr/>
          </p:nvSpPr>
          <p:spPr>
            <a:xfrm>
              <a:off x="586548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E4111C0-20AD-F206-6FF6-213E39177FE1}"/>
                </a:ext>
              </a:extLst>
            </p:cNvPr>
            <p:cNvSpPr/>
            <p:nvPr/>
          </p:nvSpPr>
          <p:spPr>
            <a:xfrm>
              <a:off x="6679238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7608C078-1039-07BA-D920-FB198E8E0D27}"/>
                </a:ext>
              </a:extLst>
            </p:cNvPr>
            <p:cNvSpPr/>
            <p:nvPr/>
          </p:nvSpPr>
          <p:spPr>
            <a:xfrm>
              <a:off x="749299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129CFCCA-5CD9-9617-395D-2DA96F8D5793}"/>
                </a:ext>
              </a:extLst>
            </p:cNvPr>
            <p:cNvSpPr/>
            <p:nvPr/>
          </p:nvSpPr>
          <p:spPr>
            <a:xfrm>
              <a:off x="830674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7737BE7F-5375-587E-A739-7D71A3AAEEEA}"/>
                </a:ext>
              </a:extLst>
            </p:cNvPr>
            <p:cNvSpPr/>
            <p:nvPr/>
          </p:nvSpPr>
          <p:spPr>
            <a:xfrm>
              <a:off x="9120505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C4DCC45-679A-4F25-227E-2F1E944B67B8}"/>
                </a:ext>
              </a:extLst>
            </p:cNvPr>
            <p:cNvSpPr/>
            <p:nvPr/>
          </p:nvSpPr>
          <p:spPr>
            <a:xfrm>
              <a:off x="993426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1EC8A094-274A-7BDE-0886-9095D35E20ED}"/>
                </a:ext>
              </a:extLst>
            </p:cNvPr>
            <p:cNvSpPr/>
            <p:nvPr/>
          </p:nvSpPr>
          <p:spPr>
            <a:xfrm>
              <a:off x="10748016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26D0FD-3323-A7D5-E837-221632928E68}"/>
                </a:ext>
              </a:extLst>
            </p:cNvPr>
            <p:cNvSpPr txBox="1"/>
            <p:nvPr/>
          </p:nvSpPr>
          <p:spPr>
            <a:xfrm>
              <a:off x="628483" y="326982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23A42C-5CC1-F32F-A04B-5368E5271D0A}"/>
                </a:ext>
              </a:extLst>
            </p:cNvPr>
            <p:cNvSpPr txBox="1"/>
            <p:nvPr/>
          </p:nvSpPr>
          <p:spPr>
            <a:xfrm>
              <a:off x="897502" y="3243457"/>
              <a:ext cx="21467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UI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레이아웃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구현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홈화면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설정화면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B421D23-87F5-81B5-ECDC-E8081E080A45}"/>
                </a:ext>
              </a:extLst>
            </p:cNvPr>
            <p:cNvSpPr txBox="1"/>
            <p:nvPr/>
          </p:nvSpPr>
          <p:spPr>
            <a:xfrm>
              <a:off x="3577162" y="3269825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5902D83-7F80-2E32-13E7-E17E736BDBBE}"/>
                </a:ext>
              </a:extLst>
            </p:cNvPr>
            <p:cNvSpPr txBox="1"/>
            <p:nvPr/>
          </p:nvSpPr>
          <p:spPr>
            <a:xfrm>
              <a:off x="4578561" y="3269825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7E432C7-DC83-09E9-9BBF-D737C4CCB9C4}"/>
                </a:ext>
              </a:extLst>
            </p:cNvPr>
            <p:cNvSpPr txBox="1"/>
            <p:nvPr/>
          </p:nvSpPr>
          <p:spPr>
            <a:xfrm>
              <a:off x="5389847" y="3269825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C781B168-64B5-2F2F-5199-16F282826D61}"/>
                </a:ext>
              </a:extLst>
            </p:cNvPr>
            <p:cNvSpPr/>
            <p:nvPr/>
          </p:nvSpPr>
          <p:spPr>
            <a:xfrm>
              <a:off x="576068" y="348405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DAFEBA2A-080E-488A-6E7C-89C3E2BF5A9F}"/>
                </a:ext>
              </a:extLst>
            </p:cNvPr>
            <p:cNvSpPr/>
            <p:nvPr/>
          </p:nvSpPr>
          <p:spPr>
            <a:xfrm>
              <a:off x="901570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A049A2F-8B42-A802-82B4-6D19A078FD30}"/>
                </a:ext>
              </a:extLst>
            </p:cNvPr>
            <p:cNvSpPr/>
            <p:nvPr/>
          </p:nvSpPr>
          <p:spPr>
            <a:xfrm>
              <a:off x="326146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3FD5677-9068-CEE2-6AD2-738C03EE2E58}"/>
                </a:ext>
              </a:extLst>
            </p:cNvPr>
            <p:cNvSpPr/>
            <p:nvPr/>
          </p:nvSpPr>
          <p:spPr>
            <a:xfrm>
              <a:off x="423796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DECA781-7925-5AA1-818F-E6D2E1921883}"/>
                </a:ext>
              </a:extLst>
            </p:cNvPr>
            <p:cNvSpPr/>
            <p:nvPr/>
          </p:nvSpPr>
          <p:spPr>
            <a:xfrm>
              <a:off x="5214477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FF268819-3925-DDB7-A963-4A22AE9C839E}"/>
                </a:ext>
              </a:extLst>
            </p:cNvPr>
            <p:cNvSpPr/>
            <p:nvPr/>
          </p:nvSpPr>
          <p:spPr>
            <a:xfrm>
              <a:off x="586548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2D906008-755B-E312-F8B9-52FB0013B994}"/>
                </a:ext>
              </a:extLst>
            </p:cNvPr>
            <p:cNvSpPr/>
            <p:nvPr/>
          </p:nvSpPr>
          <p:spPr>
            <a:xfrm>
              <a:off x="6679238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9EC6FA8-CF7B-0C1D-F291-3500BF7173E5}"/>
                </a:ext>
              </a:extLst>
            </p:cNvPr>
            <p:cNvSpPr/>
            <p:nvPr/>
          </p:nvSpPr>
          <p:spPr>
            <a:xfrm>
              <a:off x="749299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6139EC3-946F-9678-408A-75DF9D668890}"/>
                </a:ext>
              </a:extLst>
            </p:cNvPr>
            <p:cNvSpPr/>
            <p:nvPr/>
          </p:nvSpPr>
          <p:spPr>
            <a:xfrm>
              <a:off x="830674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ED8C8EAA-924F-BD8F-640F-F47F2076BD45}"/>
                </a:ext>
              </a:extLst>
            </p:cNvPr>
            <p:cNvSpPr/>
            <p:nvPr/>
          </p:nvSpPr>
          <p:spPr>
            <a:xfrm>
              <a:off x="9120505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C4909727-566E-B3A1-2005-BBB4575BA4AA}"/>
                </a:ext>
              </a:extLst>
            </p:cNvPr>
            <p:cNvSpPr/>
            <p:nvPr/>
          </p:nvSpPr>
          <p:spPr>
            <a:xfrm>
              <a:off x="993426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7F01C758-37B5-6E55-29AB-15E35EFB2157}"/>
                </a:ext>
              </a:extLst>
            </p:cNvPr>
            <p:cNvSpPr/>
            <p:nvPr/>
          </p:nvSpPr>
          <p:spPr>
            <a:xfrm>
              <a:off x="10748016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0A27120-4402-4397-3A16-BFC0E64AB3FF}"/>
                </a:ext>
              </a:extLst>
            </p:cNvPr>
            <p:cNvSpPr txBox="1"/>
            <p:nvPr/>
          </p:nvSpPr>
          <p:spPr>
            <a:xfrm>
              <a:off x="628483" y="352478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6F173ED-484D-6E73-9AB3-D3DA99F116AA}"/>
                </a:ext>
              </a:extLst>
            </p:cNvPr>
            <p:cNvSpPr txBox="1"/>
            <p:nvPr/>
          </p:nvSpPr>
          <p:spPr>
            <a:xfrm>
              <a:off x="828752" y="3498415"/>
              <a:ext cx="25699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기본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개발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(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타이머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인터벌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소리알림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(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진동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)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6DE5A50-DDD8-F96D-2885-FC5563E8549E}"/>
                </a:ext>
              </a:extLst>
            </p:cNvPr>
            <p:cNvSpPr txBox="1"/>
            <p:nvPr/>
          </p:nvSpPr>
          <p:spPr>
            <a:xfrm>
              <a:off x="3602054" y="3524783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C431D3B-0313-5FA6-08CC-BDBBB3DD3770}"/>
                </a:ext>
              </a:extLst>
            </p:cNvPr>
            <p:cNvSpPr txBox="1"/>
            <p:nvPr/>
          </p:nvSpPr>
          <p:spPr>
            <a:xfrm>
              <a:off x="4581168" y="3511032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1B1AFD1-4837-7DB1-3390-D93C19B0EC9F}"/>
                </a:ext>
              </a:extLst>
            </p:cNvPr>
            <p:cNvSpPr txBox="1"/>
            <p:nvPr/>
          </p:nvSpPr>
          <p:spPr>
            <a:xfrm>
              <a:off x="5389847" y="3524783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CB9ADE0-EDA2-196F-5ADD-358123DB2A2F}"/>
                </a:ext>
              </a:extLst>
            </p:cNvPr>
            <p:cNvSpPr/>
            <p:nvPr/>
          </p:nvSpPr>
          <p:spPr>
            <a:xfrm>
              <a:off x="576068" y="373901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875703C-3020-A090-0905-92B0D695B67D}"/>
                </a:ext>
              </a:extLst>
            </p:cNvPr>
            <p:cNvSpPr/>
            <p:nvPr/>
          </p:nvSpPr>
          <p:spPr>
            <a:xfrm>
              <a:off x="901570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9108554-9F2A-6AF2-9BFC-CEFCE24D14BB}"/>
                </a:ext>
              </a:extLst>
            </p:cNvPr>
            <p:cNvSpPr/>
            <p:nvPr/>
          </p:nvSpPr>
          <p:spPr>
            <a:xfrm>
              <a:off x="326146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47C51E72-9163-7AB0-B25D-B69010E6316B}"/>
                </a:ext>
              </a:extLst>
            </p:cNvPr>
            <p:cNvSpPr/>
            <p:nvPr/>
          </p:nvSpPr>
          <p:spPr>
            <a:xfrm>
              <a:off x="423796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C9AE305E-3EEA-A11A-4CF9-7FFE09DA0560}"/>
                </a:ext>
              </a:extLst>
            </p:cNvPr>
            <p:cNvSpPr/>
            <p:nvPr/>
          </p:nvSpPr>
          <p:spPr>
            <a:xfrm>
              <a:off x="5214477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96B812CB-4423-884B-CBB1-9E493241BBCA}"/>
                </a:ext>
              </a:extLst>
            </p:cNvPr>
            <p:cNvSpPr/>
            <p:nvPr/>
          </p:nvSpPr>
          <p:spPr>
            <a:xfrm>
              <a:off x="586548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AD58CDA9-1EF1-1F08-7D65-E1371689427A}"/>
                </a:ext>
              </a:extLst>
            </p:cNvPr>
            <p:cNvSpPr/>
            <p:nvPr/>
          </p:nvSpPr>
          <p:spPr>
            <a:xfrm>
              <a:off x="6679238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C0692A24-E6DA-E7B7-E753-9C2D4F076A5D}"/>
                </a:ext>
              </a:extLst>
            </p:cNvPr>
            <p:cNvSpPr/>
            <p:nvPr/>
          </p:nvSpPr>
          <p:spPr>
            <a:xfrm>
              <a:off x="749299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5D49A22B-58AA-C715-1CAB-74C7AB11341E}"/>
                </a:ext>
              </a:extLst>
            </p:cNvPr>
            <p:cNvSpPr/>
            <p:nvPr/>
          </p:nvSpPr>
          <p:spPr>
            <a:xfrm>
              <a:off x="830674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465EBF0B-F957-B97C-CA18-958BB30868F0}"/>
                </a:ext>
              </a:extLst>
            </p:cNvPr>
            <p:cNvSpPr/>
            <p:nvPr/>
          </p:nvSpPr>
          <p:spPr>
            <a:xfrm>
              <a:off x="9120505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EFD6425-E316-E786-C9F2-117880F671BE}"/>
                </a:ext>
              </a:extLst>
            </p:cNvPr>
            <p:cNvSpPr/>
            <p:nvPr/>
          </p:nvSpPr>
          <p:spPr>
            <a:xfrm>
              <a:off x="993426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45B24B53-1EFC-FF64-EBB8-A62DEF20F945}"/>
                </a:ext>
              </a:extLst>
            </p:cNvPr>
            <p:cNvSpPr/>
            <p:nvPr/>
          </p:nvSpPr>
          <p:spPr>
            <a:xfrm>
              <a:off x="10748016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EE86F33-7EC0-3F03-3DCD-194527BE657A}"/>
                </a:ext>
              </a:extLst>
            </p:cNvPr>
            <p:cNvSpPr txBox="1"/>
            <p:nvPr/>
          </p:nvSpPr>
          <p:spPr>
            <a:xfrm>
              <a:off x="606159" y="3719293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894B5E1-2DC5-760B-16DD-ED3F5F87C55F}"/>
                </a:ext>
              </a:extLst>
            </p:cNvPr>
            <p:cNvSpPr txBox="1"/>
            <p:nvPr/>
          </p:nvSpPr>
          <p:spPr>
            <a:xfrm>
              <a:off x="897502" y="3746377"/>
              <a:ext cx="956036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cs typeface="Arial"/>
                  <a:sym typeface="Arial"/>
                  <a:rtl val="0"/>
                </a:rPr>
                <a:t>MVP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완성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13EFBE2-443C-7715-CA16-469171A3BE72}"/>
                </a:ext>
              </a:extLst>
            </p:cNvPr>
            <p:cNvSpPr txBox="1"/>
            <p:nvPr/>
          </p:nvSpPr>
          <p:spPr>
            <a:xfrm>
              <a:off x="4572723" y="3755230"/>
              <a:ext cx="31771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75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370992D9-345C-270D-C29A-A8EA41D0A42A}"/>
                </a:ext>
              </a:extLst>
            </p:cNvPr>
            <p:cNvSpPr/>
            <p:nvPr/>
          </p:nvSpPr>
          <p:spPr>
            <a:xfrm>
              <a:off x="8630111" y="3784639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23A6E02-04F7-5516-1001-F763A65C6283}"/>
                </a:ext>
              </a:extLst>
            </p:cNvPr>
            <p:cNvSpPr/>
            <p:nvPr/>
          </p:nvSpPr>
          <p:spPr>
            <a:xfrm>
              <a:off x="576068" y="395148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1146F5CB-3FC8-C49C-4839-EB8509EA2EE6}"/>
                </a:ext>
              </a:extLst>
            </p:cNvPr>
            <p:cNvSpPr/>
            <p:nvPr/>
          </p:nvSpPr>
          <p:spPr>
            <a:xfrm>
              <a:off x="901570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DBAADE61-7E4F-6581-AD97-5D50836D3736}"/>
                </a:ext>
              </a:extLst>
            </p:cNvPr>
            <p:cNvSpPr/>
            <p:nvPr/>
          </p:nvSpPr>
          <p:spPr>
            <a:xfrm>
              <a:off x="326146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87358FE3-D758-C01D-BEF2-B7FF55F2666C}"/>
                </a:ext>
              </a:extLst>
            </p:cNvPr>
            <p:cNvSpPr/>
            <p:nvPr/>
          </p:nvSpPr>
          <p:spPr>
            <a:xfrm>
              <a:off x="423796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84A160-6FDB-63E1-5D76-1687F9FA730D}"/>
                </a:ext>
              </a:extLst>
            </p:cNvPr>
            <p:cNvSpPr/>
            <p:nvPr/>
          </p:nvSpPr>
          <p:spPr>
            <a:xfrm>
              <a:off x="5214477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0F784E55-8E1A-C6EE-9A47-027533068C78}"/>
                </a:ext>
              </a:extLst>
            </p:cNvPr>
            <p:cNvSpPr/>
            <p:nvPr/>
          </p:nvSpPr>
          <p:spPr>
            <a:xfrm>
              <a:off x="586548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90DD9CC5-CE7A-90D3-221D-E96E082A019F}"/>
                </a:ext>
              </a:extLst>
            </p:cNvPr>
            <p:cNvSpPr/>
            <p:nvPr/>
          </p:nvSpPr>
          <p:spPr>
            <a:xfrm>
              <a:off x="6679238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0F508EF4-6892-4CFC-AAAC-917E7C56C13D}"/>
                </a:ext>
              </a:extLst>
            </p:cNvPr>
            <p:cNvSpPr/>
            <p:nvPr/>
          </p:nvSpPr>
          <p:spPr>
            <a:xfrm>
              <a:off x="749299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DFBFD45A-7EE6-E897-641A-50CC283AA461}"/>
                </a:ext>
              </a:extLst>
            </p:cNvPr>
            <p:cNvSpPr/>
            <p:nvPr/>
          </p:nvSpPr>
          <p:spPr>
            <a:xfrm>
              <a:off x="830674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B17F5BD-EFEF-2D97-48F6-C12ED9629E15}"/>
                </a:ext>
              </a:extLst>
            </p:cNvPr>
            <p:cNvSpPr/>
            <p:nvPr/>
          </p:nvSpPr>
          <p:spPr>
            <a:xfrm>
              <a:off x="9120505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91BF12-0A0E-AC8D-10D4-31AFC4D2F3BE}"/>
                </a:ext>
              </a:extLst>
            </p:cNvPr>
            <p:cNvSpPr/>
            <p:nvPr/>
          </p:nvSpPr>
          <p:spPr>
            <a:xfrm>
              <a:off x="993426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D7408B3E-4A4C-666D-90E4-D20AEDA6AF91}"/>
                </a:ext>
              </a:extLst>
            </p:cNvPr>
            <p:cNvSpPr/>
            <p:nvPr/>
          </p:nvSpPr>
          <p:spPr>
            <a:xfrm>
              <a:off x="10748016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F57A110-3870-F692-7045-7F675210DDE5}"/>
                </a:ext>
              </a:extLst>
            </p:cNvPr>
            <p:cNvSpPr txBox="1"/>
            <p:nvPr/>
          </p:nvSpPr>
          <p:spPr>
            <a:xfrm>
              <a:off x="628483" y="3992206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5D7E5E0-DE7D-C194-BA3A-899CFC4A2329}"/>
                </a:ext>
              </a:extLst>
            </p:cNvPr>
            <p:cNvSpPr txBox="1"/>
            <p:nvPr/>
          </p:nvSpPr>
          <p:spPr>
            <a:xfrm>
              <a:off x="828752" y="3965839"/>
              <a:ext cx="2560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세부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개발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(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달력뷰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프리셋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백그라운드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4F211F-51AC-1514-F2CE-4240B6C52F2B}"/>
                </a:ext>
              </a:extLst>
            </p:cNvPr>
            <p:cNvSpPr txBox="1"/>
            <p:nvPr/>
          </p:nvSpPr>
          <p:spPr>
            <a:xfrm>
              <a:off x="3577162" y="3992206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3107946-5EAB-1872-BBF3-197E3EE8C68C}"/>
                </a:ext>
              </a:extLst>
            </p:cNvPr>
            <p:cNvSpPr txBox="1"/>
            <p:nvPr/>
          </p:nvSpPr>
          <p:spPr>
            <a:xfrm>
              <a:off x="4553670" y="3992206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DCF492E-D2C9-6827-2146-163847A9DB38}"/>
                </a:ext>
              </a:extLst>
            </p:cNvPr>
            <p:cNvSpPr txBox="1"/>
            <p:nvPr/>
          </p:nvSpPr>
          <p:spPr>
            <a:xfrm>
              <a:off x="5389847" y="3992206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AA236AE-BED8-DF78-AFDF-E2EAC7C0DFCC}"/>
                </a:ext>
              </a:extLst>
            </p:cNvPr>
            <p:cNvSpPr/>
            <p:nvPr/>
          </p:nvSpPr>
          <p:spPr>
            <a:xfrm>
              <a:off x="576068" y="420643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F840422-2FF9-0C32-D6BB-F2B04208241E}"/>
                </a:ext>
              </a:extLst>
            </p:cNvPr>
            <p:cNvSpPr/>
            <p:nvPr/>
          </p:nvSpPr>
          <p:spPr>
            <a:xfrm>
              <a:off x="901570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E404F910-BAD7-0C57-5AA4-03B4B1C52E4A}"/>
                </a:ext>
              </a:extLst>
            </p:cNvPr>
            <p:cNvSpPr/>
            <p:nvPr/>
          </p:nvSpPr>
          <p:spPr>
            <a:xfrm>
              <a:off x="326146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C58086E8-F436-3424-31A5-3F2123CD43A6}"/>
                </a:ext>
              </a:extLst>
            </p:cNvPr>
            <p:cNvSpPr/>
            <p:nvPr/>
          </p:nvSpPr>
          <p:spPr>
            <a:xfrm>
              <a:off x="423796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81799332-F81C-B11F-C1FE-1F1291325629}"/>
                </a:ext>
              </a:extLst>
            </p:cNvPr>
            <p:cNvSpPr/>
            <p:nvPr/>
          </p:nvSpPr>
          <p:spPr>
            <a:xfrm>
              <a:off x="5214477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699F1665-B319-CA29-57F0-79756ADD808F}"/>
                </a:ext>
              </a:extLst>
            </p:cNvPr>
            <p:cNvSpPr/>
            <p:nvPr/>
          </p:nvSpPr>
          <p:spPr>
            <a:xfrm>
              <a:off x="586548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2D7EE71B-2158-6CC0-CAC7-61837E7BF124}"/>
                </a:ext>
              </a:extLst>
            </p:cNvPr>
            <p:cNvSpPr/>
            <p:nvPr/>
          </p:nvSpPr>
          <p:spPr>
            <a:xfrm>
              <a:off x="6679238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7EB61B8E-3B36-21FC-907E-999F74434F92}"/>
                </a:ext>
              </a:extLst>
            </p:cNvPr>
            <p:cNvSpPr/>
            <p:nvPr/>
          </p:nvSpPr>
          <p:spPr>
            <a:xfrm>
              <a:off x="749299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CE599E3-98D6-E6F3-9986-F53C70DA02EA}"/>
                </a:ext>
              </a:extLst>
            </p:cNvPr>
            <p:cNvSpPr/>
            <p:nvPr/>
          </p:nvSpPr>
          <p:spPr>
            <a:xfrm>
              <a:off x="830674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9B904ECC-EF78-8984-A6E0-E549C81F7720}"/>
                </a:ext>
              </a:extLst>
            </p:cNvPr>
            <p:cNvSpPr/>
            <p:nvPr/>
          </p:nvSpPr>
          <p:spPr>
            <a:xfrm>
              <a:off x="9120505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70C0BC39-97EA-71E3-81C9-6C72461B9862}"/>
                </a:ext>
              </a:extLst>
            </p:cNvPr>
            <p:cNvSpPr/>
            <p:nvPr/>
          </p:nvSpPr>
          <p:spPr>
            <a:xfrm>
              <a:off x="993426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11DECE5-C1F4-6646-BEDB-6A71A461E3E2}"/>
                </a:ext>
              </a:extLst>
            </p:cNvPr>
            <p:cNvSpPr/>
            <p:nvPr/>
          </p:nvSpPr>
          <p:spPr>
            <a:xfrm>
              <a:off x="10748016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CCDBC6E-9BBA-DD57-742E-989C99528E8F}"/>
                </a:ext>
              </a:extLst>
            </p:cNvPr>
            <p:cNvSpPr txBox="1"/>
            <p:nvPr/>
          </p:nvSpPr>
          <p:spPr>
            <a:xfrm>
              <a:off x="628483" y="4247164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894E605-7983-D0B3-AD4E-96BFEE18CFA2}"/>
                </a:ext>
              </a:extLst>
            </p:cNvPr>
            <p:cNvSpPr txBox="1"/>
            <p:nvPr/>
          </p:nvSpPr>
          <p:spPr>
            <a:xfrm>
              <a:off x="897502" y="4220797"/>
              <a:ext cx="1467044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테스트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수정사항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반영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배포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E459C91-CE2D-52B1-7581-8799C8AA4A85}"/>
                </a:ext>
              </a:extLst>
            </p:cNvPr>
            <p:cNvSpPr txBox="1"/>
            <p:nvPr/>
          </p:nvSpPr>
          <p:spPr>
            <a:xfrm>
              <a:off x="3574554" y="423341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16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40F70D0-4316-11E6-37AD-92A51AD1AD0E}"/>
                </a:ext>
              </a:extLst>
            </p:cNvPr>
            <p:cNvSpPr txBox="1"/>
            <p:nvPr/>
          </p:nvSpPr>
          <p:spPr>
            <a:xfrm>
              <a:off x="4553670" y="424716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2628880-720E-E451-BEA7-4E4544175196}"/>
                </a:ext>
              </a:extLst>
            </p:cNvPr>
            <p:cNvSpPr txBox="1"/>
            <p:nvPr/>
          </p:nvSpPr>
          <p:spPr>
            <a:xfrm>
              <a:off x="5389847" y="4247164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86D5C01-8E7F-DAE9-6FC4-5056A6B7F287}"/>
                </a:ext>
              </a:extLst>
            </p:cNvPr>
            <p:cNvSpPr/>
            <p:nvPr/>
          </p:nvSpPr>
          <p:spPr>
            <a:xfrm>
              <a:off x="576068" y="4461397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41BDC7FE-C52F-81BF-1EEB-CFD34EBC19EB}"/>
                </a:ext>
              </a:extLst>
            </p:cNvPr>
            <p:cNvSpPr/>
            <p:nvPr/>
          </p:nvSpPr>
          <p:spPr>
            <a:xfrm>
              <a:off x="901570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A0D51F2-B514-624C-0C56-88E2E401282B}"/>
                </a:ext>
              </a:extLst>
            </p:cNvPr>
            <p:cNvSpPr/>
            <p:nvPr/>
          </p:nvSpPr>
          <p:spPr>
            <a:xfrm>
              <a:off x="326146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94FEC94-6D3A-B547-76BE-2B1DC06CE0C4}"/>
                </a:ext>
              </a:extLst>
            </p:cNvPr>
            <p:cNvSpPr/>
            <p:nvPr/>
          </p:nvSpPr>
          <p:spPr>
            <a:xfrm>
              <a:off x="423796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CF00C7F-208A-3B8C-4137-50EB5A25C0C3}"/>
                </a:ext>
              </a:extLst>
            </p:cNvPr>
            <p:cNvSpPr/>
            <p:nvPr/>
          </p:nvSpPr>
          <p:spPr>
            <a:xfrm>
              <a:off x="5214477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E4A469B2-FA8F-BC12-928A-83819DBA895F}"/>
                </a:ext>
              </a:extLst>
            </p:cNvPr>
            <p:cNvSpPr/>
            <p:nvPr/>
          </p:nvSpPr>
          <p:spPr>
            <a:xfrm>
              <a:off x="586548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8B3D0FAC-DB77-60C0-CA6E-DCF2714EC3B5}"/>
                </a:ext>
              </a:extLst>
            </p:cNvPr>
            <p:cNvSpPr/>
            <p:nvPr/>
          </p:nvSpPr>
          <p:spPr>
            <a:xfrm>
              <a:off x="6679238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B6019DF5-4EBB-676A-3B65-ACA39A59D5BF}"/>
                </a:ext>
              </a:extLst>
            </p:cNvPr>
            <p:cNvSpPr/>
            <p:nvPr/>
          </p:nvSpPr>
          <p:spPr>
            <a:xfrm>
              <a:off x="749299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01EACAF1-6B8C-0D31-3C0E-59A076CE7DE0}"/>
                </a:ext>
              </a:extLst>
            </p:cNvPr>
            <p:cNvSpPr/>
            <p:nvPr/>
          </p:nvSpPr>
          <p:spPr>
            <a:xfrm>
              <a:off x="830674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893B9323-A8BA-439B-3AE0-33B19FE53D52}"/>
                </a:ext>
              </a:extLst>
            </p:cNvPr>
            <p:cNvSpPr/>
            <p:nvPr/>
          </p:nvSpPr>
          <p:spPr>
            <a:xfrm>
              <a:off x="9120505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428C1B5D-C3F4-6075-6B02-F44396ACE3A3}"/>
                </a:ext>
              </a:extLst>
            </p:cNvPr>
            <p:cNvSpPr/>
            <p:nvPr/>
          </p:nvSpPr>
          <p:spPr>
            <a:xfrm>
              <a:off x="993426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DE7480B0-9FF8-68FB-AEC2-DA5AD40E17CB}"/>
                </a:ext>
              </a:extLst>
            </p:cNvPr>
            <p:cNvSpPr/>
            <p:nvPr/>
          </p:nvSpPr>
          <p:spPr>
            <a:xfrm>
              <a:off x="10748016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B858375-ACC6-69E7-B9EE-F867F775AD21}"/>
                </a:ext>
              </a:extLst>
            </p:cNvPr>
            <p:cNvSpPr txBox="1"/>
            <p:nvPr/>
          </p:nvSpPr>
          <p:spPr>
            <a:xfrm>
              <a:off x="628483" y="450212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FF79FBA-5629-52E6-152C-EEF4EC9B53DF}"/>
                </a:ext>
              </a:extLst>
            </p:cNvPr>
            <p:cNvSpPr txBox="1"/>
            <p:nvPr/>
          </p:nvSpPr>
          <p:spPr>
            <a:xfrm>
              <a:off x="897502" y="4475755"/>
              <a:ext cx="1344525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최종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발표자료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제작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CA24632-3F01-F145-D643-2C3CB38E8592}"/>
                </a:ext>
              </a:extLst>
            </p:cNvPr>
            <p:cNvSpPr txBox="1"/>
            <p:nvPr/>
          </p:nvSpPr>
          <p:spPr>
            <a:xfrm>
              <a:off x="3577162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23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2EA62C4-A3A0-05F8-5602-B264212BD73E}"/>
                </a:ext>
              </a:extLst>
            </p:cNvPr>
            <p:cNvSpPr txBox="1"/>
            <p:nvPr/>
          </p:nvSpPr>
          <p:spPr>
            <a:xfrm>
              <a:off x="4553670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24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248AB91-6036-0EE1-1CCB-F71512768E27}"/>
                </a:ext>
              </a:extLst>
            </p:cNvPr>
            <p:cNvSpPr txBox="1"/>
            <p:nvPr/>
          </p:nvSpPr>
          <p:spPr>
            <a:xfrm>
              <a:off x="5389847" y="4502123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EAA82FFF-CFF6-B62A-1064-0E0127696193}"/>
                </a:ext>
              </a:extLst>
            </p:cNvPr>
            <p:cNvSpPr/>
            <p:nvPr/>
          </p:nvSpPr>
          <p:spPr>
            <a:xfrm>
              <a:off x="576068" y="4716355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D0975BE4-6348-BC8D-5B72-7615BC5DC69D}"/>
                </a:ext>
              </a:extLst>
            </p:cNvPr>
            <p:cNvSpPr/>
            <p:nvPr/>
          </p:nvSpPr>
          <p:spPr>
            <a:xfrm>
              <a:off x="901570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63D5B9D-D6F9-D837-436A-D6606F8C52F8}"/>
                </a:ext>
              </a:extLst>
            </p:cNvPr>
            <p:cNvSpPr/>
            <p:nvPr/>
          </p:nvSpPr>
          <p:spPr>
            <a:xfrm>
              <a:off x="326146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2522F23-3451-10A1-3121-C7B59C04C0E8}"/>
                </a:ext>
              </a:extLst>
            </p:cNvPr>
            <p:cNvSpPr/>
            <p:nvPr/>
          </p:nvSpPr>
          <p:spPr>
            <a:xfrm>
              <a:off x="423796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43686EC7-AEEC-F27D-12DA-42F3E3A39846}"/>
                </a:ext>
              </a:extLst>
            </p:cNvPr>
            <p:cNvSpPr/>
            <p:nvPr/>
          </p:nvSpPr>
          <p:spPr>
            <a:xfrm>
              <a:off x="5214477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591345C-38D9-FA39-C963-EF742D39CA4B}"/>
                </a:ext>
              </a:extLst>
            </p:cNvPr>
            <p:cNvSpPr/>
            <p:nvPr/>
          </p:nvSpPr>
          <p:spPr>
            <a:xfrm>
              <a:off x="586548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428648B6-37D8-DB4B-7CAB-6D0E51A0F643}"/>
                </a:ext>
              </a:extLst>
            </p:cNvPr>
            <p:cNvSpPr/>
            <p:nvPr/>
          </p:nvSpPr>
          <p:spPr>
            <a:xfrm>
              <a:off x="6679238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80BD2029-954F-78AD-3365-29A1B54D347E}"/>
                </a:ext>
              </a:extLst>
            </p:cNvPr>
            <p:cNvSpPr/>
            <p:nvPr/>
          </p:nvSpPr>
          <p:spPr>
            <a:xfrm>
              <a:off x="749299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0F26421A-389D-62BA-DC58-8F90E42FAA01}"/>
                </a:ext>
              </a:extLst>
            </p:cNvPr>
            <p:cNvSpPr/>
            <p:nvPr/>
          </p:nvSpPr>
          <p:spPr>
            <a:xfrm>
              <a:off x="830674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23D91765-CB8A-4BE2-8D7B-576E8603C46D}"/>
                </a:ext>
              </a:extLst>
            </p:cNvPr>
            <p:cNvSpPr/>
            <p:nvPr/>
          </p:nvSpPr>
          <p:spPr>
            <a:xfrm>
              <a:off x="9120505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95F84B3-A7B3-1187-C47B-5882352A5DF0}"/>
                </a:ext>
              </a:extLst>
            </p:cNvPr>
            <p:cNvSpPr/>
            <p:nvPr/>
          </p:nvSpPr>
          <p:spPr>
            <a:xfrm>
              <a:off x="993426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1D43440-4D26-EBD5-48EF-BEFE6873E7B8}"/>
                </a:ext>
              </a:extLst>
            </p:cNvPr>
            <p:cNvSpPr/>
            <p:nvPr/>
          </p:nvSpPr>
          <p:spPr>
            <a:xfrm>
              <a:off x="10748016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6AB7AF5-84F4-DE52-E801-657F7B757793}"/>
                </a:ext>
              </a:extLst>
            </p:cNvPr>
            <p:cNvSpPr txBox="1"/>
            <p:nvPr/>
          </p:nvSpPr>
          <p:spPr>
            <a:xfrm>
              <a:off x="612584" y="4710051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A954AA7-707D-5B43-6DCC-BE664576BCC3}"/>
                </a:ext>
              </a:extLst>
            </p:cNvPr>
            <p:cNvSpPr txBox="1"/>
            <p:nvPr/>
          </p:nvSpPr>
          <p:spPr>
            <a:xfrm>
              <a:off x="897502" y="4723717"/>
              <a:ext cx="971095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완료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19CCBE9-F7BB-D519-D635-20E6B691A4C3}"/>
                </a:ext>
              </a:extLst>
            </p:cNvPr>
            <p:cNvSpPr txBox="1"/>
            <p:nvPr/>
          </p:nvSpPr>
          <p:spPr>
            <a:xfrm>
              <a:off x="4561588" y="4739279"/>
              <a:ext cx="37061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24</a:t>
              </a:r>
              <a:endPara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1A7C0DBC-FA88-F50C-9549-EDBF8E30BF7D}"/>
                </a:ext>
              </a:extLst>
            </p:cNvPr>
            <p:cNvSpPr/>
            <p:nvPr/>
          </p:nvSpPr>
          <p:spPr>
            <a:xfrm>
              <a:off x="9443868" y="4782106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0550D32-FAD9-A624-3FC4-59C1FA07E1F7}"/>
                </a:ext>
              </a:extLst>
            </p:cNvPr>
            <p:cNvSpPr/>
            <p:nvPr/>
          </p:nvSpPr>
          <p:spPr>
            <a:xfrm>
              <a:off x="576068" y="5056299"/>
              <a:ext cx="11067080" cy="679888"/>
            </a:xfrm>
            <a:custGeom>
              <a:avLst/>
              <a:gdLst>
                <a:gd name="connsiteX0" fmla="*/ 0 w 11843657"/>
                <a:gd name="connsiteY0" fmla="*/ 0 h 696685"/>
                <a:gd name="connsiteX1" fmla="*/ 11843657 w 11843657"/>
                <a:gd name="connsiteY1" fmla="*/ 0 h 696685"/>
                <a:gd name="connsiteX2" fmla="*/ 11843657 w 11843657"/>
                <a:gd name="connsiteY2" fmla="*/ 696686 h 696685"/>
                <a:gd name="connsiteX3" fmla="*/ 0 w 11843657"/>
                <a:gd name="connsiteY3" fmla="*/ 696686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696685">
                  <a:moveTo>
                    <a:pt x="0" y="0"/>
                  </a:moveTo>
                  <a:lnTo>
                    <a:pt x="11843657" y="0"/>
                  </a:lnTo>
                  <a:lnTo>
                    <a:pt x="11843657" y="696686"/>
                  </a:lnTo>
                  <a:lnTo>
                    <a:pt x="0" y="696686"/>
                  </a:lnTo>
                  <a:close/>
                </a:path>
              </a:pathLst>
            </a:custGeom>
            <a:solidFill>
              <a:srgbClr val="F9F9F9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30A2FAA-3651-561C-B931-E1A2174418E0}"/>
                </a:ext>
              </a:extLst>
            </p:cNvPr>
            <p:cNvSpPr txBox="1"/>
            <p:nvPr/>
          </p:nvSpPr>
          <p:spPr>
            <a:xfrm>
              <a:off x="653374" y="5094651"/>
              <a:ext cx="911351" cy="2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범례</a:t>
              </a:r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(Legend)</a:t>
              </a:r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12A0BE6F-C5E2-F5C6-7C3B-D48493A92852}"/>
                </a:ext>
              </a:extLst>
            </p:cNvPr>
            <p:cNvSpPr/>
            <p:nvPr/>
          </p:nvSpPr>
          <p:spPr>
            <a:xfrm>
              <a:off x="73881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21FA242-3EAE-0A4B-5D97-69ECB0AC063A}"/>
                </a:ext>
              </a:extLst>
            </p:cNvPr>
            <p:cNvSpPr txBox="1"/>
            <p:nvPr/>
          </p:nvSpPr>
          <p:spPr>
            <a:xfrm>
              <a:off x="897502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완료된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AD4865F3-5602-D627-57F3-8770C7412D11}"/>
                </a:ext>
              </a:extLst>
            </p:cNvPr>
            <p:cNvSpPr/>
            <p:nvPr/>
          </p:nvSpPr>
          <p:spPr>
            <a:xfrm>
              <a:off x="204082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5B041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EF93B40-6FA5-AFB5-FB84-AB713F0AC414}"/>
                </a:ext>
              </a:extLst>
            </p:cNvPr>
            <p:cNvSpPr txBox="1"/>
            <p:nvPr/>
          </p:nvSpPr>
          <p:spPr>
            <a:xfrm>
              <a:off x="2199511" y="5419100"/>
              <a:ext cx="811053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진행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중인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A216212C-23AB-902D-B8F8-658D456411B9}"/>
                </a:ext>
              </a:extLst>
            </p:cNvPr>
            <p:cNvSpPr/>
            <p:nvPr/>
          </p:nvSpPr>
          <p:spPr>
            <a:xfrm>
              <a:off x="334283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4124F05-82F6-6D3A-65C9-EF775080FFCF}"/>
                </a:ext>
              </a:extLst>
            </p:cNvPr>
            <p:cNvSpPr txBox="1"/>
            <p:nvPr/>
          </p:nvSpPr>
          <p:spPr>
            <a:xfrm>
              <a:off x="3501520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미시작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4E418BC9-A6CE-E2C6-E77C-0E2D219856EA}"/>
                </a:ext>
              </a:extLst>
            </p:cNvPr>
            <p:cNvSpPr/>
            <p:nvPr/>
          </p:nvSpPr>
          <p:spPr>
            <a:xfrm>
              <a:off x="4807599" y="5485702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A66113F-3FA3-2846-48E2-B5721FAAFCC5}"/>
                </a:ext>
              </a:extLst>
            </p:cNvPr>
            <p:cNvSpPr txBox="1"/>
            <p:nvPr/>
          </p:nvSpPr>
          <p:spPr>
            <a:xfrm>
              <a:off x="4966281" y="5419100"/>
              <a:ext cx="561491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8B1296B7-7ECA-0534-21D6-5A1932289ABD}"/>
                </a:ext>
              </a:extLst>
            </p:cNvPr>
            <p:cNvSpPr/>
            <p:nvPr/>
          </p:nvSpPr>
          <p:spPr>
            <a:xfrm>
              <a:off x="610960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3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3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6A785A5-D0AA-A9D2-2987-119028AD1DAC}"/>
                </a:ext>
              </a:extLst>
            </p:cNvPr>
            <p:cNvSpPr txBox="1"/>
            <p:nvPr/>
          </p:nvSpPr>
          <p:spPr>
            <a:xfrm>
              <a:off x="6268291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행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54820580-9907-14D8-784F-9E1B35193AAB}"/>
                </a:ext>
              </a:extLst>
            </p:cNvPr>
            <p:cNvSpPr/>
            <p:nvPr/>
          </p:nvSpPr>
          <p:spPr>
            <a:xfrm>
              <a:off x="6763196" y="2547440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1480CF07-2941-4B2A-1140-3E2B76C3856C}"/>
                </a:ext>
              </a:extLst>
            </p:cNvPr>
            <p:cNvSpPr/>
            <p:nvPr/>
          </p:nvSpPr>
          <p:spPr>
            <a:xfrm>
              <a:off x="7587863" y="3263610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8AA28DE6-F456-BF4E-2C08-54B887F1CA9D}"/>
                </a:ext>
              </a:extLst>
            </p:cNvPr>
            <p:cNvSpPr/>
            <p:nvPr/>
          </p:nvSpPr>
          <p:spPr>
            <a:xfrm>
              <a:off x="8384485" y="351968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BC7E58C9-958B-0F70-A650-A5314D4F6FA8}"/>
                </a:ext>
              </a:extLst>
            </p:cNvPr>
            <p:cNvSpPr/>
            <p:nvPr/>
          </p:nvSpPr>
          <p:spPr>
            <a:xfrm>
              <a:off x="9198241" y="4009472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78AF137A-0341-D5DD-1F4C-A8353F1C36BE}"/>
                </a:ext>
              </a:extLst>
            </p:cNvPr>
            <p:cNvSpPr/>
            <p:nvPr/>
          </p:nvSpPr>
          <p:spPr>
            <a:xfrm>
              <a:off x="10011997" y="425150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DBEE3229-9947-7A48-9E54-5130D5B73CBA}"/>
                </a:ext>
              </a:extLst>
            </p:cNvPr>
            <p:cNvSpPr/>
            <p:nvPr/>
          </p:nvSpPr>
          <p:spPr>
            <a:xfrm>
              <a:off x="10917490" y="4502123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0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5929B-83C9-D29C-EF68-0ED8B0BB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9441D569-6762-70F7-6E30-D4FF833113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09626DD-A95B-A226-7EC3-F832F43B231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A7F6B-57F2-1BAE-A9D6-4408CD7924BB}"/>
              </a:ext>
            </a:extLst>
          </p:cNvPr>
          <p:cNvSpPr txBox="1"/>
          <p:nvPr/>
        </p:nvSpPr>
        <p:spPr>
          <a:xfrm>
            <a:off x="518160" y="127694"/>
            <a:ext cx="377743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D6FB7C9-890F-6C65-46D4-9076E7759349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B2755-DDD5-0E47-F211-7984AB2DCF87}"/>
              </a:ext>
            </a:extLst>
          </p:cNvPr>
          <p:cNvSpPr txBox="1"/>
          <p:nvPr/>
        </p:nvSpPr>
        <p:spPr>
          <a:xfrm>
            <a:off x="822960" y="1365289"/>
            <a:ext cx="4072056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1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방식의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C9711D7-16F5-64D4-0D89-F8029503A920}"/>
              </a:ext>
            </a:extLst>
          </p:cNvPr>
          <p:cNvSpPr/>
          <p:nvPr/>
        </p:nvSpPr>
        <p:spPr>
          <a:xfrm>
            <a:off x="1524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62D9D-5BB1-864A-9FD1-396EA0E1BE0B}"/>
              </a:ext>
            </a:extLst>
          </p:cNvPr>
          <p:cNvSpPr txBox="1"/>
          <p:nvPr/>
        </p:nvSpPr>
        <p:spPr>
          <a:xfrm>
            <a:off x="1661160" y="1939486"/>
            <a:ext cx="1139323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개인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FB77D-D691-CA09-C1A3-44E80057BCD1}"/>
              </a:ext>
            </a:extLst>
          </p:cNvPr>
          <p:cNvSpPr txBox="1"/>
          <p:nvPr/>
        </p:nvSpPr>
        <p:spPr>
          <a:xfrm>
            <a:off x="1661160" y="2162271"/>
            <a:ext cx="1793289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자신의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경험을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바탕으로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525B-E93F-15D4-05BC-0B620FE5F786}"/>
              </a:ext>
            </a:extLst>
          </p:cNvPr>
          <p:cNvSpPr txBox="1"/>
          <p:nvPr/>
        </p:nvSpPr>
        <p:spPr>
          <a:xfrm>
            <a:off x="1661160" y="2362796"/>
            <a:ext cx="1303228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불편했던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점들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48B25-70CB-7CEB-07A3-E1620DFED738}"/>
              </a:ext>
            </a:extLst>
          </p:cNvPr>
          <p:cNvSpPr txBox="1"/>
          <p:nvPr/>
        </p:nvSpPr>
        <p:spPr>
          <a:xfrm>
            <a:off x="1661160" y="2542696"/>
            <a:ext cx="165249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아쉬운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부분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D509612-50E8-5D36-DCC9-56E45BC9FB98}"/>
              </a:ext>
            </a:extLst>
          </p:cNvPr>
          <p:cNvSpPr/>
          <p:nvPr/>
        </p:nvSpPr>
        <p:spPr>
          <a:xfrm>
            <a:off x="5715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5519D-70EF-D3C3-B704-AC57928ED034}"/>
              </a:ext>
            </a:extLst>
          </p:cNvPr>
          <p:cNvSpPr txBox="1"/>
          <p:nvPr/>
        </p:nvSpPr>
        <p:spPr>
          <a:xfrm>
            <a:off x="5852160" y="1925736"/>
            <a:ext cx="1664091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친구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사용자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EB4E8-2080-464A-2BA3-894F7C8D11FF}"/>
              </a:ext>
            </a:extLst>
          </p:cNvPr>
          <p:cNvSpPr txBox="1"/>
          <p:nvPr/>
        </p:nvSpPr>
        <p:spPr>
          <a:xfrm>
            <a:off x="5852160" y="2162271"/>
            <a:ext cx="155070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운동하는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친구들의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의견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506E-792D-1707-15CC-5AE92531805F}"/>
              </a:ext>
            </a:extLst>
          </p:cNvPr>
          <p:cNvSpPr txBox="1"/>
          <p:nvPr/>
        </p:nvSpPr>
        <p:spPr>
          <a:xfrm>
            <a:off x="5852160" y="2349046"/>
            <a:ext cx="127400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헬스장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이용자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AB698-D51C-8E6E-473A-E5661F20CA06}"/>
              </a:ext>
            </a:extLst>
          </p:cNvPr>
          <p:cNvSpPr txBox="1"/>
          <p:nvPr/>
        </p:nvSpPr>
        <p:spPr>
          <a:xfrm>
            <a:off x="5852160" y="2522071"/>
            <a:ext cx="138068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 err="1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홈트레이닝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15509-2E05-C845-34F6-FEF89EA1663A}"/>
              </a:ext>
            </a:extLst>
          </p:cNvPr>
          <p:cNvSpPr txBox="1"/>
          <p:nvPr/>
        </p:nvSpPr>
        <p:spPr>
          <a:xfrm>
            <a:off x="822960" y="304168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문서화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3EF18-C914-A2CD-E315-ABF48C6650CE}"/>
              </a:ext>
            </a:extLst>
          </p:cNvPr>
          <p:cNvSpPr txBox="1"/>
          <p:nvPr/>
        </p:nvSpPr>
        <p:spPr>
          <a:xfrm>
            <a:off x="11277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5401F-FD2F-F39A-F590-D0414095CEBC}"/>
              </a:ext>
            </a:extLst>
          </p:cNvPr>
          <p:cNvSpPr txBox="1"/>
          <p:nvPr/>
        </p:nvSpPr>
        <p:spPr>
          <a:xfrm>
            <a:off x="20421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DB233-C137-259C-9C2A-C812F96C7C47}"/>
              </a:ext>
            </a:extLst>
          </p:cNvPr>
          <p:cNvSpPr txBox="1"/>
          <p:nvPr/>
        </p:nvSpPr>
        <p:spPr>
          <a:xfrm>
            <a:off x="3337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우선순위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581B1-BAE8-AC5C-5508-1D98D9ACAE5E}"/>
              </a:ext>
            </a:extLst>
          </p:cNvPr>
          <p:cNvSpPr txBox="1"/>
          <p:nvPr/>
        </p:nvSpPr>
        <p:spPr>
          <a:xfrm>
            <a:off x="40995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상태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03D49-A310-A6E8-79B1-57F364C22915}"/>
              </a:ext>
            </a:extLst>
          </p:cNvPr>
          <p:cNvSpPr txBox="1"/>
          <p:nvPr/>
        </p:nvSpPr>
        <p:spPr>
          <a:xfrm>
            <a:off x="4632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기술요구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8647E1-4100-CA31-DA4B-3AA72C3A9393}"/>
              </a:ext>
            </a:extLst>
          </p:cNvPr>
          <p:cNvSpPr txBox="1"/>
          <p:nvPr/>
        </p:nvSpPr>
        <p:spPr>
          <a:xfrm>
            <a:off x="5394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예상시간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5A18A-D7B0-BD1A-3FCA-5E84DE562CB1}"/>
              </a:ext>
            </a:extLst>
          </p:cNvPr>
          <p:cNvSpPr txBox="1"/>
          <p:nvPr/>
        </p:nvSpPr>
        <p:spPr>
          <a:xfrm>
            <a:off x="6156960" y="3664758"/>
            <a:ext cx="6400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사용자사례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BF4683-CC53-8F95-EE7F-5512F8462538}"/>
              </a:ext>
            </a:extLst>
          </p:cNvPr>
          <p:cNvSpPr txBox="1"/>
          <p:nvPr/>
        </p:nvSpPr>
        <p:spPr>
          <a:xfrm>
            <a:off x="7223760" y="3664758"/>
            <a:ext cx="4572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리스크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16C1C5-0557-0D20-E230-1A59285FA1DC}"/>
              </a:ext>
            </a:extLst>
          </p:cNvPr>
          <p:cNvSpPr txBox="1"/>
          <p:nvPr/>
        </p:nvSpPr>
        <p:spPr>
          <a:xfrm>
            <a:off x="81381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완료기준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EB7AF-8B2D-4FBF-BAC0-4AC329B7E6C1}"/>
              </a:ext>
            </a:extLst>
          </p:cNvPr>
          <p:cNvSpPr txBox="1"/>
          <p:nvPr/>
        </p:nvSpPr>
        <p:spPr>
          <a:xfrm>
            <a:off x="9052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참고사항</a:t>
            </a:r>
          </a:p>
        </p:txBody>
      </p:sp>
      <p:pic>
        <p:nvPicPr>
          <p:cNvPr id="3" name="그림 2" descr="텍스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7F21A8-DB7D-4D3A-4630-22ADFA32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3469915"/>
            <a:ext cx="8606664" cy="29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1499</Words>
  <Application>Microsoft Office PowerPoint</Application>
  <PresentationFormat>와이드스크린</PresentationFormat>
  <Paragraphs>388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2025-05-23T12:27:58Z</dcterms:created>
  <dcterms:modified xsi:type="dcterms:W3CDTF">2025-06-08T14:52:14Z</dcterms:modified>
  <cp:category/>
</cp:coreProperties>
</file>