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8" r:id="rId2"/>
    <p:sldId id="340" r:id="rId3"/>
    <p:sldId id="342" r:id="rId4"/>
    <p:sldId id="351" r:id="rId5"/>
    <p:sldId id="343" r:id="rId6"/>
    <p:sldId id="350" r:id="rId7"/>
    <p:sldId id="352" r:id="rId8"/>
    <p:sldId id="353" r:id="rId9"/>
    <p:sldId id="355" r:id="rId10"/>
    <p:sldId id="345" r:id="rId11"/>
    <p:sldId id="3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51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9CCA166-EA35-157B-7BB4-DF7D757F2099}"/>
              </a:ext>
            </a:extLst>
          </p:cNvPr>
          <p:cNvSpPr/>
          <p:nvPr/>
        </p:nvSpPr>
        <p:spPr>
          <a:xfrm>
            <a:off x="812800" y="457200"/>
            <a:ext cx="10566400" cy="59436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BFE1620-B582-BD76-091A-AE81CCFCBA94}"/>
              </a:ext>
            </a:extLst>
          </p:cNvPr>
          <p:cNvSpPr/>
          <p:nvPr/>
        </p:nvSpPr>
        <p:spPr>
          <a:xfrm>
            <a:off x="812800" y="457200"/>
            <a:ext cx="10566400" cy="41275"/>
          </a:xfrm>
          <a:custGeom>
            <a:avLst/>
            <a:gdLst>
              <a:gd name="connsiteX0" fmla="*/ 0 w 10566400"/>
              <a:gd name="connsiteY0" fmla="*/ 0 h 41275"/>
              <a:gd name="connsiteX1" fmla="*/ 10566400 w 10566400"/>
              <a:gd name="connsiteY1" fmla="*/ 0 h 41275"/>
              <a:gd name="connsiteX2" fmla="*/ 10566400 w 10566400"/>
              <a:gd name="connsiteY2" fmla="*/ 41275 h 41275"/>
              <a:gd name="connsiteX3" fmla="*/ 0 w 10566400"/>
              <a:gd name="connsiteY3" fmla="*/ 41275 h 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41275">
                <a:moveTo>
                  <a:pt x="0" y="0"/>
                </a:moveTo>
                <a:lnTo>
                  <a:pt x="10566400" y="0"/>
                </a:lnTo>
                <a:lnTo>
                  <a:pt x="10566400" y="41275"/>
                </a:lnTo>
                <a:lnTo>
                  <a:pt x="0" y="41275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741671F-D480-AE0F-0ED2-BD97132F19F6}"/>
              </a:ext>
            </a:extLst>
          </p:cNvPr>
          <p:cNvSpPr/>
          <p:nvPr/>
        </p:nvSpPr>
        <p:spPr>
          <a:xfrm>
            <a:off x="1638300" y="1447800"/>
            <a:ext cx="41275" cy="4127500"/>
          </a:xfrm>
          <a:custGeom>
            <a:avLst/>
            <a:gdLst>
              <a:gd name="connsiteX0" fmla="*/ 0 w 41275"/>
              <a:gd name="connsiteY0" fmla="*/ 0 h 4127500"/>
              <a:gd name="connsiteX1" fmla="*/ 41275 w 41275"/>
              <a:gd name="connsiteY1" fmla="*/ 0 h 4127500"/>
              <a:gd name="connsiteX2" fmla="*/ 41275 w 41275"/>
              <a:gd name="connsiteY2" fmla="*/ 4127500 h 4127500"/>
              <a:gd name="connsiteX3" fmla="*/ 0 w 41275"/>
              <a:gd name="connsiteY3" fmla="*/ 412750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" h="4127500">
                <a:moveTo>
                  <a:pt x="0" y="0"/>
                </a:moveTo>
                <a:lnTo>
                  <a:pt x="41275" y="0"/>
                </a:lnTo>
                <a:lnTo>
                  <a:pt x="41275" y="4127500"/>
                </a:lnTo>
                <a:lnTo>
                  <a:pt x="0" y="4127500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F4D4EE5-48B2-3813-D4E5-3718EC111AD1}"/>
              </a:ext>
            </a:extLst>
          </p:cNvPr>
          <p:cNvSpPr/>
          <p:nvPr/>
        </p:nvSpPr>
        <p:spPr>
          <a:xfrm>
            <a:off x="1762125" y="1447800"/>
            <a:ext cx="16510" cy="825500"/>
          </a:xfrm>
          <a:custGeom>
            <a:avLst/>
            <a:gdLst>
              <a:gd name="connsiteX0" fmla="*/ 0 w 16510"/>
              <a:gd name="connsiteY0" fmla="*/ 0 h 825500"/>
              <a:gd name="connsiteX1" fmla="*/ 16510 w 16510"/>
              <a:gd name="connsiteY1" fmla="*/ 0 h 825500"/>
              <a:gd name="connsiteX2" fmla="*/ 16510 w 16510"/>
              <a:gd name="connsiteY2" fmla="*/ 825500 h 825500"/>
              <a:gd name="connsiteX3" fmla="*/ 0 w 16510"/>
              <a:gd name="connsiteY3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825500">
                <a:moveTo>
                  <a:pt x="0" y="0"/>
                </a:moveTo>
                <a:lnTo>
                  <a:pt x="16510" y="0"/>
                </a:lnTo>
                <a:lnTo>
                  <a:pt x="16510" y="825500"/>
                </a:lnTo>
                <a:lnTo>
                  <a:pt x="0" y="825500"/>
                </a:lnTo>
                <a:close/>
              </a:path>
            </a:pathLst>
          </a:custGeom>
          <a:solidFill>
            <a:srgbClr val="2E75B6">
              <a:alpha val="5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0FB1429-3B35-F3FC-60AB-7AF08B9B8835}"/>
              </a:ext>
            </a:extLst>
          </p:cNvPr>
          <p:cNvSpPr/>
          <p:nvPr/>
        </p:nvSpPr>
        <p:spPr>
          <a:xfrm>
            <a:off x="1885950" y="1447800"/>
            <a:ext cx="16510" cy="412750"/>
          </a:xfrm>
          <a:custGeom>
            <a:avLst/>
            <a:gdLst>
              <a:gd name="connsiteX0" fmla="*/ 0 w 16510"/>
              <a:gd name="connsiteY0" fmla="*/ 0 h 412750"/>
              <a:gd name="connsiteX1" fmla="*/ 16510 w 16510"/>
              <a:gd name="connsiteY1" fmla="*/ 0 h 412750"/>
              <a:gd name="connsiteX2" fmla="*/ 16510 w 16510"/>
              <a:gd name="connsiteY2" fmla="*/ 412750 h 412750"/>
              <a:gd name="connsiteX3" fmla="*/ 0 w 16510"/>
              <a:gd name="connsiteY3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412750">
                <a:moveTo>
                  <a:pt x="0" y="0"/>
                </a:moveTo>
                <a:lnTo>
                  <a:pt x="16510" y="0"/>
                </a:lnTo>
                <a:lnTo>
                  <a:pt x="16510" y="412750"/>
                </a:lnTo>
                <a:lnTo>
                  <a:pt x="0" y="412750"/>
                </a:lnTo>
                <a:close/>
              </a:path>
            </a:pathLst>
          </a:custGeom>
          <a:solidFill>
            <a:srgbClr val="2E75B6">
              <a:alpha val="3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FC9F9-8597-F3EB-6E3D-B6AB2ED29A3C}"/>
              </a:ext>
            </a:extLst>
          </p:cNvPr>
          <p:cNvSpPr txBox="1"/>
          <p:nvPr/>
        </p:nvSpPr>
        <p:spPr>
          <a:xfrm>
            <a:off x="2042160" y="1667158"/>
            <a:ext cx="3296162" cy="60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계획서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99F770-04EE-DBAF-9965-BB86F39175A1}"/>
              </a:ext>
            </a:extLst>
          </p:cNvPr>
          <p:cNvSpPr/>
          <p:nvPr/>
        </p:nvSpPr>
        <p:spPr>
          <a:xfrm>
            <a:off x="2133600" y="2603500"/>
            <a:ext cx="7759700" cy="8255"/>
          </a:xfrm>
          <a:custGeom>
            <a:avLst/>
            <a:gdLst>
              <a:gd name="connsiteX0" fmla="*/ 0 w 7759700"/>
              <a:gd name="connsiteY0" fmla="*/ 0 h 8255"/>
              <a:gd name="connsiteX1" fmla="*/ 7759700 w 7759700"/>
              <a:gd name="connsiteY1" fmla="*/ 0 h 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59700" h="8255">
                <a:moveTo>
                  <a:pt x="0" y="0"/>
                </a:moveTo>
                <a:lnTo>
                  <a:pt x="7759700" y="0"/>
                </a:lnTo>
              </a:path>
            </a:pathLst>
          </a:custGeom>
          <a:ln w="16505" cap="flat">
            <a:solidFill>
              <a:srgbClr val="E0E0E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0367B-31BC-A9B1-AFE7-664BF01B04DC}"/>
              </a:ext>
            </a:extLst>
          </p:cNvPr>
          <p:cNvSpPr txBox="1"/>
          <p:nvPr/>
        </p:nvSpPr>
        <p:spPr>
          <a:xfrm>
            <a:off x="6014228" y="3197978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chemeClr val="accent4"/>
                </a:solidFill>
              </a:rPr>
              <a:t>인터벌 트레이닝 </a:t>
            </a:r>
            <a:r>
              <a:rPr lang="ko-KR" altLang="en-US" sz="2800" dirty="0" err="1">
                <a:solidFill>
                  <a:schemeClr val="accent4"/>
                </a:solidFill>
              </a:rPr>
              <a:t>스톱워치앱</a:t>
            </a:r>
            <a:r>
              <a:rPr lang="en-US" altLang="ko-KR" sz="2800" dirty="0">
                <a:solidFill>
                  <a:schemeClr val="accent4"/>
                </a:solidFill>
              </a:rPr>
              <a:t>(HIIT)</a:t>
            </a:r>
            <a:endParaRPr lang="ko-KR" altLang="en-US" sz="2800" b="1" dirty="0">
              <a:ln/>
              <a:solidFill>
                <a:srgbClr val="33333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6FFFB5-5387-D556-F0BE-983EEFAE5011}"/>
              </a:ext>
            </a:extLst>
          </p:cNvPr>
          <p:cNvSpPr txBox="1"/>
          <p:nvPr/>
        </p:nvSpPr>
        <p:spPr>
          <a:xfrm>
            <a:off x="8306082" y="36468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개발자</a:t>
            </a:r>
            <a:r>
              <a:rPr lang="ko-KR" altLang="en-US" sz="18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이민영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59BAB59-4145-A215-8EB6-2611BB200032}"/>
              </a:ext>
            </a:extLst>
          </p:cNvPr>
          <p:cNvSpPr/>
          <p:nvPr/>
        </p:nvSpPr>
        <p:spPr>
          <a:xfrm>
            <a:off x="9067800" y="5410200"/>
            <a:ext cx="1238250" cy="24765"/>
          </a:xfrm>
          <a:custGeom>
            <a:avLst/>
            <a:gdLst>
              <a:gd name="connsiteX0" fmla="*/ 0 w 1238250"/>
              <a:gd name="connsiteY0" fmla="*/ 0 h 24765"/>
              <a:gd name="connsiteX1" fmla="*/ 1238250 w 1238250"/>
              <a:gd name="connsiteY1" fmla="*/ 0 h 24765"/>
              <a:gd name="connsiteX2" fmla="*/ 1238250 w 1238250"/>
              <a:gd name="connsiteY2" fmla="*/ 24765 h 24765"/>
              <a:gd name="connsiteX3" fmla="*/ 0 w 123825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4765">
                <a:moveTo>
                  <a:pt x="0" y="0"/>
                </a:moveTo>
                <a:lnTo>
                  <a:pt x="1238250" y="0"/>
                </a:lnTo>
                <a:lnTo>
                  <a:pt x="123825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7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65254AD-82B3-F45C-CE52-700065DCF332}"/>
              </a:ext>
            </a:extLst>
          </p:cNvPr>
          <p:cNvSpPr/>
          <p:nvPr/>
        </p:nvSpPr>
        <p:spPr>
          <a:xfrm>
            <a:off x="9480550" y="5492750"/>
            <a:ext cx="825500" cy="24765"/>
          </a:xfrm>
          <a:custGeom>
            <a:avLst/>
            <a:gdLst>
              <a:gd name="connsiteX0" fmla="*/ 0 w 825500"/>
              <a:gd name="connsiteY0" fmla="*/ 0 h 24765"/>
              <a:gd name="connsiteX1" fmla="*/ 825500 w 825500"/>
              <a:gd name="connsiteY1" fmla="*/ 0 h 24765"/>
              <a:gd name="connsiteX2" fmla="*/ 825500 w 825500"/>
              <a:gd name="connsiteY2" fmla="*/ 24765 h 24765"/>
              <a:gd name="connsiteX3" fmla="*/ 0 w 82550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" h="24765">
                <a:moveTo>
                  <a:pt x="0" y="0"/>
                </a:moveTo>
                <a:lnTo>
                  <a:pt x="825500" y="0"/>
                </a:lnTo>
                <a:lnTo>
                  <a:pt x="82550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4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1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949B8A05-AC46-0B7B-80AE-7BD3F376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F5F1B66-F38A-28CD-DE39-213159D30DB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92780-DED1-5C1B-3182-38EC1B037BB6}"/>
              </a:ext>
            </a:extLst>
          </p:cNvPr>
          <p:cNvSpPr txBox="1"/>
          <p:nvPr/>
        </p:nvSpPr>
        <p:spPr>
          <a:xfrm>
            <a:off x="518160" y="127694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향후 개발 계획</a:t>
            </a:r>
            <a:endParaRPr lang="ko-KR" altLang="en-US" sz="36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0148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33A20-C515-7EBE-4290-B166A7F5D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4E250F3-35F2-2512-D134-DBE9F5A766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8FE048-32CC-2C9A-FCD8-66E9EB92B12E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E84F7-BC3A-E55D-93F5-45224BC391A1}"/>
              </a:ext>
            </a:extLst>
          </p:cNvPr>
          <p:cNvSpPr txBox="1"/>
          <p:nvPr/>
        </p:nvSpPr>
        <p:spPr>
          <a:xfrm>
            <a:off x="749517" y="1607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시연영상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2026A6A-66BA-5B32-67CC-B9CEC0CE6D9E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7B36A8AF-670A-5ADF-4B34-81DD560F4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55EE580-2E3D-6C9E-5E72-6C8943F9AB3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7811A-A4C8-5541-8938-31E3F7165A5E}"/>
              </a:ext>
            </a:extLst>
          </p:cNvPr>
          <p:cNvSpPr txBox="1"/>
          <p:nvPr/>
        </p:nvSpPr>
        <p:spPr>
          <a:xfrm>
            <a:off x="518160" y="127694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프로젝트 개요</a:t>
            </a:r>
            <a:endParaRPr lang="ko-KR" altLang="en-US" sz="36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435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E1C68AC9-93EE-AABC-D899-47107BB2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789AC8C-1F9C-F8F8-94A6-330A7CBF276C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E5EB8-93A3-478D-1633-78DD87A47608}"/>
              </a:ext>
            </a:extLst>
          </p:cNvPr>
          <p:cNvSpPr txBox="1"/>
          <p:nvPr/>
        </p:nvSpPr>
        <p:spPr>
          <a:xfrm>
            <a:off x="518160" y="12769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기획 의도</a:t>
            </a:r>
            <a:endParaRPr lang="ko-KR" altLang="en-US" sz="36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4603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61B1B-1B72-94BD-2485-3E4C510BA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33112E24-42ED-89C8-AE1A-08786245EC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A26CB7D-6A52-E94B-7F07-937E32DB963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C238-C43C-F6F2-6D27-B45447530A04}"/>
              </a:ext>
            </a:extLst>
          </p:cNvPr>
          <p:cNvSpPr txBox="1"/>
          <p:nvPr/>
        </p:nvSpPr>
        <p:spPr>
          <a:xfrm>
            <a:off x="518160" y="127694"/>
            <a:ext cx="3777436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01E7DAC-69A7-0715-518D-0D5DDF520617}"/>
              </a:ext>
            </a:extLst>
          </p:cNvPr>
          <p:cNvSpPr/>
          <p:nvPr/>
        </p:nvSpPr>
        <p:spPr>
          <a:xfrm>
            <a:off x="381000" y="1219200"/>
            <a:ext cx="11430000" cy="518160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38335-F629-0878-157E-F2FEB439ECA7}"/>
              </a:ext>
            </a:extLst>
          </p:cNvPr>
          <p:cNvSpPr txBox="1"/>
          <p:nvPr/>
        </p:nvSpPr>
        <p:spPr>
          <a:xfrm>
            <a:off x="822960" y="1365289"/>
            <a:ext cx="4072056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1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다양한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방식의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FDBD405-38E8-47F0-151E-0393E7BE9BC2}"/>
              </a:ext>
            </a:extLst>
          </p:cNvPr>
          <p:cNvSpPr/>
          <p:nvPr/>
        </p:nvSpPr>
        <p:spPr>
          <a:xfrm>
            <a:off x="1524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61E9A-1238-ECFE-BACE-4E15122D6F6D}"/>
              </a:ext>
            </a:extLst>
          </p:cNvPr>
          <p:cNvSpPr txBox="1"/>
          <p:nvPr/>
        </p:nvSpPr>
        <p:spPr>
          <a:xfrm>
            <a:off x="1661160" y="1939486"/>
            <a:ext cx="1139323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개인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93B0D-F233-F55F-CD12-80FCD1437617}"/>
              </a:ext>
            </a:extLst>
          </p:cNvPr>
          <p:cNvSpPr txBox="1"/>
          <p:nvPr/>
        </p:nvSpPr>
        <p:spPr>
          <a:xfrm>
            <a:off x="1661160" y="2162271"/>
            <a:ext cx="1793289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자신의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경험을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바탕으로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D52FB-0A73-A680-CAA2-BF8C692AEA0D}"/>
              </a:ext>
            </a:extLst>
          </p:cNvPr>
          <p:cNvSpPr txBox="1"/>
          <p:nvPr/>
        </p:nvSpPr>
        <p:spPr>
          <a:xfrm>
            <a:off x="1661160" y="2362796"/>
            <a:ext cx="1303228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중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불편했던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점들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FDD84-11D4-F9BA-BCC7-4175256C3141}"/>
              </a:ext>
            </a:extLst>
          </p:cNvPr>
          <p:cNvSpPr txBox="1"/>
          <p:nvPr/>
        </p:nvSpPr>
        <p:spPr>
          <a:xfrm>
            <a:off x="1661160" y="2542696"/>
            <a:ext cx="1652490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아쉬운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부분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6465E58-FAEB-D2D8-7773-BAC5E93789D1}"/>
              </a:ext>
            </a:extLst>
          </p:cNvPr>
          <p:cNvSpPr/>
          <p:nvPr/>
        </p:nvSpPr>
        <p:spPr>
          <a:xfrm>
            <a:off x="5715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75BF4-CCC8-B49B-9C8F-03A6311249C0}"/>
              </a:ext>
            </a:extLst>
          </p:cNvPr>
          <p:cNvSpPr txBox="1"/>
          <p:nvPr/>
        </p:nvSpPr>
        <p:spPr>
          <a:xfrm>
            <a:off x="5852160" y="1925736"/>
            <a:ext cx="1664091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친구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사용자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675A54-836B-BC7E-4BC9-1CEDBC92513C}"/>
              </a:ext>
            </a:extLst>
          </p:cNvPr>
          <p:cNvSpPr txBox="1"/>
          <p:nvPr/>
        </p:nvSpPr>
        <p:spPr>
          <a:xfrm>
            <a:off x="5852160" y="2162271"/>
            <a:ext cx="1550707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운동하는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친구들의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의견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A4AC2-9FC2-6768-0929-C39DD65DD6D5}"/>
              </a:ext>
            </a:extLst>
          </p:cNvPr>
          <p:cNvSpPr txBox="1"/>
          <p:nvPr/>
        </p:nvSpPr>
        <p:spPr>
          <a:xfrm>
            <a:off x="5852160" y="2349046"/>
            <a:ext cx="127400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헬스장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이용자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CB26-6EDE-F7E9-D16A-734E5FCED530}"/>
              </a:ext>
            </a:extLst>
          </p:cNvPr>
          <p:cNvSpPr txBox="1"/>
          <p:nvPr/>
        </p:nvSpPr>
        <p:spPr>
          <a:xfrm>
            <a:off x="5852160" y="2522071"/>
            <a:ext cx="138068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 err="1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홈트레이닝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832BE-5590-6593-048A-784A739380C5}"/>
              </a:ext>
            </a:extLst>
          </p:cNvPr>
          <p:cNvSpPr txBox="1"/>
          <p:nvPr/>
        </p:nvSpPr>
        <p:spPr>
          <a:xfrm>
            <a:off x="822960" y="3041689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문서화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B562B0-3317-F59A-27E6-0F54C2500F6A}"/>
              </a:ext>
            </a:extLst>
          </p:cNvPr>
          <p:cNvSpPr txBox="1"/>
          <p:nvPr/>
        </p:nvSpPr>
        <p:spPr>
          <a:xfrm>
            <a:off x="11277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18B9B5-B7D0-6528-4AD6-E35259B378BC}"/>
              </a:ext>
            </a:extLst>
          </p:cNvPr>
          <p:cNvSpPr txBox="1"/>
          <p:nvPr/>
        </p:nvSpPr>
        <p:spPr>
          <a:xfrm>
            <a:off x="20421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BB6687-9F13-957A-68E5-A285F7953A0A}"/>
              </a:ext>
            </a:extLst>
          </p:cNvPr>
          <p:cNvSpPr txBox="1"/>
          <p:nvPr/>
        </p:nvSpPr>
        <p:spPr>
          <a:xfrm>
            <a:off x="3337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우선순위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1719F3-0ABF-B2AD-D9DF-CBD53C2D457C}"/>
              </a:ext>
            </a:extLst>
          </p:cNvPr>
          <p:cNvSpPr txBox="1"/>
          <p:nvPr/>
        </p:nvSpPr>
        <p:spPr>
          <a:xfrm>
            <a:off x="40995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상태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7E786-C105-FF8A-DADD-5BFE92B17393}"/>
              </a:ext>
            </a:extLst>
          </p:cNvPr>
          <p:cNvSpPr txBox="1"/>
          <p:nvPr/>
        </p:nvSpPr>
        <p:spPr>
          <a:xfrm>
            <a:off x="4632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기술요구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7E91-6F40-F4E7-3B44-27BA1E319F48}"/>
              </a:ext>
            </a:extLst>
          </p:cNvPr>
          <p:cNvSpPr txBox="1"/>
          <p:nvPr/>
        </p:nvSpPr>
        <p:spPr>
          <a:xfrm>
            <a:off x="5394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예상시간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41B755-65C3-F3EB-3B15-7E1913F94BCD}"/>
              </a:ext>
            </a:extLst>
          </p:cNvPr>
          <p:cNvSpPr txBox="1"/>
          <p:nvPr/>
        </p:nvSpPr>
        <p:spPr>
          <a:xfrm>
            <a:off x="6156960" y="3664758"/>
            <a:ext cx="64008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사용자사례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0D32CB-B720-C154-81C6-AFA3997447D4}"/>
              </a:ext>
            </a:extLst>
          </p:cNvPr>
          <p:cNvSpPr txBox="1"/>
          <p:nvPr/>
        </p:nvSpPr>
        <p:spPr>
          <a:xfrm>
            <a:off x="7223760" y="3664758"/>
            <a:ext cx="45720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리스크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1DA3E4-C290-CC89-D2B1-3CBBDD369BAB}"/>
              </a:ext>
            </a:extLst>
          </p:cNvPr>
          <p:cNvSpPr txBox="1"/>
          <p:nvPr/>
        </p:nvSpPr>
        <p:spPr>
          <a:xfrm>
            <a:off x="81381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완료기준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B01E17-5941-CE00-3792-9B46CE67B2DC}"/>
              </a:ext>
            </a:extLst>
          </p:cNvPr>
          <p:cNvSpPr txBox="1"/>
          <p:nvPr/>
        </p:nvSpPr>
        <p:spPr>
          <a:xfrm>
            <a:off x="9052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참고사항</a:t>
            </a:r>
          </a:p>
        </p:txBody>
      </p:sp>
      <p:pic>
        <p:nvPicPr>
          <p:cNvPr id="3" name="그림 2" descr="텍스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100589-E230-BEBE-1F5F-168A5D1A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3469915"/>
            <a:ext cx="8606664" cy="29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4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래픽 12">
            <a:extLst>
              <a:ext uri="{FF2B5EF4-FFF2-40B4-BE49-F238E27FC236}">
                <a16:creationId xmlns:a16="http://schemas.microsoft.com/office/drawing/2014/main" id="{77D530CE-FB57-3E35-6165-9A2274807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61C51DF-16BB-2B8E-6EA8-C11191AD1F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A99400-E69F-14A1-490F-E88DD134A072}"/>
              </a:ext>
            </a:extLst>
          </p:cNvPr>
          <p:cNvSpPr txBox="1"/>
          <p:nvPr/>
        </p:nvSpPr>
        <p:spPr>
          <a:xfrm>
            <a:off x="518160" y="12769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주요 기능</a:t>
            </a:r>
            <a:endParaRPr lang="ko-KR" altLang="en-US" sz="36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2426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D0122-C113-E484-17B0-2D5FABA3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A2CE3B0-BDE0-DF90-F02B-69CCE6A6B4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3F2F898-E262-2EA4-9DF9-6A25E67D694A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5FE1E-B602-C07D-1487-F94DEA951977}"/>
              </a:ext>
            </a:extLst>
          </p:cNvPr>
          <p:cNvSpPr txBox="1"/>
          <p:nvPr/>
        </p:nvSpPr>
        <p:spPr>
          <a:xfrm>
            <a:off x="518160" y="127694"/>
            <a:ext cx="2579250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일정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계획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FD3DC5E-4156-B837-E1A8-EDBDCC133129}"/>
              </a:ext>
            </a:extLst>
          </p:cNvPr>
          <p:cNvSpPr/>
          <p:nvPr/>
        </p:nvSpPr>
        <p:spPr>
          <a:xfrm>
            <a:off x="381000" y="1249362"/>
            <a:ext cx="11430000" cy="501166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B5B2-E1FB-3377-62A3-A275054D4550}"/>
              </a:ext>
            </a:extLst>
          </p:cNvPr>
          <p:cNvSpPr txBox="1"/>
          <p:nvPr/>
        </p:nvSpPr>
        <p:spPr>
          <a:xfrm>
            <a:off x="822960" y="1365289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12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~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6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2</a:t>
            </a:r>
            <a:r>
              <a:rPr lang="en-US" altLang="ko-KR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4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(</a:t>
            </a:r>
            <a:r>
              <a:rPr lang="en-US" altLang="ko-KR" sz="2400" b="1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7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AFEF9E8E-D5F4-393E-446F-741CF7B89E0B}"/>
              </a:ext>
            </a:extLst>
          </p:cNvPr>
          <p:cNvGrpSpPr/>
          <p:nvPr/>
        </p:nvGrpSpPr>
        <p:grpSpPr>
          <a:xfrm>
            <a:off x="576068" y="1911816"/>
            <a:ext cx="11067080" cy="3824371"/>
            <a:chOff x="576068" y="1911816"/>
            <a:chExt cx="11067080" cy="382437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ADBE3F90-6837-1920-551C-C22FCFAE1718}"/>
                </a:ext>
              </a:extLst>
            </p:cNvPr>
            <p:cNvSpPr/>
            <p:nvPr/>
          </p:nvSpPr>
          <p:spPr>
            <a:xfrm>
              <a:off x="576068" y="1911816"/>
              <a:ext cx="11067080" cy="339943"/>
            </a:xfrm>
            <a:custGeom>
              <a:avLst/>
              <a:gdLst>
                <a:gd name="connsiteX0" fmla="*/ 0 w 11843657"/>
                <a:gd name="connsiteY0" fmla="*/ 0 h 348342"/>
                <a:gd name="connsiteX1" fmla="*/ 11843657 w 11843657"/>
                <a:gd name="connsiteY1" fmla="*/ 0 h 348342"/>
                <a:gd name="connsiteX2" fmla="*/ 11843657 w 11843657"/>
                <a:gd name="connsiteY2" fmla="*/ 348343 h 348342"/>
                <a:gd name="connsiteX3" fmla="*/ 0 w 11843657"/>
                <a:gd name="connsiteY3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348342">
                  <a:moveTo>
                    <a:pt x="0" y="0"/>
                  </a:moveTo>
                  <a:lnTo>
                    <a:pt x="11843657" y="0"/>
                  </a:lnTo>
                  <a:lnTo>
                    <a:pt x="11843657" y="348343"/>
                  </a:lnTo>
                  <a:lnTo>
                    <a:pt x="0" y="348343"/>
                  </a:lnTo>
                  <a:close/>
                </a:path>
              </a:pathLst>
            </a:custGeom>
            <a:solidFill>
              <a:srgbClr val="4A6FA5"/>
            </a:solidFill>
            <a:ln w="8709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664D366-9E43-16B8-89B1-70B49BCA423A}"/>
                </a:ext>
              </a:extLst>
            </p:cNvPr>
            <p:cNvSpPr/>
            <p:nvPr/>
          </p:nvSpPr>
          <p:spPr>
            <a:xfrm>
              <a:off x="901570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08AAC71-AA1A-D42C-3F68-65AC8D29896D}"/>
                </a:ext>
              </a:extLst>
            </p:cNvPr>
            <p:cNvSpPr/>
            <p:nvPr/>
          </p:nvSpPr>
          <p:spPr>
            <a:xfrm>
              <a:off x="3261463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A883DC0-3AFD-E618-CF62-66208A80E343}"/>
                </a:ext>
              </a:extLst>
            </p:cNvPr>
            <p:cNvSpPr/>
            <p:nvPr/>
          </p:nvSpPr>
          <p:spPr>
            <a:xfrm>
              <a:off x="4237969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D916399-45F3-F85D-D864-C520D01776F3}"/>
                </a:ext>
              </a:extLst>
            </p:cNvPr>
            <p:cNvSpPr/>
            <p:nvPr/>
          </p:nvSpPr>
          <p:spPr>
            <a:xfrm>
              <a:off x="5214477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9223E28-788B-4392-42CF-A2C5BB9C1E60}"/>
                </a:ext>
              </a:extLst>
            </p:cNvPr>
            <p:cNvSpPr/>
            <p:nvPr/>
          </p:nvSpPr>
          <p:spPr>
            <a:xfrm>
              <a:off x="5865481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3B46E4-ED79-C0A4-D3EC-D0AC464F53F1}"/>
                </a:ext>
              </a:extLst>
            </p:cNvPr>
            <p:cNvSpPr/>
            <p:nvPr/>
          </p:nvSpPr>
          <p:spPr>
            <a:xfrm>
              <a:off x="6679238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54FC62-5457-7E22-3ED8-4616C90E69FA}"/>
                </a:ext>
              </a:extLst>
            </p:cNvPr>
            <p:cNvSpPr/>
            <p:nvPr/>
          </p:nvSpPr>
          <p:spPr>
            <a:xfrm>
              <a:off x="7492993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35DF15-F225-C3AC-26D7-22FA706CC1E1}"/>
                </a:ext>
              </a:extLst>
            </p:cNvPr>
            <p:cNvSpPr/>
            <p:nvPr/>
          </p:nvSpPr>
          <p:spPr>
            <a:xfrm>
              <a:off x="8306749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75514E5-9B5C-DD00-7B2D-AFD4F029FA46}"/>
                </a:ext>
              </a:extLst>
            </p:cNvPr>
            <p:cNvSpPr/>
            <p:nvPr/>
          </p:nvSpPr>
          <p:spPr>
            <a:xfrm>
              <a:off x="9120505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A3AAFF5-EE3E-B828-722D-7D0BB08D9480}"/>
                </a:ext>
              </a:extLst>
            </p:cNvPr>
            <p:cNvSpPr/>
            <p:nvPr/>
          </p:nvSpPr>
          <p:spPr>
            <a:xfrm>
              <a:off x="9934261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17AC7BE-4B63-9A9C-56C9-EC71E907D92E}"/>
                </a:ext>
              </a:extLst>
            </p:cNvPr>
            <p:cNvSpPr/>
            <p:nvPr/>
          </p:nvSpPr>
          <p:spPr>
            <a:xfrm>
              <a:off x="10748016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17495C-9BF5-29C1-D235-0F591EEA82B3}"/>
                </a:ext>
              </a:extLst>
            </p:cNvPr>
            <p:cNvSpPr txBox="1"/>
            <p:nvPr/>
          </p:nvSpPr>
          <p:spPr>
            <a:xfrm>
              <a:off x="604549" y="1987341"/>
              <a:ext cx="268539" cy="20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6C90C-5B8B-4768-A612-EB34449E7A2E}"/>
                </a:ext>
              </a:extLst>
            </p:cNvPr>
            <p:cNvSpPr txBox="1"/>
            <p:nvPr/>
          </p:nvSpPr>
          <p:spPr>
            <a:xfrm>
              <a:off x="1849596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작업명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81ED61-9E44-D3CF-AC36-35421AD37185}"/>
                </a:ext>
              </a:extLst>
            </p:cNvPr>
            <p:cNvSpPr txBox="1"/>
            <p:nvPr/>
          </p:nvSpPr>
          <p:spPr>
            <a:xfrm>
              <a:off x="3517796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시작일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20F5D8-87FD-F5BD-9136-5F4AE23BF310}"/>
                </a:ext>
              </a:extLst>
            </p:cNvPr>
            <p:cNvSpPr txBox="1"/>
            <p:nvPr/>
          </p:nvSpPr>
          <p:spPr>
            <a:xfrm>
              <a:off x="4494302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종료일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8D1D4-4B5D-B3D7-EAAB-E1916F6544B7}"/>
                </a:ext>
              </a:extLst>
            </p:cNvPr>
            <p:cNvSpPr txBox="1"/>
            <p:nvPr/>
          </p:nvSpPr>
          <p:spPr>
            <a:xfrm>
              <a:off x="5308058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614DE5-85F0-7DEC-4A6C-1B14EF847698}"/>
                </a:ext>
              </a:extLst>
            </p:cNvPr>
            <p:cNvSpPr txBox="1"/>
            <p:nvPr/>
          </p:nvSpPr>
          <p:spPr>
            <a:xfrm>
              <a:off x="6062109" y="1968666"/>
              <a:ext cx="42049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41257C-F776-B778-E397-EDFC4C96B9C2}"/>
                </a:ext>
              </a:extLst>
            </p:cNvPr>
            <p:cNvSpPr txBox="1"/>
            <p:nvPr/>
          </p:nvSpPr>
          <p:spPr>
            <a:xfrm>
              <a:off x="6848712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D3B1E7-89FF-44A9-0149-55702507011C}"/>
                </a:ext>
              </a:extLst>
            </p:cNvPr>
            <p:cNvSpPr txBox="1"/>
            <p:nvPr/>
          </p:nvSpPr>
          <p:spPr>
            <a:xfrm>
              <a:off x="7665161" y="1968666"/>
              <a:ext cx="46941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11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6E4651-E7E9-2695-A2E0-36525B8D2B04}"/>
                </a:ext>
              </a:extLst>
            </p:cNvPr>
            <p:cNvSpPr txBox="1"/>
            <p:nvPr/>
          </p:nvSpPr>
          <p:spPr>
            <a:xfrm>
              <a:off x="8476223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12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4862B4-7B0C-CF88-BC25-C39BFC96C1BF}"/>
                </a:ext>
              </a:extLst>
            </p:cNvPr>
            <p:cNvSpPr txBox="1"/>
            <p:nvPr/>
          </p:nvSpPr>
          <p:spPr>
            <a:xfrm>
              <a:off x="9289979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13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AF31F3-8C36-7AC4-A628-F93EB377C54F}"/>
                </a:ext>
              </a:extLst>
            </p:cNvPr>
            <p:cNvSpPr txBox="1"/>
            <p:nvPr/>
          </p:nvSpPr>
          <p:spPr>
            <a:xfrm>
              <a:off x="10103735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14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A6DDFC-19AE-AB15-00E6-2C5E5935844D}"/>
                </a:ext>
              </a:extLst>
            </p:cNvPr>
            <p:cNvSpPr txBox="1"/>
            <p:nvPr/>
          </p:nvSpPr>
          <p:spPr>
            <a:xfrm>
              <a:off x="10917490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15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7841EA9-D044-4B50-7EE4-83BA18D088F3}"/>
                </a:ext>
              </a:extLst>
            </p:cNvPr>
            <p:cNvSpPr/>
            <p:nvPr/>
          </p:nvSpPr>
          <p:spPr>
            <a:xfrm>
              <a:off x="576068" y="2251760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9E8FB1B-1A12-BDDE-FCAF-B675C8A8A68C}"/>
                </a:ext>
              </a:extLst>
            </p:cNvPr>
            <p:cNvSpPr/>
            <p:nvPr/>
          </p:nvSpPr>
          <p:spPr>
            <a:xfrm>
              <a:off x="901570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A8267F5-4EA8-FDBD-9B5B-BA87DBDA0AE2}"/>
                </a:ext>
              </a:extLst>
            </p:cNvPr>
            <p:cNvSpPr/>
            <p:nvPr/>
          </p:nvSpPr>
          <p:spPr>
            <a:xfrm>
              <a:off x="3261463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A17BA49-51D4-268C-BAF9-D5D2FD661ED4}"/>
                </a:ext>
              </a:extLst>
            </p:cNvPr>
            <p:cNvSpPr/>
            <p:nvPr/>
          </p:nvSpPr>
          <p:spPr>
            <a:xfrm>
              <a:off x="4237969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A0D6392-E82A-C84A-6B3B-235DDF65B77E}"/>
                </a:ext>
              </a:extLst>
            </p:cNvPr>
            <p:cNvSpPr/>
            <p:nvPr/>
          </p:nvSpPr>
          <p:spPr>
            <a:xfrm>
              <a:off x="5214477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B99DB97-7071-F6EE-0411-610532746280}"/>
                </a:ext>
              </a:extLst>
            </p:cNvPr>
            <p:cNvSpPr/>
            <p:nvPr/>
          </p:nvSpPr>
          <p:spPr>
            <a:xfrm>
              <a:off x="5865481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426721FF-0CDC-D7CC-DF1B-48FC4D7EE612}"/>
                </a:ext>
              </a:extLst>
            </p:cNvPr>
            <p:cNvSpPr/>
            <p:nvPr/>
          </p:nvSpPr>
          <p:spPr>
            <a:xfrm>
              <a:off x="6679238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F332995-48BE-CD17-708B-9460C481C752}"/>
                </a:ext>
              </a:extLst>
            </p:cNvPr>
            <p:cNvSpPr/>
            <p:nvPr/>
          </p:nvSpPr>
          <p:spPr>
            <a:xfrm>
              <a:off x="7492993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487EE9D-8317-C805-D875-9FA589DDEB2D}"/>
                </a:ext>
              </a:extLst>
            </p:cNvPr>
            <p:cNvSpPr/>
            <p:nvPr/>
          </p:nvSpPr>
          <p:spPr>
            <a:xfrm>
              <a:off x="8306749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DC9E08D-F394-B9D3-0ED8-E7B9AE7B3B4E}"/>
                </a:ext>
              </a:extLst>
            </p:cNvPr>
            <p:cNvSpPr/>
            <p:nvPr/>
          </p:nvSpPr>
          <p:spPr>
            <a:xfrm>
              <a:off x="9120505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252A278-1D84-731B-5829-C9A05CA2E136}"/>
                </a:ext>
              </a:extLst>
            </p:cNvPr>
            <p:cNvSpPr/>
            <p:nvPr/>
          </p:nvSpPr>
          <p:spPr>
            <a:xfrm>
              <a:off x="9934261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7F60ACF-2E81-1B17-EC1D-C208948707DB}"/>
                </a:ext>
              </a:extLst>
            </p:cNvPr>
            <p:cNvSpPr/>
            <p:nvPr/>
          </p:nvSpPr>
          <p:spPr>
            <a:xfrm>
              <a:off x="10748016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68CBFE-F060-BB8F-EDAD-15E6BD9B04F5}"/>
                </a:ext>
              </a:extLst>
            </p:cNvPr>
            <p:cNvSpPr txBox="1"/>
            <p:nvPr/>
          </p:nvSpPr>
          <p:spPr>
            <a:xfrm>
              <a:off x="628483" y="2292485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E5532AB-F2CD-14AA-83F8-47610DFEA9CA}"/>
                </a:ext>
              </a:extLst>
            </p:cNvPr>
            <p:cNvSpPr txBox="1"/>
            <p:nvPr/>
          </p:nvSpPr>
          <p:spPr>
            <a:xfrm>
              <a:off x="897502" y="2266118"/>
              <a:ext cx="1099484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계획서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작성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78F71F-705D-7772-7C7B-BFE85A7CD27B}"/>
                </a:ext>
              </a:extLst>
            </p:cNvPr>
            <p:cNvSpPr txBox="1"/>
            <p:nvPr/>
          </p:nvSpPr>
          <p:spPr>
            <a:xfrm>
              <a:off x="3577162" y="2292485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5/1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DDCC567-8129-E148-E5FB-6E1631C8D63F}"/>
                </a:ext>
              </a:extLst>
            </p:cNvPr>
            <p:cNvSpPr txBox="1"/>
            <p:nvPr/>
          </p:nvSpPr>
          <p:spPr>
            <a:xfrm>
              <a:off x="4553670" y="2292485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18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862CF-7C52-A851-110B-9159DB8971E5}"/>
                </a:ext>
              </a:extLst>
            </p:cNvPr>
            <p:cNvSpPr txBox="1"/>
            <p:nvPr/>
          </p:nvSpPr>
          <p:spPr>
            <a:xfrm>
              <a:off x="5340064" y="2292485"/>
              <a:ext cx="399829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100%</a:t>
              </a: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4C5A00D-2BF0-8A5A-B6C5-935B2D4B8AB8}"/>
                </a:ext>
              </a:extLst>
            </p:cNvPr>
            <p:cNvSpPr/>
            <p:nvPr/>
          </p:nvSpPr>
          <p:spPr>
            <a:xfrm>
              <a:off x="5952655" y="2291365"/>
              <a:ext cx="645207" cy="16436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71D65B2-F08D-ED1A-EDF9-3407C1D80ED5}"/>
                </a:ext>
              </a:extLst>
            </p:cNvPr>
            <p:cNvSpPr/>
            <p:nvPr/>
          </p:nvSpPr>
          <p:spPr>
            <a:xfrm>
              <a:off x="576068" y="2506718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D585E0C-7C50-F713-9A90-10EC13B9E033}"/>
                </a:ext>
              </a:extLst>
            </p:cNvPr>
            <p:cNvSpPr/>
            <p:nvPr/>
          </p:nvSpPr>
          <p:spPr>
            <a:xfrm>
              <a:off x="901570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2B61C34-6B49-77D8-4FBE-75E5BFC68FAB}"/>
                </a:ext>
              </a:extLst>
            </p:cNvPr>
            <p:cNvSpPr/>
            <p:nvPr/>
          </p:nvSpPr>
          <p:spPr>
            <a:xfrm>
              <a:off x="3261463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2405E88-DC09-E77B-B28B-4E8A5DF489DD}"/>
                </a:ext>
              </a:extLst>
            </p:cNvPr>
            <p:cNvSpPr/>
            <p:nvPr/>
          </p:nvSpPr>
          <p:spPr>
            <a:xfrm>
              <a:off x="4237969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B61D2A8D-7ACA-A9B1-1E8B-5FE2317E6AF7}"/>
                </a:ext>
              </a:extLst>
            </p:cNvPr>
            <p:cNvSpPr/>
            <p:nvPr/>
          </p:nvSpPr>
          <p:spPr>
            <a:xfrm>
              <a:off x="5214477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BB430785-DE51-F5AF-508E-FE9076F13A6E}"/>
                </a:ext>
              </a:extLst>
            </p:cNvPr>
            <p:cNvSpPr/>
            <p:nvPr/>
          </p:nvSpPr>
          <p:spPr>
            <a:xfrm>
              <a:off x="5865481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FB921E0-FAF0-E1C0-D168-00770BF56BD6}"/>
                </a:ext>
              </a:extLst>
            </p:cNvPr>
            <p:cNvSpPr/>
            <p:nvPr/>
          </p:nvSpPr>
          <p:spPr>
            <a:xfrm>
              <a:off x="6679238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35C4842-CA07-3F53-05D3-3DFBCBFE06E4}"/>
                </a:ext>
              </a:extLst>
            </p:cNvPr>
            <p:cNvSpPr/>
            <p:nvPr/>
          </p:nvSpPr>
          <p:spPr>
            <a:xfrm>
              <a:off x="7492993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06BD8CC-CCCB-3560-45B3-3289E1EEF708}"/>
                </a:ext>
              </a:extLst>
            </p:cNvPr>
            <p:cNvSpPr/>
            <p:nvPr/>
          </p:nvSpPr>
          <p:spPr>
            <a:xfrm>
              <a:off x="8306749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45D9EFD-EF2F-C8A6-45AD-5F38DDDDFF63}"/>
                </a:ext>
              </a:extLst>
            </p:cNvPr>
            <p:cNvSpPr/>
            <p:nvPr/>
          </p:nvSpPr>
          <p:spPr>
            <a:xfrm>
              <a:off x="9120505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1F50CBB-D395-7D95-3EDB-EB4BDC277F76}"/>
                </a:ext>
              </a:extLst>
            </p:cNvPr>
            <p:cNvSpPr/>
            <p:nvPr/>
          </p:nvSpPr>
          <p:spPr>
            <a:xfrm>
              <a:off x="9934261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EBE994E-69F2-3171-195A-C1D2C89ABF88}"/>
                </a:ext>
              </a:extLst>
            </p:cNvPr>
            <p:cNvSpPr/>
            <p:nvPr/>
          </p:nvSpPr>
          <p:spPr>
            <a:xfrm>
              <a:off x="10748016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D0255B-F479-F25D-69D5-C7168C86751F}"/>
                </a:ext>
              </a:extLst>
            </p:cNvPr>
            <p:cNvSpPr txBox="1"/>
            <p:nvPr/>
          </p:nvSpPr>
          <p:spPr>
            <a:xfrm>
              <a:off x="628483" y="254744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E30595-D2D8-B44F-5C76-894F1590DBB3}"/>
                </a:ext>
              </a:extLst>
            </p:cNvPr>
            <p:cNvSpPr txBox="1"/>
            <p:nvPr/>
          </p:nvSpPr>
          <p:spPr>
            <a:xfrm>
              <a:off x="897502" y="2521077"/>
              <a:ext cx="1369395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요구사항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목록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기획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설계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EB92658-C775-302E-CE5A-94DBEBCA716A}"/>
                </a:ext>
              </a:extLst>
            </p:cNvPr>
            <p:cNvSpPr txBox="1"/>
            <p:nvPr/>
          </p:nvSpPr>
          <p:spPr>
            <a:xfrm>
              <a:off x="3577162" y="254744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19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C93D8C-20F5-606F-80CC-0AFA5CE1E8AE}"/>
                </a:ext>
              </a:extLst>
            </p:cNvPr>
            <p:cNvSpPr txBox="1"/>
            <p:nvPr/>
          </p:nvSpPr>
          <p:spPr>
            <a:xfrm>
              <a:off x="4553670" y="2547443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4FB8F30-97D5-B43D-49E5-E9E476B1D5CA}"/>
                </a:ext>
              </a:extLst>
            </p:cNvPr>
            <p:cNvSpPr txBox="1"/>
            <p:nvPr/>
          </p:nvSpPr>
          <p:spPr>
            <a:xfrm>
              <a:off x="5340064" y="2547443"/>
              <a:ext cx="399829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100%</a:t>
              </a: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E59FD903-48AF-9923-63DC-92174B662A24}"/>
                </a:ext>
              </a:extLst>
            </p:cNvPr>
            <p:cNvSpPr/>
            <p:nvPr/>
          </p:nvSpPr>
          <p:spPr>
            <a:xfrm>
              <a:off x="576068" y="2761676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E1B982D-AAF1-BF31-534D-46C71A8C3C1B}"/>
                </a:ext>
              </a:extLst>
            </p:cNvPr>
            <p:cNvSpPr/>
            <p:nvPr/>
          </p:nvSpPr>
          <p:spPr>
            <a:xfrm>
              <a:off x="901570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04977CE9-65C0-4D73-05E5-4E807755EA03}"/>
                </a:ext>
              </a:extLst>
            </p:cNvPr>
            <p:cNvSpPr/>
            <p:nvPr/>
          </p:nvSpPr>
          <p:spPr>
            <a:xfrm>
              <a:off x="3261463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4DBEF386-0BDF-34D8-12F1-9A2075023B98}"/>
                </a:ext>
              </a:extLst>
            </p:cNvPr>
            <p:cNvSpPr/>
            <p:nvPr/>
          </p:nvSpPr>
          <p:spPr>
            <a:xfrm>
              <a:off x="4237969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F15F6604-615E-30E9-48FF-D2F7CF148C49}"/>
                </a:ext>
              </a:extLst>
            </p:cNvPr>
            <p:cNvSpPr/>
            <p:nvPr/>
          </p:nvSpPr>
          <p:spPr>
            <a:xfrm>
              <a:off x="5214477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ED62DF86-ADCF-1A49-17CB-52C94BDC68A6}"/>
                </a:ext>
              </a:extLst>
            </p:cNvPr>
            <p:cNvSpPr/>
            <p:nvPr/>
          </p:nvSpPr>
          <p:spPr>
            <a:xfrm>
              <a:off x="5865481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AB1A00-CD6E-7E58-C9F0-8A54BD93F07E}"/>
                </a:ext>
              </a:extLst>
            </p:cNvPr>
            <p:cNvSpPr/>
            <p:nvPr/>
          </p:nvSpPr>
          <p:spPr>
            <a:xfrm>
              <a:off x="6679238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AC23EDA1-3D92-0462-E2C8-5A1CFF28CD56}"/>
                </a:ext>
              </a:extLst>
            </p:cNvPr>
            <p:cNvSpPr/>
            <p:nvPr/>
          </p:nvSpPr>
          <p:spPr>
            <a:xfrm>
              <a:off x="7492993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6CD1FED-E557-50CC-A5E0-E0FC1E3FCC7F}"/>
                </a:ext>
              </a:extLst>
            </p:cNvPr>
            <p:cNvSpPr/>
            <p:nvPr/>
          </p:nvSpPr>
          <p:spPr>
            <a:xfrm>
              <a:off x="8306749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9E9669B6-1309-9B8F-FCC6-C971D41DC1F8}"/>
                </a:ext>
              </a:extLst>
            </p:cNvPr>
            <p:cNvSpPr/>
            <p:nvPr/>
          </p:nvSpPr>
          <p:spPr>
            <a:xfrm>
              <a:off x="9120505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AB9A3479-96E8-0CC1-60EF-499381DC7F9E}"/>
                </a:ext>
              </a:extLst>
            </p:cNvPr>
            <p:cNvSpPr/>
            <p:nvPr/>
          </p:nvSpPr>
          <p:spPr>
            <a:xfrm>
              <a:off x="9934261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6A67D54-C98D-92F7-C77E-465C6F31FF1F}"/>
                </a:ext>
              </a:extLst>
            </p:cNvPr>
            <p:cNvSpPr/>
            <p:nvPr/>
          </p:nvSpPr>
          <p:spPr>
            <a:xfrm>
              <a:off x="10748016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BBF2048-242F-B94F-3B5A-F6A4F70F5058}"/>
                </a:ext>
              </a:extLst>
            </p:cNvPr>
            <p:cNvSpPr txBox="1"/>
            <p:nvPr/>
          </p:nvSpPr>
          <p:spPr>
            <a:xfrm>
              <a:off x="606159" y="2755372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DCCFA7F-6E07-14DD-5B9B-C9BFCDDC0732}"/>
                </a:ext>
              </a:extLst>
            </p:cNvPr>
            <p:cNvSpPr txBox="1"/>
            <p:nvPr/>
          </p:nvSpPr>
          <p:spPr>
            <a:xfrm>
              <a:off x="897502" y="2769037"/>
              <a:ext cx="867111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 dirty="0">
                  <a:ln/>
                  <a:solidFill>
                    <a:srgbClr val="E74C3C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750" b="1" spc="0" baseline="0" dirty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 dirty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기획</a:t>
              </a:r>
              <a:r>
                <a:rPr lang="ko-KR" altLang="en-US" sz="750" b="1" spc="0" baseline="0" dirty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 dirty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완료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B6D419F-F6AB-6B9A-43D1-4EDC96A30C39}"/>
                </a:ext>
              </a:extLst>
            </p:cNvPr>
            <p:cNvSpPr txBox="1"/>
            <p:nvPr/>
          </p:nvSpPr>
          <p:spPr>
            <a:xfrm>
              <a:off x="4561588" y="2771443"/>
              <a:ext cx="329268" cy="18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5/25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5295E7E-FCD7-35EA-E598-265B3933CDBB}"/>
                </a:ext>
              </a:extLst>
            </p:cNvPr>
            <p:cNvSpPr/>
            <p:nvPr/>
          </p:nvSpPr>
          <p:spPr>
            <a:xfrm>
              <a:off x="7829204" y="2807300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848A6A5A-FB09-7D62-9C8C-988A0CF1683F}"/>
                </a:ext>
              </a:extLst>
            </p:cNvPr>
            <p:cNvSpPr/>
            <p:nvPr/>
          </p:nvSpPr>
          <p:spPr>
            <a:xfrm>
              <a:off x="576068" y="2974141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CCB5EE22-BA0D-66C7-868A-DE0CE7E6B8D6}"/>
                </a:ext>
              </a:extLst>
            </p:cNvPr>
            <p:cNvSpPr/>
            <p:nvPr/>
          </p:nvSpPr>
          <p:spPr>
            <a:xfrm>
              <a:off x="901570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59F9526-02F2-13FF-2F71-742F43EE8C5F}"/>
                </a:ext>
              </a:extLst>
            </p:cNvPr>
            <p:cNvSpPr/>
            <p:nvPr/>
          </p:nvSpPr>
          <p:spPr>
            <a:xfrm>
              <a:off x="3261463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666D7DEA-0566-646D-2160-54D287A6F0D2}"/>
                </a:ext>
              </a:extLst>
            </p:cNvPr>
            <p:cNvSpPr/>
            <p:nvPr/>
          </p:nvSpPr>
          <p:spPr>
            <a:xfrm>
              <a:off x="4237969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B31A2E1-64F3-0AE2-89ED-144F43C424D3}"/>
                </a:ext>
              </a:extLst>
            </p:cNvPr>
            <p:cNvSpPr/>
            <p:nvPr/>
          </p:nvSpPr>
          <p:spPr>
            <a:xfrm>
              <a:off x="5214477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828F225C-BCB7-6F0F-1675-6866980934CD}"/>
                </a:ext>
              </a:extLst>
            </p:cNvPr>
            <p:cNvSpPr/>
            <p:nvPr/>
          </p:nvSpPr>
          <p:spPr>
            <a:xfrm>
              <a:off x="5865481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84D1EB34-93EA-5F00-5A48-C5D1B16BA276}"/>
                </a:ext>
              </a:extLst>
            </p:cNvPr>
            <p:cNvSpPr/>
            <p:nvPr/>
          </p:nvSpPr>
          <p:spPr>
            <a:xfrm>
              <a:off x="6679238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BEC971A7-FF18-DB02-138F-AF2D511F9726}"/>
                </a:ext>
              </a:extLst>
            </p:cNvPr>
            <p:cNvSpPr/>
            <p:nvPr/>
          </p:nvSpPr>
          <p:spPr>
            <a:xfrm>
              <a:off x="7492993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8BB5D07-B701-541B-2259-A80CFC849677}"/>
                </a:ext>
              </a:extLst>
            </p:cNvPr>
            <p:cNvSpPr/>
            <p:nvPr/>
          </p:nvSpPr>
          <p:spPr>
            <a:xfrm>
              <a:off x="8306749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48A11175-0E01-B179-4DEE-36684178388A}"/>
                </a:ext>
              </a:extLst>
            </p:cNvPr>
            <p:cNvSpPr/>
            <p:nvPr/>
          </p:nvSpPr>
          <p:spPr>
            <a:xfrm>
              <a:off x="9120505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54E77823-6CEC-E9D5-EFF7-A9EFD6B07CEC}"/>
                </a:ext>
              </a:extLst>
            </p:cNvPr>
            <p:cNvSpPr/>
            <p:nvPr/>
          </p:nvSpPr>
          <p:spPr>
            <a:xfrm>
              <a:off x="9934261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86EEC15B-FB98-DB51-29E5-E8396BE9070F}"/>
                </a:ext>
              </a:extLst>
            </p:cNvPr>
            <p:cNvSpPr/>
            <p:nvPr/>
          </p:nvSpPr>
          <p:spPr>
            <a:xfrm>
              <a:off x="10748016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7A5DB26-E2D0-B4D9-91E2-2E7F80EFF105}"/>
                </a:ext>
              </a:extLst>
            </p:cNvPr>
            <p:cNvSpPr txBox="1"/>
            <p:nvPr/>
          </p:nvSpPr>
          <p:spPr>
            <a:xfrm>
              <a:off x="628483" y="3014867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BFE7F02-F823-0010-33D0-38248C29F0D3}"/>
                </a:ext>
              </a:extLst>
            </p:cNvPr>
            <p:cNvSpPr txBox="1"/>
            <p:nvPr/>
          </p:nvSpPr>
          <p:spPr>
            <a:xfrm>
              <a:off x="897502" y="2988499"/>
              <a:ext cx="982961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25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UI </a:t>
              </a:r>
              <a:r>
                <a:rPr lang="ko-KR" altLang="en-US" sz="825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레이아웃 구성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8F6754A-B582-5500-8FDD-5EFB2A2F3F16}"/>
                </a:ext>
              </a:extLst>
            </p:cNvPr>
            <p:cNvSpPr txBox="1"/>
            <p:nvPr/>
          </p:nvSpPr>
          <p:spPr>
            <a:xfrm>
              <a:off x="3577162" y="3014867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5/26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34599D-5E8C-0D28-153D-D6A68886200E}"/>
                </a:ext>
              </a:extLst>
            </p:cNvPr>
            <p:cNvSpPr txBox="1"/>
            <p:nvPr/>
          </p:nvSpPr>
          <p:spPr>
            <a:xfrm>
              <a:off x="4578561" y="3014867"/>
              <a:ext cx="295324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D5BFA1C-8228-9C17-80BD-17E41696F1BB}"/>
                </a:ext>
              </a:extLst>
            </p:cNvPr>
            <p:cNvSpPr txBox="1"/>
            <p:nvPr/>
          </p:nvSpPr>
          <p:spPr>
            <a:xfrm>
              <a:off x="5347090" y="3014867"/>
              <a:ext cx="457176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4FD7AE8-AB3A-FDC2-EFC1-095D529B0301}"/>
                </a:ext>
              </a:extLst>
            </p:cNvPr>
            <p:cNvSpPr/>
            <p:nvPr/>
          </p:nvSpPr>
          <p:spPr>
            <a:xfrm>
              <a:off x="576068" y="3229099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0C384A15-CE25-97C9-7CA0-746FCD2BCBC8}"/>
                </a:ext>
              </a:extLst>
            </p:cNvPr>
            <p:cNvSpPr/>
            <p:nvPr/>
          </p:nvSpPr>
          <p:spPr>
            <a:xfrm>
              <a:off x="901570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25D00682-781A-8D50-71FD-1BCB2063F8AA}"/>
                </a:ext>
              </a:extLst>
            </p:cNvPr>
            <p:cNvSpPr/>
            <p:nvPr/>
          </p:nvSpPr>
          <p:spPr>
            <a:xfrm>
              <a:off x="3261463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C045BD3D-9864-1FF9-502D-38820D38B099}"/>
                </a:ext>
              </a:extLst>
            </p:cNvPr>
            <p:cNvSpPr/>
            <p:nvPr/>
          </p:nvSpPr>
          <p:spPr>
            <a:xfrm>
              <a:off x="4237969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7175163-3CB0-6AEC-0B55-B165A2259DD9}"/>
                </a:ext>
              </a:extLst>
            </p:cNvPr>
            <p:cNvSpPr/>
            <p:nvPr/>
          </p:nvSpPr>
          <p:spPr>
            <a:xfrm>
              <a:off x="5214477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F4E8F0EB-191E-CFD7-AF45-74BE05EDDA31}"/>
                </a:ext>
              </a:extLst>
            </p:cNvPr>
            <p:cNvSpPr/>
            <p:nvPr/>
          </p:nvSpPr>
          <p:spPr>
            <a:xfrm>
              <a:off x="5865481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936F27B4-B3B0-F91A-A287-C6FE368BA14E}"/>
                </a:ext>
              </a:extLst>
            </p:cNvPr>
            <p:cNvSpPr/>
            <p:nvPr/>
          </p:nvSpPr>
          <p:spPr>
            <a:xfrm>
              <a:off x="6679238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6832F847-FBB2-9B5C-39D5-08F80056190C}"/>
                </a:ext>
              </a:extLst>
            </p:cNvPr>
            <p:cNvSpPr/>
            <p:nvPr/>
          </p:nvSpPr>
          <p:spPr>
            <a:xfrm>
              <a:off x="7492993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9FD6F20-8D54-B994-5E61-E113C21DA6C8}"/>
                </a:ext>
              </a:extLst>
            </p:cNvPr>
            <p:cNvSpPr/>
            <p:nvPr/>
          </p:nvSpPr>
          <p:spPr>
            <a:xfrm>
              <a:off x="8306749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CD363041-A938-EBEB-859C-90CFACB2A12F}"/>
                </a:ext>
              </a:extLst>
            </p:cNvPr>
            <p:cNvSpPr/>
            <p:nvPr/>
          </p:nvSpPr>
          <p:spPr>
            <a:xfrm>
              <a:off x="9120505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C9EF107B-2CBC-2C30-6F4F-FFEBBCF00119}"/>
                </a:ext>
              </a:extLst>
            </p:cNvPr>
            <p:cNvSpPr/>
            <p:nvPr/>
          </p:nvSpPr>
          <p:spPr>
            <a:xfrm>
              <a:off x="9934261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C9CB11B-8710-5360-D1A3-A95D1D6B755A}"/>
                </a:ext>
              </a:extLst>
            </p:cNvPr>
            <p:cNvSpPr/>
            <p:nvPr/>
          </p:nvSpPr>
          <p:spPr>
            <a:xfrm>
              <a:off x="10748016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F4DB63D-D69F-D7A6-ED19-3F9EE2381781}"/>
                </a:ext>
              </a:extLst>
            </p:cNvPr>
            <p:cNvSpPr txBox="1"/>
            <p:nvPr/>
          </p:nvSpPr>
          <p:spPr>
            <a:xfrm>
              <a:off x="628483" y="3269825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446B7CE-965D-70A6-C078-F9330F73C94B}"/>
                </a:ext>
              </a:extLst>
            </p:cNvPr>
            <p:cNvSpPr txBox="1"/>
            <p:nvPr/>
          </p:nvSpPr>
          <p:spPr>
            <a:xfrm>
              <a:off x="897502" y="3243457"/>
              <a:ext cx="1957587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기본 타이머 기능개발</a:t>
              </a:r>
              <a:r>
                <a:rPr lang="en-US" altLang="ko-KR" sz="825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(</a:t>
              </a:r>
              <a:r>
                <a:rPr lang="ko-KR" altLang="en-US" sz="825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운동</a:t>
              </a:r>
              <a:r>
                <a:rPr lang="en-US" altLang="ko-KR" sz="825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/</a:t>
              </a:r>
              <a:r>
                <a:rPr lang="ko-KR" altLang="en-US" sz="825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휴식 전환</a:t>
              </a:r>
              <a:r>
                <a:rPr lang="en-US" altLang="ko-KR" sz="825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A9214DD-F53D-7F04-E340-D11F68E14783}"/>
                </a:ext>
              </a:extLst>
            </p:cNvPr>
            <p:cNvSpPr txBox="1"/>
            <p:nvPr/>
          </p:nvSpPr>
          <p:spPr>
            <a:xfrm>
              <a:off x="3577162" y="3269825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5/26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222C1E4-AD06-FCC6-DEC4-9E4419E44777}"/>
                </a:ext>
              </a:extLst>
            </p:cNvPr>
            <p:cNvSpPr txBox="1"/>
            <p:nvPr/>
          </p:nvSpPr>
          <p:spPr>
            <a:xfrm>
              <a:off x="4578561" y="3269825"/>
              <a:ext cx="295324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5102FE5-520A-2697-2F65-AF439E5B9D53}"/>
                </a:ext>
              </a:extLst>
            </p:cNvPr>
            <p:cNvSpPr txBox="1"/>
            <p:nvPr/>
          </p:nvSpPr>
          <p:spPr>
            <a:xfrm>
              <a:off x="5353668" y="3269825"/>
              <a:ext cx="457176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25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7224CA3A-AEA6-0EB0-B5FE-C2A18FCB9223}"/>
                </a:ext>
              </a:extLst>
            </p:cNvPr>
            <p:cNvSpPr/>
            <p:nvPr/>
          </p:nvSpPr>
          <p:spPr>
            <a:xfrm>
              <a:off x="576068" y="3484058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11465295-7A63-F977-2848-265EC28A0A0F}"/>
                </a:ext>
              </a:extLst>
            </p:cNvPr>
            <p:cNvSpPr/>
            <p:nvPr/>
          </p:nvSpPr>
          <p:spPr>
            <a:xfrm>
              <a:off x="901570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EE6C4078-7485-656F-C6F9-203577095FF9}"/>
                </a:ext>
              </a:extLst>
            </p:cNvPr>
            <p:cNvSpPr/>
            <p:nvPr/>
          </p:nvSpPr>
          <p:spPr>
            <a:xfrm>
              <a:off x="3261463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5CBC815F-3103-1A05-6E04-7C91346E9ADB}"/>
                </a:ext>
              </a:extLst>
            </p:cNvPr>
            <p:cNvSpPr/>
            <p:nvPr/>
          </p:nvSpPr>
          <p:spPr>
            <a:xfrm>
              <a:off x="4237969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A7BEC8B-B244-499D-1EFF-A4E8D530259A}"/>
                </a:ext>
              </a:extLst>
            </p:cNvPr>
            <p:cNvSpPr/>
            <p:nvPr/>
          </p:nvSpPr>
          <p:spPr>
            <a:xfrm>
              <a:off x="5214477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D1B310D7-C5A6-54B3-9481-3EE3C9BB6FA0}"/>
                </a:ext>
              </a:extLst>
            </p:cNvPr>
            <p:cNvSpPr/>
            <p:nvPr/>
          </p:nvSpPr>
          <p:spPr>
            <a:xfrm>
              <a:off x="5865481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73847A5C-1F07-100A-B59F-A5A7A26CD7EB}"/>
                </a:ext>
              </a:extLst>
            </p:cNvPr>
            <p:cNvSpPr/>
            <p:nvPr/>
          </p:nvSpPr>
          <p:spPr>
            <a:xfrm>
              <a:off x="6679238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FE4576FA-4170-0E95-6222-750D19E5EFD1}"/>
                </a:ext>
              </a:extLst>
            </p:cNvPr>
            <p:cNvSpPr/>
            <p:nvPr/>
          </p:nvSpPr>
          <p:spPr>
            <a:xfrm>
              <a:off x="7492993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51AD61F4-233B-1A71-9665-B9BA2269B11F}"/>
                </a:ext>
              </a:extLst>
            </p:cNvPr>
            <p:cNvSpPr/>
            <p:nvPr/>
          </p:nvSpPr>
          <p:spPr>
            <a:xfrm>
              <a:off x="8306749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E72FB09C-EE6F-F28C-8DB0-C48EF1F580F9}"/>
                </a:ext>
              </a:extLst>
            </p:cNvPr>
            <p:cNvSpPr/>
            <p:nvPr/>
          </p:nvSpPr>
          <p:spPr>
            <a:xfrm>
              <a:off x="9120505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3D926AD1-D2C9-2705-E7C8-56C3C5E48688}"/>
                </a:ext>
              </a:extLst>
            </p:cNvPr>
            <p:cNvSpPr/>
            <p:nvPr/>
          </p:nvSpPr>
          <p:spPr>
            <a:xfrm>
              <a:off x="9934261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6FC74403-0BD4-17D1-EADD-7025047FD0D1}"/>
                </a:ext>
              </a:extLst>
            </p:cNvPr>
            <p:cNvSpPr/>
            <p:nvPr/>
          </p:nvSpPr>
          <p:spPr>
            <a:xfrm>
              <a:off x="10748016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4BC66A7-E3D9-A8EE-FF53-67F357C51066}"/>
                </a:ext>
              </a:extLst>
            </p:cNvPr>
            <p:cNvSpPr txBox="1"/>
            <p:nvPr/>
          </p:nvSpPr>
          <p:spPr>
            <a:xfrm>
              <a:off x="628483" y="352478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ECD891A-D7F8-928F-6715-8CEBE8978B82}"/>
                </a:ext>
              </a:extLst>
            </p:cNvPr>
            <p:cNvSpPr txBox="1"/>
            <p:nvPr/>
          </p:nvSpPr>
          <p:spPr>
            <a:xfrm>
              <a:off x="828752" y="3498415"/>
              <a:ext cx="22958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  Firebase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연동 구현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(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운동기록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설정저장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)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EB0D40B-4935-48D2-2E7D-089E689E1914}"/>
                </a:ext>
              </a:extLst>
            </p:cNvPr>
            <p:cNvSpPr txBox="1"/>
            <p:nvPr/>
          </p:nvSpPr>
          <p:spPr>
            <a:xfrm>
              <a:off x="3602054" y="3524783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DEA8512-86E6-822B-EE47-60BC27865FE5}"/>
                </a:ext>
              </a:extLst>
            </p:cNvPr>
            <p:cNvSpPr txBox="1"/>
            <p:nvPr/>
          </p:nvSpPr>
          <p:spPr>
            <a:xfrm>
              <a:off x="4581168" y="3511032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672BE2-DCA1-9B79-2FCF-ED7691012B7B}"/>
                </a:ext>
              </a:extLst>
            </p:cNvPr>
            <p:cNvSpPr txBox="1"/>
            <p:nvPr/>
          </p:nvSpPr>
          <p:spPr>
            <a:xfrm>
              <a:off x="5350379" y="3524783"/>
              <a:ext cx="457176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%</a:t>
              </a:r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032BFAA7-1E73-EF70-5601-2C58A949BAC0}"/>
                </a:ext>
              </a:extLst>
            </p:cNvPr>
            <p:cNvSpPr/>
            <p:nvPr/>
          </p:nvSpPr>
          <p:spPr>
            <a:xfrm>
              <a:off x="576068" y="3739016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9A23D820-3BE0-54D0-FC39-FCCBEDFEB836}"/>
                </a:ext>
              </a:extLst>
            </p:cNvPr>
            <p:cNvSpPr/>
            <p:nvPr/>
          </p:nvSpPr>
          <p:spPr>
            <a:xfrm>
              <a:off x="901570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B54E05B-978E-DF34-16E8-E4D76CC9C685}"/>
                </a:ext>
              </a:extLst>
            </p:cNvPr>
            <p:cNvSpPr/>
            <p:nvPr/>
          </p:nvSpPr>
          <p:spPr>
            <a:xfrm>
              <a:off x="3261463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4E7AC32-F931-2322-349F-838EC04089A3}"/>
                </a:ext>
              </a:extLst>
            </p:cNvPr>
            <p:cNvSpPr/>
            <p:nvPr/>
          </p:nvSpPr>
          <p:spPr>
            <a:xfrm>
              <a:off x="4237969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A16A14A0-3409-D726-BE86-5C54E4A7A4E4}"/>
                </a:ext>
              </a:extLst>
            </p:cNvPr>
            <p:cNvSpPr/>
            <p:nvPr/>
          </p:nvSpPr>
          <p:spPr>
            <a:xfrm>
              <a:off x="5214477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4FD53E4-8741-7E57-ABC6-A2357EDC4B8E}"/>
                </a:ext>
              </a:extLst>
            </p:cNvPr>
            <p:cNvSpPr/>
            <p:nvPr/>
          </p:nvSpPr>
          <p:spPr>
            <a:xfrm>
              <a:off x="5865481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24AE10B-2131-5C90-E403-62D843589AEB}"/>
                </a:ext>
              </a:extLst>
            </p:cNvPr>
            <p:cNvSpPr/>
            <p:nvPr/>
          </p:nvSpPr>
          <p:spPr>
            <a:xfrm>
              <a:off x="6679238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F5EEA607-CC12-A305-CCE8-4049F4E9A935}"/>
                </a:ext>
              </a:extLst>
            </p:cNvPr>
            <p:cNvSpPr/>
            <p:nvPr/>
          </p:nvSpPr>
          <p:spPr>
            <a:xfrm>
              <a:off x="7492993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2449972C-4585-F6C5-DF63-40652E9AAB4A}"/>
                </a:ext>
              </a:extLst>
            </p:cNvPr>
            <p:cNvSpPr/>
            <p:nvPr/>
          </p:nvSpPr>
          <p:spPr>
            <a:xfrm>
              <a:off x="8306749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5A9AEBD-E0D2-DAA6-607F-66249066C655}"/>
                </a:ext>
              </a:extLst>
            </p:cNvPr>
            <p:cNvSpPr/>
            <p:nvPr/>
          </p:nvSpPr>
          <p:spPr>
            <a:xfrm>
              <a:off x="9120505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870C7B88-626F-CF18-B139-81F339ED5ACF}"/>
                </a:ext>
              </a:extLst>
            </p:cNvPr>
            <p:cNvSpPr/>
            <p:nvPr/>
          </p:nvSpPr>
          <p:spPr>
            <a:xfrm>
              <a:off x="9934261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6D7AADA-E100-2AFB-0F5A-43B2E7EBD413}"/>
                </a:ext>
              </a:extLst>
            </p:cNvPr>
            <p:cNvSpPr/>
            <p:nvPr/>
          </p:nvSpPr>
          <p:spPr>
            <a:xfrm>
              <a:off x="10748016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788DEE8-587C-1B15-8719-2CEBB3FDEEE6}"/>
                </a:ext>
              </a:extLst>
            </p:cNvPr>
            <p:cNvSpPr txBox="1"/>
            <p:nvPr/>
          </p:nvSpPr>
          <p:spPr>
            <a:xfrm>
              <a:off x="606159" y="3719293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BBA7D50-2CF2-4E18-44B1-95FEC0543AE6}"/>
                </a:ext>
              </a:extLst>
            </p:cNvPr>
            <p:cNvSpPr txBox="1"/>
            <p:nvPr/>
          </p:nvSpPr>
          <p:spPr>
            <a:xfrm>
              <a:off x="897502" y="3746377"/>
              <a:ext cx="816249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dirty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핵심 기능 완성</a:t>
              </a:r>
              <a:endParaRPr lang="ko-KR" altLang="en-US" sz="750" b="1" spc="0" baseline="0" dirty="0">
                <a:ln/>
                <a:solidFill>
                  <a:srgbClr val="E74C3C"/>
                </a:solidFill>
                <a:latin typeface="Arial"/>
                <a:ea typeface="맑은 고딕"/>
                <a:cs typeface="Arial"/>
                <a:sym typeface="Arial"/>
                <a:rtl val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4342E2C-E22A-B137-284C-4644B3A0EE92}"/>
                </a:ext>
              </a:extLst>
            </p:cNvPr>
            <p:cNvSpPr txBox="1"/>
            <p:nvPr/>
          </p:nvSpPr>
          <p:spPr>
            <a:xfrm>
              <a:off x="4572723" y="3742074"/>
              <a:ext cx="31771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75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  <a:endParaRPr lang="ko-KR" altLang="en-US" sz="75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C8C9921E-951A-7F11-438B-140EBD3E362F}"/>
                </a:ext>
              </a:extLst>
            </p:cNvPr>
            <p:cNvSpPr/>
            <p:nvPr/>
          </p:nvSpPr>
          <p:spPr>
            <a:xfrm>
              <a:off x="8630111" y="3784639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824F373C-7EA1-CD9B-BD37-9F9ECF9638BE}"/>
                </a:ext>
              </a:extLst>
            </p:cNvPr>
            <p:cNvSpPr/>
            <p:nvPr/>
          </p:nvSpPr>
          <p:spPr>
            <a:xfrm>
              <a:off x="576068" y="3951481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327EBC0F-04AF-0561-EC62-AC6B1D7F18F0}"/>
                </a:ext>
              </a:extLst>
            </p:cNvPr>
            <p:cNvSpPr/>
            <p:nvPr/>
          </p:nvSpPr>
          <p:spPr>
            <a:xfrm>
              <a:off x="901570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95E3095-AE8E-3A33-4B53-42C5300902BF}"/>
                </a:ext>
              </a:extLst>
            </p:cNvPr>
            <p:cNvSpPr/>
            <p:nvPr/>
          </p:nvSpPr>
          <p:spPr>
            <a:xfrm>
              <a:off x="3261463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E848EACA-76C4-D0FF-6D89-2DCD1BBC0E0C}"/>
                </a:ext>
              </a:extLst>
            </p:cNvPr>
            <p:cNvSpPr/>
            <p:nvPr/>
          </p:nvSpPr>
          <p:spPr>
            <a:xfrm>
              <a:off x="4237969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3DCE6E07-64F1-8428-D092-F94F36E27BBA}"/>
                </a:ext>
              </a:extLst>
            </p:cNvPr>
            <p:cNvSpPr/>
            <p:nvPr/>
          </p:nvSpPr>
          <p:spPr>
            <a:xfrm>
              <a:off x="5214477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A6C30D13-3349-1603-5B02-056398931B76}"/>
                </a:ext>
              </a:extLst>
            </p:cNvPr>
            <p:cNvSpPr/>
            <p:nvPr/>
          </p:nvSpPr>
          <p:spPr>
            <a:xfrm>
              <a:off x="5865481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959775E1-0414-1299-17D2-E761D6B86B97}"/>
                </a:ext>
              </a:extLst>
            </p:cNvPr>
            <p:cNvSpPr/>
            <p:nvPr/>
          </p:nvSpPr>
          <p:spPr>
            <a:xfrm>
              <a:off x="6679238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9258338-0EB0-4FE1-053E-1B5868C556C4}"/>
                </a:ext>
              </a:extLst>
            </p:cNvPr>
            <p:cNvSpPr/>
            <p:nvPr/>
          </p:nvSpPr>
          <p:spPr>
            <a:xfrm>
              <a:off x="7492993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92E826B4-4DDF-722A-E090-48438B1D5A11}"/>
                </a:ext>
              </a:extLst>
            </p:cNvPr>
            <p:cNvSpPr/>
            <p:nvPr/>
          </p:nvSpPr>
          <p:spPr>
            <a:xfrm>
              <a:off x="8306749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310DA725-5EDB-0D4A-5126-3322B66BCAD0}"/>
                </a:ext>
              </a:extLst>
            </p:cNvPr>
            <p:cNvSpPr/>
            <p:nvPr/>
          </p:nvSpPr>
          <p:spPr>
            <a:xfrm>
              <a:off x="9120505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8DB35E31-7BC9-EDF7-EF4A-DE60A62D24D2}"/>
                </a:ext>
              </a:extLst>
            </p:cNvPr>
            <p:cNvSpPr/>
            <p:nvPr/>
          </p:nvSpPr>
          <p:spPr>
            <a:xfrm>
              <a:off x="9934261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BEC32588-D5BC-8BB4-71AC-45C1D69DA213}"/>
                </a:ext>
              </a:extLst>
            </p:cNvPr>
            <p:cNvSpPr/>
            <p:nvPr/>
          </p:nvSpPr>
          <p:spPr>
            <a:xfrm>
              <a:off x="10748016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2DC8BDE-0591-D652-ECDA-D52B5C0E4424}"/>
                </a:ext>
              </a:extLst>
            </p:cNvPr>
            <p:cNvSpPr txBox="1"/>
            <p:nvPr/>
          </p:nvSpPr>
          <p:spPr>
            <a:xfrm>
              <a:off x="628483" y="3992206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360356C-B2E1-522C-2F56-09101B960EAB}"/>
                </a:ext>
              </a:extLst>
            </p:cNvPr>
            <p:cNvSpPr txBox="1"/>
            <p:nvPr/>
          </p:nvSpPr>
          <p:spPr>
            <a:xfrm>
              <a:off x="828752" y="3965839"/>
              <a:ext cx="2367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  </a:t>
              </a:r>
              <a:r>
                <a:rPr lang="ko-KR" altLang="en-US" sz="90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프리셋</a:t>
              </a:r>
              <a:r>
                <a:rPr lang="ko-KR" altLang="en-US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 시스템 개발</a:t>
              </a:r>
              <a:r>
                <a:rPr lang="en-US" altLang="ko-KR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(</a:t>
              </a:r>
              <a:r>
                <a:rPr lang="ko-KR" altLang="en-US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운동기록</a:t>
              </a:r>
              <a:r>
                <a:rPr lang="en-US" altLang="ko-KR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 </a:t>
              </a:r>
              <a:r>
                <a:rPr lang="ko-KR" altLang="en-US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설정 저장</a:t>
              </a:r>
              <a:r>
                <a:rPr lang="en-US" altLang="ko-KR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)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2A06BC8-A443-8CC7-42E2-4ED654D061C6}"/>
                </a:ext>
              </a:extLst>
            </p:cNvPr>
            <p:cNvSpPr txBox="1"/>
            <p:nvPr/>
          </p:nvSpPr>
          <p:spPr>
            <a:xfrm>
              <a:off x="3596896" y="3992206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79D570E-A231-F68C-AC19-954E77096060}"/>
                </a:ext>
              </a:extLst>
            </p:cNvPr>
            <p:cNvSpPr txBox="1"/>
            <p:nvPr/>
          </p:nvSpPr>
          <p:spPr>
            <a:xfrm>
              <a:off x="4553670" y="3992206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15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82159D9-6910-E24E-B17F-CE8DAEFEADB9}"/>
                </a:ext>
              </a:extLst>
            </p:cNvPr>
            <p:cNvSpPr txBox="1"/>
            <p:nvPr/>
          </p:nvSpPr>
          <p:spPr>
            <a:xfrm>
              <a:off x="5343801" y="3992206"/>
              <a:ext cx="457176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29B2F37F-1518-AA8E-3401-71A910C68F6C}"/>
                </a:ext>
              </a:extLst>
            </p:cNvPr>
            <p:cNvSpPr/>
            <p:nvPr/>
          </p:nvSpPr>
          <p:spPr>
            <a:xfrm>
              <a:off x="576068" y="4206439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C5A5DA8-2837-7970-1100-517FADA7724C}"/>
                </a:ext>
              </a:extLst>
            </p:cNvPr>
            <p:cNvSpPr/>
            <p:nvPr/>
          </p:nvSpPr>
          <p:spPr>
            <a:xfrm>
              <a:off x="901570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838AB5EC-6276-F8D6-99D8-5A72814D78EA}"/>
                </a:ext>
              </a:extLst>
            </p:cNvPr>
            <p:cNvSpPr/>
            <p:nvPr/>
          </p:nvSpPr>
          <p:spPr>
            <a:xfrm>
              <a:off x="3261463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2F48A72-8ADB-2C5E-33F3-92E433F40574}"/>
                </a:ext>
              </a:extLst>
            </p:cNvPr>
            <p:cNvSpPr/>
            <p:nvPr/>
          </p:nvSpPr>
          <p:spPr>
            <a:xfrm>
              <a:off x="4237969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8B1E442A-2C32-2E66-3D04-2985440FF054}"/>
                </a:ext>
              </a:extLst>
            </p:cNvPr>
            <p:cNvSpPr/>
            <p:nvPr/>
          </p:nvSpPr>
          <p:spPr>
            <a:xfrm>
              <a:off x="5214477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5D3A159A-7566-B782-F7AA-51F45C937032}"/>
                </a:ext>
              </a:extLst>
            </p:cNvPr>
            <p:cNvSpPr/>
            <p:nvPr/>
          </p:nvSpPr>
          <p:spPr>
            <a:xfrm>
              <a:off x="5865481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F5D2C28-EEC6-5039-65F0-8848963CEC33}"/>
                </a:ext>
              </a:extLst>
            </p:cNvPr>
            <p:cNvSpPr/>
            <p:nvPr/>
          </p:nvSpPr>
          <p:spPr>
            <a:xfrm>
              <a:off x="6679238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F7C0C7D0-BE0E-45D9-9D90-7FEA6ED36D28}"/>
                </a:ext>
              </a:extLst>
            </p:cNvPr>
            <p:cNvSpPr/>
            <p:nvPr/>
          </p:nvSpPr>
          <p:spPr>
            <a:xfrm>
              <a:off x="7492993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AE0A2EA6-8387-7594-2453-5635DAC39431}"/>
                </a:ext>
              </a:extLst>
            </p:cNvPr>
            <p:cNvSpPr/>
            <p:nvPr/>
          </p:nvSpPr>
          <p:spPr>
            <a:xfrm>
              <a:off x="8306749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DE395B17-7203-86F9-5499-7CEFACE40453}"/>
                </a:ext>
              </a:extLst>
            </p:cNvPr>
            <p:cNvSpPr/>
            <p:nvPr/>
          </p:nvSpPr>
          <p:spPr>
            <a:xfrm>
              <a:off x="9120505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15C6A876-6729-C9C8-3D08-A2E94CFBF350}"/>
                </a:ext>
              </a:extLst>
            </p:cNvPr>
            <p:cNvSpPr/>
            <p:nvPr/>
          </p:nvSpPr>
          <p:spPr>
            <a:xfrm>
              <a:off x="9934261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E1DAC43-99DE-8CE7-D8D9-512752502C76}"/>
                </a:ext>
              </a:extLst>
            </p:cNvPr>
            <p:cNvSpPr/>
            <p:nvPr/>
          </p:nvSpPr>
          <p:spPr>
            <a:xfrm>
              <a:off x="10748016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30807C0-FFC9-E35C-7C97-E74BF5DF0798}"/>
                </a:ext>
              </a:extLst>
            </p:cNvPr>
            <p:cNvSpPr txBox="1"/>
            <p:nvPr/>
          </p:nvSpPr>
          <p:spPr>
            <a:xfrm>
              <a:off x="628483" y="4247164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2718E45-099B-19D7-A5DB-B1D2E601D6FC}"/>
                </a:ext>
              </a:extLst>
            </p:cNvPr>
            <p:cNvSpPr txBox="1"/>
            <p:nvPr/>
          </p:nvSpPr>
          <p:spPr>
            <a:xfrm>
              <a:off x="904080" y="4220797"/>
              <a:ext cx="245772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5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다크모드</a:t>
              </a:r>
              <a:r>
                <a:rPr lang="en-US" altLang="ko-KR" sz="85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</a:t>
              </a:r>
              <a:r>
                <a:rPr lang="ko-KR" altLang="en-US" sz="85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사용자 설정 기능</a:t>
              </a:r>
              <a:r>
                <a:rPr lang="en-US" altLang="ko-KR" sz="85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</a:t>
              </a:r>
              <a:r>
                <a:rPr lang="ko-KR" altLang="en-US" sz="85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테스트 및 오류수정</a:t>
              </a:r>
              <a:endParaRPr lang="ko-KR" altLang="en-US" sz="8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7C411D6-0996-1E24-96B9-8734A80FD71C}"/>
                </a:ext>
              </a:extLst>
            </p:cNvPr>
            <p:cNvSpPr txBox="1"/>
            <p:nvPr/>
          </p:nvSpPr>
          <p:spPr>
            <a:xfrm>
              <a:off x="3574554" y="4233414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16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1D9E046-30DF-3AC1-9E83-55D4AD57B3AC}"/>
                </a:ext>
              </a:extLst>
            </p:cNvPr>
            <p:cNvSpPr txBox="1"/>
            <p:nvPr/>
          </p:nvSpPr>
          <p:spPr>
            <a:xfrm>
              <a:off x="4553670" y="4247164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027056E-A6AB-8D74-B756-72110D928C9B}"/>
                </a:ext>
              </a:extLst>
            </p:cNvPr>
            <p:cNvSpPr txBox="1"/>
            <p:nvPr/>
          </p:nvSpPr>
          <p:spPr>
            <a:xfrm>
              <a:off x="5343801" y="4247164"/>
              <a:ext cx="457176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310EC7E8-1734-D7B2-BFCD-19356A4727EC}"/>
                </a:ext>
              </a:extLst>
            </p:cNvPr>
            <p:cNvSpPr/>
            <p:nvPr/>
          </p:nvSpPr>
          <p:spPr>
            <a:xfrm>
              <a:off x="576068" y="4461397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AF953A9-0A2F-13AC-6A68-E9D325D2F97A}"/>
                </a:ext>
              </a:extLst>
            </p:cNvPr>
            <p:cNvSpPr/>
            <p:nvPr/>
          </p:nvSpPr>
          <p:spPr>
            <a:xfrm>
              <a:off x="901570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BD60C226-E877-9CAB-A3A8-ED373DA55FFF}"/>
                </a:ext>
              </a:extLst>
            </p:cNvPr>
            <p:cNvSpPr/>
            <p:nvPr/>
          </p:nvSpPr>
          <p:spPr>
            <a:xfrm>
              <a:off x="3261463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37248EE3-B1B6-4D0C-A63F-D6A6CF1C20E3}"/>
                </a:ext>
              </a:extLst>
            </p:cNvPr>
            <p:cNvSpPr/>
            <p:nvPr/>
          </p:nvSpPr>
          <p:spPr>
            <a:xfrm>
              <a:off x="4237969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D37C0F00-139F-AF91-859B-7D1104A5BC75}"/>
                </a:ext>
              </a:extLst>
            </p:cNvPr>
            <p:cNvSpPr/>
            <p:nvPr/>
          </p:nvSpPr>
          <p:spPr>
            <a:xfrm>
              <a:off x="5214477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C16FE135-B7D0-3751-3678-2DA97EF44ED0}"/>
                </a:ext>
              </a:extLst>
            </p:cNvPr>
            <p:cNvSpPr/>
            <p:nvPr/>
          </p:nvSpPr>
          <p:spPr>
            <a:xfrm>
              <a:off x="5865481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C793771-C9E2-7A3B-EC1A-671D539CFCCF}"/>
                </a:ext>
              </a:extLst>
            </p:cNvPr>
            <p:cNvSpPr/>
            <p:nvPr/>
          </p:nvSpPr>
          <p:spPr>
            <a:xfrm>
              <a:off x="6679238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17E46095-D809-A98B-6D7A-E4AC5CCD5E7F}"/>
                </a:ext>
              </a:extLst>
            </p:cNvPr>
            <p:cNvSpPr/>
            <p:nvPr/>
          </p:nvSpPr>
          <p:spPr>
            <a:xfrm>
              <a:off x="7492993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F167DB9A-0910-674D-87A4-659F29F90A67}"/>
                </a:ext>
              </a:extLst>
            </p:cNvPr>
            <p:cNvSpPr/>
            <p:nvPr/>
          </p:nvSpPr>
          <p:spPr>
            <a:xfrm>
              <a:off x="8306749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7C99507-4BE2-9421-95E4-A1AEE5A45891}"/>
                </a:ext>
              </a:extLst>
            </p:cNvPr>
            <p:cNvSpPr/>
            <p:nvPr/>
          </p:nvSpPr>
          <p:spPr>
            <a:xfrm>
              <a:off x="9120505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70D4DFBE-8A60-87E9-B9ED-454CDE287E3B}"/>
                </a:ext>
              </a:extLst>
            </p:cNvPr>
            <p:cNvSpPr/>
            <p:nvPr/>
          </p:nvSpPr>
          <p:spPr>
            <a:xfrm>
              <a:off x="9934261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831C0433-54D3-1782-600C-AE52F1782248}"/>
                </a:ext>
              </a:extLst>
            </p:cNvPr>
            <p:cNvSpPr/>
            <p:nvPr/>
          </p:nvSpPr>
          <p:spPr>
            <a:xfrm>
              <a:off x="10748016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696A202-F9EC-2784-23A5-5BFAE8276A82}"/>
                </a:ext>
              </a:extLst>
            </p:cNvPr>
            <p:cNvSpPr txBox="1"/>
            <p:nvPr/>
          </p:nvSpPr>
          <p:spPr>
            <a:xfrm>
              <a:off x="628483" y="450212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95821E1-5365-0DDD-108E-77FE5BCF6FF7}"/>
                </a:ext>
              </a:extLst>
            </p:cNvPr>
            <p:cNvSpPr txBox="1"/>
            <p:nvPr/>
          </p:nvSpPr>
          <p:spPr>
            <a:xfrm>
              <a:off x="897502" y="4475755"/>
              <a:ext cx="13837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최종 검토 및 최종 발표</a:t>
              </a:r>
              <a:endPara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3DA3D19-CC3D-EEBE-EF46-1B679EC9EE4B}"/>
                </a:ext>
              </a:extLst>
            </p:cNvPr>
            <p:cNvSpPr txBox="1"/>
            <p:nvPr/>
          </p:nvSpPr>
          <p:spPr>
            <a:xfrm>
              <a:off x="3577162" y="450212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23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54389016-2B7B-F77C-8C0D-5A757765A26E}"/>
                </a:ext>
              </a:extLst>
            </p:cNvPr>
            <p:cNvSpPr txBox="1"/>
            <p:nvPr/>
          </p:nvSpPr>
          <p:spPr>
            <a:xfrm>
              <a:off x="4553670" y="450212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23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6A046F6-A5EB-6FA4-498F-F763A717F1E5}"/>
                </a:ext>
              </a:extLst>
            </p:cNvPr>
            <p:cNvSpPr txBox="1"/>
            <p:nvPr/>
          </p:nvSpPr>
          <p:spPr>
            <a:xfrm>
              <a:off x="5343801" y="4502123"/>
              <a:ext cx="457176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933C9C8C-2BDC-9BBB-9307-9B2015BD34ED}"/>
                </a:ext>
              </a:extLst>
            </p:cNvPr>
            <p:cNvSpPr/>
            <p:nvPr/>
          </p:nvSpPr>
          <p:spPr>
            <a:xfrm>
              <a:off x="901570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A728E084-BF2B-506E-D8BB-1AAC537AF8DF}"/>
                </a:ext>
              </a:extLst>
            </p:cNvPr>
            <p:cNvSpPr/>
            <p:nvPr/>
          </p:nvSpPr>
          <p:spPr>
            <a:xfrm>
              <a:off x="3261463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7265E7CA-E35F-F2FB-A93B-15C31E3C084C}"/>
                </a:ext>
              </a:extLst>
            </p:cNvPr>
            <p:cNvSpPr/>
            <p:nvPr/>
          </p:nvSpPr>
          <p:spPr>
            <a:xfrm>
              <a:off x="4237969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090EC1A8-F0EA-428D-A894-ACC7668EB0E7}"/>
                </a:ext>
              </a:extLst>
            </p:cNvPr>
            <p:cNvSpPr/>
            <p:nvPr/>
          </p:nvSpPr>
          <p:spPr>
            <a:xfrm>
              <a:off x="5214477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19326984-69DA-CB14-FFC0-3A82430CDEB1}"/>
                </a:ext>
              </a:extLst>
            </p:cNvPr>
            <p:cNvSpPr/>
            <p:nvPr/>
          </p:nvSpPr>
          <p:spPr>
            <a:xfrm>
              <a:off x="5865481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39E1234C-3DF1-5284-A79E-987A6387E719}"/>
                </a:ext>
              </a:extLst>
            </p:cNvPr>
            <p:cNvSpPr/>
            <p:nvPr/>
          </p:nvSpPr>
          <p:spPr>
            <a:xfrm>
              <a:off x="6679238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225033A7-9514-4066-FB73-FDEF0F75622D}"/>
                </a:ext>
              </a:extLst>
            </p:cNvPr>
            <p:cNvSpPr/>
            <p:nvPr/>
          </p:nvSpPr>
          <p:spPr>
            <a:xfrm>
              <a:off x="7492993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96F9B99F-A393-70FC-754C-8B65ABD035AF}"/>
                </a:ext>
              </a:extLst>
            </p:cNvPr>
            <p:cNvSpPr/>
            <p:nvPr/>
          </p:nvSpPr>
          <p:spPr>
            <a:xfrm>
              <a:off x="8306749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388C069-66F8-525B-63CC-1EE55C42CFFA}"/>
                </a:ext>
              </a:extLst>
            </p:cNvPr>
            <p:cNvSpPr/>
            <p:nvPr/>
          </p:nvSpPr>
          <p:spPr>
            <a:xfrm>
              <a:off x="9120505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0CA15600-4A62-1FA5-1DB6-EEC45B3CE568}"/>
                </a:ext>
              </a:extLst>
            </p:cNvPr>
            <p:cNvSpPr/>
            <p:nvPr/>
          </p:nvSpPr>
          <p:spPr>
            <a:xfrm>
              <a:off x="9934261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DE1D8EF2-A803-B86C-67C6-3833F2C3728A}"/>
                </a:ext>
              </a:extLst>
            </p:cNvPr>
            <p:cNvSpPr/>
            <p:nvPr/>
          </p:nvSpPr>
          <p:spPr>
            <a:xfrm>
              <a:off x="10748016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A0A5B4A-8FBF-4E8A-0460-D8D80D9C275F}"/>
                </a:ext>
              </a:extLst>
            </p:cNvPr>
            <p:cNvSpPr/>
            <p:nvPr/>
          </p:nvSpPr>
          <p:spPr>
            <a:xfrm>
              <a:off x="576068" y="5056299"/>
              <a:ext cx="11067080" cy="679888"/>
            </a:xfrm>
            <a:custGeom>
              <a:avLst/>
              <a:gdLst>
                <a:gd name="connsiteX0" fmla="*/ 0 w 11843657"/>
                <a:gd name="connsiteY0" fmla="*/ 0 h 696685"/>
                <a:gd name="connsiteX1" fmla="*/ 11843657 w 11843657"/>
                <a:gd name="connsiteY1" fmla="*/ 0 h 696685"/>
                <a:gd name="connsiteX2" fmla="*/ 11843657 w 11843657"/>
                <a:gd name="connsiteY2" fmla="*/ 696686 h 696685"/>
                <a:gd name="connsiteX3" fmla="*/ 0 w 11843657"/>
                <a:gd name="connsiteY3" fmla="*/ 696686 h 69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696685">
                  <a:moveTo>
                    <a:pt x="0" y="0"/>
                  </a:moveTo>
                  <a:lnTo>
                    <a:pt x="11843657" y="0"/>
                  </a:lnTo>
                  <a:lnTo>
                    <a:pt x="11843657" y="696686"/>
                  </a:lnTo>
                  <a:lnTo>
                    <a:pt x="0" y="696686"/>
                  </a:lnTo>
                  <a:close/>
                </a:path>
              </a:pathLst>
            </a:custGeom>
            <a:solidFill>
              <a:srgbClr val="F9F9F9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F4D1E5BA-492B-CC12-03D8-8EE7E8CBF11E}"/>
                </a:ext>
              </a:extLst>
            </p:cNvPr>
            <p:cNvSpPr txBox="1"/>
            <p:nvPr/>
          </p:nvSpPr>
          <p:spPr>
            <a:xfrm>
              <a:off x="653374" y="5094651"/>
              <a:ext cx="911351" cy="2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범례</a:t>
              </a:r>
              <a:r>
                <a:rPr lang="ko-KR" altLang="en-US" sz="1050" b="1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(Legend)</a:t>
              </a:r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82A3091-D526-7DEE-BA3B-47A90296A492}"/>
                </a:ext>
              </a:extLst>
            </p:cNvPr>
            <p:cNvSpPr/>
            <p:nvPr/>
          </p:nvSpPr>
          <p:spPr>
            <a:xfrm>
              <a:off x="738819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A80631A0-DE06-7AD6-06A2-8F827BCC1C9A}"/>
                </a:ext>
              </a:extLst>
            </p:cNvPr>
            <p:cNvSpPr txBox="1"/>
            <p:nvPr/>
          </p:nvSpPr>
          <p:spPr>
            <a:xfrm>
              <a:off x="897502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완료된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BE8AE27-BC63-0DC4-275B-A3F68BDD9359}"/>
                </a:ext>
              </a:extLst>
            </p:cNvPr>
            <p:cNvSpPr/>
            <p:nvPr/>
          </p:nvSpPr>
          <p:spPr>
            <a:xfrm>
              <a:off x="2040829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F5B041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2FD2196-A539-8965-C22D-7AB434006182}"/>
                </a:ext>
              </a:extLst>
            </p:cNvPr>
            <p:cNvSpPr txBox="1"/>
            <p:nvPr/>
          </p:nvSpPr>
          <p:spPr>
            <a:xfrm>
              <a:off x="2199511" y="5419100"/>
              <a:ext cx="811053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진행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중인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63731A4E-C826-B075-9972-67CC1D14D001}"/>
                </a:ext>
              </a:extLst>
            </p:cNvPr>
            <p:cNvSpPr/>
            <p:nvPr/>
          </p:nvSpPr>
          <p:spPr>
            <a:xfrm>
              <a:off x="3342838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31B4146-7D52-EE2E-13A6-CF4C60491A64}"/>
                </a:ext>
              </a:extLst>
            </p:cNvPr>
            <p:cNvSpPr txBox="1"/>
            <p:nvPr/>
          </p:nvSpPr>
          <p:spPr>
            <a:xfrm>
              <a:off x="3501520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미시작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68E78EF8-34EE-D667-11BC-A9AEC0452F00}"/>
                </a:ext>
              </a:extLst>
            </p:cNvPr>
            <p:cNvSpPr/>
            <p:nvPr/>
          </p:nvSpPr>
          <p:spPr>
            <a:xfrm>
              <a:off x="4807599" y="5485702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38283D7-4B2A-674E-5473-DA35ACE1758D}"/>
                </a:ext>
              </a:extLst>
            </p:cNvPr>
            <p:cNvSpPr txBox="1"/>
            <p:nvPr/>
          </p:nvSpPr>
          <p:spPr>
            <a:xfrm>
              <a:off x="4966281" y="5419100"/>
              <a:ext cx="561491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마일스톤</a:t>
              </a:r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44C6AA41-BD49-B853-5FB9-8CB66E2B791B}"/>
                </a:ext>
              </a:extLst>
            </p:cNvPr>
            <p:cNvSpPr/>
            <p:nvPr/>
          </p:nvSpPr>
          <p:spPr>
            <a:xfrm>
              <a:off x="6109608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3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3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EBCCF48-8162-454B-A7D3-86431D43B83B}"/>
                </a:ext>
              </a:extLst>
            </p:cNvPr>
            <p:cNvSpPr txBox="1"/>
            <p:nvPr/>
          </p:nvSpPr>
          <p:spPr>
            <a:xfrm>
              <a:off x="6268291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마일스톤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행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51788FD1-C323-DC49-CC12-C14E5A9141EC}"/>
                </a:ext>
              </a:extLst>
            </p:cNvPr>
            <p:cNvSpPr/>
            <p:nvPr/>
          </p:nvSpPr>
          <p:spPr>
            <a:xfrm>
              <a:off x="6763196" y="2547440"/>
              <a:ext cx="645207" cy="16436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853AA22-7A23-1E1F-40F7-751D34302C46}"/>
              </a:ext>
            </a:extLst>
          </p:cNvPr>
          <p:cNvSpPr/>
          <p:nvPr/>
        </p:nvSpPr>
        <p:spPr>
          <a:xfrm>
            <a:off x="7593693" y="3014867"/>
            <a:ext cx="645207" cy="164361"/>
          </a:xfrm>
          <a:custGeom>
            <a:avLst/>
            <a:gdLst>
              <a:gd name="connsiteX0" fmla="*/ 853440 w 870857"/>
              <a:gd name="connsiteY0" fmla="*/ 0 h 139337"/>
              <a:gd name="connsiteX1" fmla="*/ 870857 w 870857"/>
              <a:gd name="connsiteY1" fmla="*/ 0 h 139337"/>
              <a:gd name="connsiteX2" fmla="*/ 870857 w 870857"/>
              <a:gd name="connsiteY2" fmla="*/ 139337 h 139337"/>
              <a:gd name="connsiteX3" fmla="*/ 853440 w 870857"/>
              <a:gd name="connsiteY3" fmla="*/ 139337 h 139337"/>
              <a:gd name="connsiteX4" fmla="*/ 17417 w 870857"/>
              <a:gd name="connsiteY4" fmla="*/ 139337 h 139337"/>
              <a:gd name="connsiteX5" fmla="*/ 0 w 870857"/>
              <a:gd name="connsiteY5" fmla="*/ 139337 h 139337"/>
              <a:gd name="connsiteX6" fmla="*/ 0 w 870857"/>
              <a:gd name="connsiteY6" fmla="*/ 0 h 139337"/>
              <a:gd name="connsiteX7" fmla="*/ 17417 w 870857"/>
              <a:gd name="connsiteY7" fmla="*/ 0 h 13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857" h="139337">
                <a:moveTo>
                  <a:pt x="853440" y="0"/>
                </a:moveTo>
                <a:cubicBezTo>
                  <a:pt x="863059" y="0"/>
                  <a:pt x="870857" y="0"/>
                  <a:pt x="870857" y="0"/>
                </a:cubicBezTo>
                <a:lnTo>
                  <a:pt x="870857" y="139337"/>
                </a:lnTo>
                <a:cubicBezTo>
                  <a:pt x="870857" y="139337"/>
                  <a:pt x="863059" y="139337"/>
                  <a:pt x="853440" y="139337"/>
                </a:cubicBezTo>
                <a:lnTo>
                  <a:pt x="17417" y="139337"/>
                </a:lnTo>
                <a:cubicBezTo>
                  <a:pt x="7798" y="139337"/>
                  <a:pt x="0" y="139337"/>
                  <a:pt x="0" y="139337"/>
                </a:cubicBezTo>
                <a:lnTo>
                  <a:pt x="0" y="0"/>
                </a:lnTo>
                <a:cubicBezTo>
                  <a:pt x="0" y="0"/>
                  <a:pt x="7798" y="0"/>
                  <a:pt x="17417" y="0"/>
                </a:cubicBezTo>
                <a:close/>
              </a:path>
            </a:pathLst>
          </a:custGeom>
          <a:solidFill>
            <a:srgbClr val="5B9BD5"/>
          </a:solidFill>
          <a:ln w="870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2" name="자유형: 도형 511">
            <a:extLst>
              <a:ext uri="{FF2B5EF4-FFF2-40B4-BE49-F238E27FC236}">
                <a16:creationId xmlns:a16="http://schemas.microsoft.com/office/drawing/2014/main" id="{2750CE7F-038D-7CDB-E8AA-1F232FA0976B}"/>
              </a:ext>
            </a:extLst>
          </p:cNvPr>
          <p:cNvSpPr/>
          <p:nvPr/>
        </p:nvSpPr>
        <p:spPr>
          <a:xfrm>
            <a:off x="7588215" y="3272517"/>
            <a:ext cx="645207" cy="164361"/>
          </a:xfrm>
          <a:custGeom>
            <a:avLst/>
            <a:gdLst>
              <a:gd name="connsiteX0" fmla="*/ 853440 w 870857"/>
              <a:gd name="connsiteY0" fmla="*/ 0 h 139337"/>
              <a:gd name="connsiteX1" fmla="*/ 870857 w 870857"/>
              <a:gd name="connsiteY1" fmla="*/ 0 h 139337"/>
              <a:gd name="connsiteX2" fmla="*/ 870857 w 870857"/>
              <a:gd name="connsiteY2" fmla="*/ 139337 h 139337"/>
              <a:gd name="connsiteX3" fmla="*/ 853440 w 870857"/>
              <a:gd name="connsiteY3" fmla="*/ 139337 h 139337"/>
              <a:gd name="connsiteX4" fmla="*/ 17417 w 870857"/>
              <a:gd name="connsiteY4" fmla="*/ 139337 h 139337"/>
              <a:gd name="connsiteX5" fmla="*/ 0 w 870857"/>
              <a:gd name="connsiteY5" fmla="*/ 139337 h 139337"/>
              <a:gd name="connsiteX6" fmla="*/ 0 w 870857"/>
              <a:gd name="connsiteY6" fmla="*/ 0 h 139337"/>
              <a:gd name="connsiteX7" fmla="*/ 17417 w 870857"/>
              <a:gd name="connsiteY7" fmla="*/ 0 h 13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857" h="139337">
                <a:moveTo>
                  <a:pt x="853440" y="0"/>
                </a:moveTo>
                <a:cubicBezTo>
                  <a:pt x="863059" y="0"/>
                  <a:pt x="870857" y="0"/>
                  <a:pt x="870857" y="0"/>
                </a:cubicBezTo>
                <a:lnTo>
                  <a:pt x="870857" y="139337"/>
                </a:lnTo>
                <a:cubicBezTo>
                  <a:pt x="870857" y="139337"/>
                  <a:pt x="863059" y="139337"/>
                  <a:pt x="853440" y="139337"/>
                </a:cubicBezTo>
                <a:lnTo>
                  <a:pt x="17417" y="139337"/>
                </a:lnTo>
                <a:cubicBezTo>
                  <a:pt x="7798" y="139337"/>
                  <a:pt x="0" y="139337"/>
                  <a:pt x="0" y="139337"/>
                </a:cubicBezTo>
                <a:lnTo>
                  <a:pt x="0" y="0"/>
                </a:lnTo>
                <a:cubicBezTo>
                  <a:pt x="0" y="0"/>
                  <a:pt x="7798" y="0"/>
                  <a:pt x="17417" y="0"/>
                </a:cubicBezTo>
                <a:close/>
              </a:path>
            </a:pathLst>
          </a:custGeom>
          <a:solidFill>
            <a:srgbClr val="5B9BD5"/>
          </a:solidFill>
          <a:ln w="870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3" name="자유형: 도형 512">
            <a:extLst>
              <a:ext uri="{FF2B5EF4-FFF2-40B4-BE49-F238E27FC236}">
                <a16:creationId xmlns:a16="http://schemas.microsoft.com/office/drawing/2014/main" id="{7B0B4148-04B3-A6FE-405C-118AE67560B4}"/>
              </a:ext>
            </a:extLst>
          </p:cNvPr>
          <p:cNvSpPr/>
          <p:nvPr/>
        </p:nvSpPr>
        <p:spPr>
          <a:xfrm>
            <a:off x="8385822" y="3530113"/>
            <a:ext cx="645207" cy="164361"/>
          </a:xfrm>
          <a:custGeom>
            <a:avLst/>
            <a:gdLst>
              <a:gd name="connsiteX0" fmla="*/ 853440 w 870857"/>
              <a:gd name="connsiteY0" fmla="*/ 0 h 139337"/>
              <a:gd name="connsiteX1" fmla="*/ 870857 w 870857"/>
              <a:gd name="connsiteY1" fmla="*/ 0 h 139337"/>
              <a:gd name="connsiteX2" fmla="*/ 870857 w 870857"/>
              <a:gd name="connsiteY2" fmla="*/ 139337 h 139337"/>
              <a:gd name="connsiteX3" fmla="*/ 853440 w 870857"/>
              <a:gd name="connsiteY3" fmla="*/ 139337 h 139337"/>
              <a:gd name="connsiteX4" fmla="*/ 17417 w 870857"/>
              <a:gd name="connsiteY4" fmla="*/ 139337 h 139337"/>
              <a:gd name="connsiteX5" fmla="*/ 0 w 870857"/>
              <a:gd name="connsiteY5" fmla="*/ 139337 h 139337"/>
              <a:gd name="connsiteX6" fmla="*/ 0 w 870857"/>
              <a:gd name="connsiteY6" fmla="*/ 0 h 139337"/>
              <a:gd name="connsiteX7" fmla="*/ 17417 w 870857"/>
              <a:gd name="connsiteY7" fmla="*/ 0 h 13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857" h="139337">
                <a:moveTo>
                  <a:pt x="853440" y="0"/>
                </a:moveTo>
                <a:cubicBezTo>
                  <a:pt x="863059" y="0"/>
                  <a:pt x="870857" y="0"/>
                  <a:pt x="870857" y="0"/>
                </a:cubicBezTo>
                <a:lnTo>
                  <a:pt x="870857" y="139337"/>
                </a:lnTo>
                <a:cubicBezTo>
                  <a:pt x="870857" y="139337"/>
                  <a:pt x="863059" y="139337"/>
                  <a:pt x="853440" y="139337"/>
                </a:cubicBezTo>
                <a:lnTo>
                  <a:pt x="17417" y="139337"/>
                </a:lnTo>
                <a:cubicBezTo>
                  <a:pt x="7798" y="139337"/>
                  <a:pt x="0" y="139337"/>
                  <a:pt x="0" y="139337"/>
                </a:cubicBezTo>
                <a:lnTo>
                  <a:pt x="0" y="0"/>
                </a:lnTo>
                <a:cubicBezTo>
                  <a:pt x="0" y="0"/>
                  <a:pt x="7798" y="0"/>
                  <a:pt x="17417" y="0"/>
                </a:cubicBezTo>
                <a:close/>
              </a:path>
            </a:pathLst>
          </a:custGeom>
          <a:solidFill>
            <a:srgbClr val="5B9BD5"/>
          </a:solidFill>
          <a:ln w="870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4" name="자유형: 도형 513">
            <a:extLst>
              <a:ext uri="{FF2B5EF4-FFF2-40B4-BE49-F238E27FC236}">
                <a16:creationId xmlns:a16="http://schemas.microsoft.com/office/drawing/2014/main" id="{6F4AA588-73C3-F2D7-0B18-F8ED3085C437}"/>
              </a:ext>
            </a:extLst>
          </p:cNvPr>
          <p:cNvSpPr/>
          <p:nvPr/>
        </p:nvSpPr>
        <p:spPr>
          <a:xfrm>
            <a:off x="9207602" y="3992206"/>
            <a:ext cx="645207" cy="164361"/>
          </a:xfrm>
          <a:custGeom>
            <a:avLst/>
            <a:gdLst>
              <a:gd name="connsiteX0" fmla="*/ 853440 w 870857"/>
              <a:gd name="connsiteY0" fmla="*/ 0 h 139337"/>
              <a:gd name="connsiteX1" fmla="*/ 870857 w 870857"/>
              <a:gd name="connsiteY1" fmla="*/ 0 h 139337"/>
              <a:gd name="connsiteX2" fmla="*/ 870857 w 870857"/>
              <a:gd name="connsiteY2" fmla="*/ 139337 h 139337"/>
              <a:gd name="connsiteX3" fmla="*/ 853440 w 870857"/>
              <a:gd name="connsiteY3" fmla="*/ 139337 h 139337"/>
              <a:gd name="connsiteX4" fmla="*/ 17417 w 870857"/>
              <a:gd name="connsiteY4" fmla="*/ 139337 h 139337"/>
              <a:gd name="connsiteX5" fmla="*/ 0 w 870857"/>
              <a:gd name="connsiteY5" fmla="*/ 139337 h 139337"/>
              <a:gd name="connsiteX6" fmla="*/ 0 w 870857"/>
              <a:gd name="connsiteY6" fmla="*/ 0 h 139337"/>
              <a:gd name="connsiteX7" fmla="*/ 17417 w 870857"/>
              <a:gd name="connsiteY7" fmla="*/ 0 h 13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857" h="139337">
                <a:moveTo>
                  <a:pt x="853440" y="0"/>
                </a:moveTo>
                <a:cubicBezTo>
                  <a:pt x="863059" y="0"/>
                  <a:pt x="870857" y="0"/>
                  <a:pt x="870857" y="0"/>
                </a:cubicBezTo>
                <a:lnTo>
                  <a:pt x="870857" y="139337"/>
                </a:lnTo>
                <a:cubicBezTo>
                  <a:pt x="870857" y="139337"/>
                  <a:pt x="863059" y="139337"/>
                  <a:pt x="853440" y="139337"/>
                </a:cubicBezTo>
                <a:lnTo>
                  <a:pt x="17417" y="139337"/>
                </a:lnTo>
                <a:cubicBezTo>
                  <a:pt x="7798" y="139337"/>
                  <a:pt x="0" y="139337"/>
                  <a:pt x="0" y="139337"/>
                </a:cubicBezTo>
                <a:lnTo>
                  <a:pt x="0" y="0"/>
                </a:lnTo>
                <a:cubicBezTo>
                  <a:pt x="0" y="0"/>
                  <a:pt x="7798" y="0"/>
                  <a:pt x="17417" y="0"/>
                </a:cubicBezTo>
                <a:close/>
              </a:path>
            </a:pathLst>
          </a:custGeom>
          <a:solidFill>
            <a:srgbClr val="5B9BD5"/>
          </a:solidFill>
          <a:ln w="870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5" name="자유형: 도형 514">
            <a:extLst>
              <a:ext uri="{FF2B5EF4-FFF2-40B4-BE49-F238E27FC236}">
                <a16:creationId xmlns:a16="http://schemas.microsoft.com/office/drawing/2014/main" id="{FBF95EF5-AEE4-DE79-E072-7E19E872D6D3}"/>
              </a:ext>
            </a:extLst>
          </p:cNvPr>
          <p:cNvSpPr/>
          <p:nvPr/>
        </p:nvSpPr>
        <p:spPr>
          <a:xfrm>
            <a:off x="10043061" y="4247164"/>
            <a:ext cx="645207" cy="164361"/>
          </a:xfrm>
          <a:custGeom>
            <a:avLst/>
            <a:gdLst>
              <a:gd name="connsiteX0" fmla="*/ 853440 w 870857"/>
              <a:gd name="connsiteY0" fmla="*/ 0 h 139337"/>
              <a:gd name="connsiteX1" fmla="*/ 870857 w 870857"/>
              <a:gd name="connsiteY1" fmla="*/ 0 h 139337"/>
              <a:gd name="connsiteX2" fmla="*/ 870857 w 870857"/>
              <a:gd name="connsiteY2" fmla="*/ 139337 h 139337"/>
              <a:gd name="connsiteX3" fmla="*/ 853440 w 870857"/>
              <a:gd name="connsiteY3" fmla="*/ 139337 h 139337"/>
              <a:gd name="connsiteX4" fmla="*/ 17417 w 870857"/>
              <a:gd name="connsiteY4" fmla="*/ 139337 h 139337"/>
              <a:gd name="connsiteX5" fmla="*/ 0 w 870857"/>
              <a:gd name="connsiteY5" fmla="*/ 139337 h 139337"/>
              <a:gd name="connsiteX6" fmla="*/ 0 w 870857"/>
              <a:gd name="connsiteY6" fmla="*/ 0 h 139337"/>
              <a:gd name="connsiteX7" fmla="*/ 17417 w 870857"/>
              <a:gd name="connsiteY7" fmla="*/ 0 h 13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857" h="139337">
                <a:moveTo>
                  <a:pt x="853440" y="0"/>
                </a:moveTo>
                <a:cubicBezTo>
                  <a:pt x="863059" y="0"/>
                  <a:pt x="870857" y="0"/>
                  <a:pt x="870857" y="0"/>
                </a:cubicBezTo>
                <a:lnTo>
                  <a:pt x="870857" y="139337"/>
                </a:lnTo>
                <a:cubicBezTo>
                  <a:pt x="870857" y="139337"/>
                  <a:pt x="863059" y="139337"/>
                  <a:pt x="853440" y="139337"/>
                </a:cubicBezTo>
                <a:lnTo>
                  <a:pt x="17417" y="139337"/>
                </a:lnTo>
                <a:cubicBezTo>
                  <a:pt x="7798" y="139337"/>
                  <a:pt x="0" y="139337"/>
                  <a:pt x="0" y="139337"/>
                </a:cubicBezTo>
                <a:lnTo>
                  <a:pt x="0" y="0"/>
                </a:lnTo>
                <a:cubicBezTo>
                  <a:pt x="0" y="0"/>
                  <a:pt x="7798" y="0"/>
                  <a:pt x="17417" y="0"/>
                </a:cubicBezTo>
                <a:close/>
              </a:path>
            </a:pathLst>
          </a:custGeom>
          <a:solidFill>
            <a:srgbClr val="5B9BD5"/>
          </a:solidFill>
          <a:ln w="870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6" name="자유형: 도형 515">
            <a:extLst>
              <a:ext uri="{FF2B5EF4-FFF2-40B4-BE49-F238E27FC236}">
                <a16:creationId xmlns:a16="http://schemas.microsoft.com/office/drawing/2014/main" id="{0DD88728-09B6-70C8-C724-65D1008469D7}"/>
              </a:ext>
            </a:extLst>
          </p:cNvPr>
          <p:cNvSpPr/>
          <p:nvPr/>
        </p:nvSpPr>
        <p:spPr>
          <a:xfrm>
            <a:off x="10871444" y="4500281"/>
            <a:ext cx="645207" cy="164361"/>
          </a:xfrm>
          <a:custGeom>
            <a:avLst/>
            <a:gdLst>
              <a:gd name="connsiteX0" fmla="*/ 853440 w 870857"/>
              <a:gd name="connsiteY0" fmla="*/ 0 h 139337"/>
              <a:gd name="connsiteX1" fmla="*/ 870857 w 870857"/>
              <a:gd name="connsiteY1" fmla="*/ 0 h 139337"/>
              <a:gd name="connsiteX2" fmla="*/ 870857 w 870857"/>
              <a:gd name="connsiteY2" fmla="*/ 139337 h 139337"/>
              <a:gd name="connsiteX3" fmla="*/ 853440 w 870857"/>
              <a:gd name="connsiteY3" fmla="*/ 139337 h 139337"/>
              <a:gd name="connsiteX4" fmla="*/ 17417 w 870857"/>
              <a:gd name="connsiteY4" fmla="*/ 139337 h 139337"/>
              <a:gd name="connsiteX5" fmla="*/ 0 w 870857"/>
              <a:gd name="connsiteY5" fmla="*/ 139337 h 139337"/>
              <a:gd name="connsiteX6" fmla="*/ 0 w 870857"/>
              <a:gd name="connsiteY6" fmla="*/ 0 h 139337"/>
              <a:gd name="connsiteX7" fmla="*/ 17417 w 870857"/>
              <a:gd name="connsiteY7" fmla="*/ 0 h 13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857" h="139337">
                <a:moveTo>
                  <a:pt x="853440" y="0"/>
                </a:moveTo>
                <a:cubicBezTo>
                  <a:pt x="863059" y="0"/>
                  <a:pt x="870857" y="0"/>
                  <a:pt x="870857" y="0"/>
                </a:cubicBezTo>
                <a:lnTo>
                  <a:pt x="870857" y="139337"/>
                </a:lnTo>
                <a:cubicBezTo>
                  <a:pt x="870857" y="139337"/>
                  <a:pt x="863059" y="139337"/>
                  <a:pt x="853440" y="139337"/>
                </a:cubicBezTo>
                <a:lnTo>
                  <a:pt x="17417" y="139337"/>
                </a:lnTo>
                <a:cubicBezTo>
                  <a:pt x="7798" y="139337"/>
                  <a:pt x="0" y="139337"/>
                  <a:pt x="0" y="139337"/>
                </a:cubicBezTo>
                <a:lnTo>
                  <a:pt x="0" y="0"/>
                </a:lnTo>
                <a:cubicBezTo>
                  <a:pt x="0" y="0"/>
                  <a:pt x="7798" y="0"/>
                  <a:pt x="17417" y="0"/>
                </a:cubicBezTo>
                <a:close/>
              </a:path>
            </a:pathLst>
          </a:custGeom>
          <a:solidFill>
            <a:srgbClr val="5B9BD5"/>
          </a:solidFill>
          <a:ln w="870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3" name="자유형: 도형 522">
            <a:extLst>
              <a:ext uri="{FF2B5EF4-FFF2-40B4-BE49-F238E27FC236}">
                <a16:creationId xmlns:a16="http://schemas.microsoft.com/office/drawing/2014/main" id="{ACEF2AAD-82C9-3F20-4D85-55F23D0BE807}"/>
              </a:ext>
            </a:extLst>
          </p:cNvPr>
          <p:cNvSpPr/>
          <p:nvPr/>
        </p:nvSpPr>
        <p:spPr>
          <a:xfrm>
            <a:off x="3269141" y="4712471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4" name="자유형: 도형 523">
            <a:extLst>
              <a:ext uri="{FF2B5EF4-FFF2-40B4-BE49-F238E27FC236}">
                <a16:creationId xmlns:a16="http://schemas.microsoft.com/office/drawing/2014/main" id="{B5C0F9A3-8A3C-E2F0-B274-F07A21A48055}"/>
              </a:ext>
            </a:extLst>
          </p:cNvPr>
          <p:cNvSpPr/>
          <p:nvPr/>
        </p:nvSpPr>
        <p:spPr>
          <a:xfrm>
            <a:off x="577166" y="4712475"/>
            <a:ext cx="11067080" cy="254958"/>
          </a:xfrm>
          <a:custGeom>
            <a:avLst/>
            <a:gdLst>
              <a:gd name="connsiteX0" fmla="*/ 0 w 11843657"/>
              <a:gd name="connsiteY0" fmla="*/ 0 h 261257"/>
              <a:gd name="connsiteX1" fmla="*/ 11843657 w 11843657"/>
              <a:gd name="connsiteY1" fmla="*/ 0 h 261257"/>
              <a:gd name="connsiteX2" fmla="*/ 11843657 w 11843657"/>
              <a:gd name="connsiteY2" fmla="*/ 261257 h 261257"/>
              <a:gd name="connsiteX3" fmla="*/ 0 w 11843657"/>
              <a:gd name="connsiteY3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3657" h="261257">
                <a:moveTo>
                  <a:pt x="0" y="0"/>
                </a:moveTo>
                <a:lnTo>
                  <a:pt x="11843657" y="0"/>
                </a:lnTo>
                <a:lnTo>
                  <a:pt x="11843657" y="261257"/>
                </a:lnTo>
                <a:lnTo>
                  <a:pt x="0" y="261257"/>
                </a:lnTo>
                <a:close/>
              </a:path>
            </a:pathLst>
          </a:custGeom>
          <a:solidFill>
            <a:srgbClr val="F8F8F8"/>
          </a:solidFill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25" name="자유형: 도형 524">
            <a:extLst>
              <a:ext uri="{FF2B5EF4-FFF2-40B4-BE49-F238E27FC236}">
                <a16:creationId xmlns:a16="http://schemas.microsoft.com/office/drawing/2014/main" id="{3381D9D7-FA32-44D1-EA0B-C3BB166B81C9}"/>
              </a:ext>
            </a:extLst>
          </p:cNvPr>
          <p:cNvSpPr/>
          <p:nvPr/>
        </p:nvSpPr>
        <p:spPr>
          <a:xfrm>
            <a:off x="3262561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6" name="자유형: 도형 525">
            <a:extLst>
              <a:ext uri="{FF2B5EF4-FFF2-40B4-BE49-F238E27FC236}">
                <a16:creationId xmlns:a16="http://schemas.microsoft.com/office/drawing/2014/main" id="{5BDC6057-76C0-4B7D-0D00-037022B0DCF7}"/>
              </a:ext>
            </a:extLst>
          </p:cNvPr>
          <p:cNvSpPr/>
          <p:nvPr/>
        </p:nvSpPr>
        <p:spPr>
          <a:xfrm>
            <a:off x="4239067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7" name="자유형: 도형 526">
            <a:extLst>
              <a:ext uri="{FF2B5EF4-FFF2-40B4-BE49-F238E27FC236}">
                <a16:creationId xmlns:a16="http://schemas.microsoft.com/office/drawing/2014/main" id="{82A67A4F-1D48-4B04-75F6-70DFCD0137AC}"/>
              </a:ext>
            </a:extLst>
          </p:cNvPr>
          <p:cNvSpPr/>
          <p:nvPr/>
        </p:nvSpPr>
        <p:spPr>
          <a:xfrm>
            <a:off x="5215575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8" name="자유형: 도형 527">
            <a:extLst>
              <a:ext uri="{FF2B5EF4-FFF2-40B4-BE49-F238E27FC236}">
                <a16:creationId xmlns:a16="http://schemas.microsoft.com/office/drawing/2014/main" id="{8B08D72F-35DB-2B29-58A1-E1232FF103D2}"/>
              </a:ext>
            </a:extLst>
          </p:cNvPr>
          <p:cNvSpPr/>
          <p:nvPr/>
        </p:nvSpPr>
        <p:spPr>
          <a:xfrm>
            <a:off x="5866579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9" name="자유형: 도형 528">
            <a:extLst>
              <a:ext uri="{FF2B5EF4-FFF2-40B4-BE49-F238E27FC236}">
                <a16:creationId xmlns:a16="http://schemas.microsoft.com/office/drawing/2014/main" id="{257BA562-4197-51F3-58C4-10FA7026B71B}"/>
              </a:ext>
            </a:extLst>
          </p:cNvPr>
          <p:cNvSpPr/>
          <p:nvPr/>
        </p:nvSpPr>
        <p:spPr>
          <a:xfrm>
            <a:off x="6680336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0" name="자유형: 도형 529">
            <a:extLst>
              <a:ext uri="{FF2B5EF4-FFF2-40B4-BE49-F238E27FC236}">
                <a16:creationId xmlns:a16="http://schemas.microsoft.com/office/drawing/2014/main" id="{343AAB03-16BB-7EB0-6C5C-DC85275EE7C4}"/>
              </a:ext>
            </a:extLst>
          </p:cNvPr>
          <p:cNvSpPr/>
          <p:nvPr/>
        </p:nvSpPr>
        <p:spPr>
          <a:xfrm>
            <a:off x="7494091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1" name="자유형: 도형 530">
            <a:extLst>
              <a:ext uri="{FF2B5EF4-FFF2-40B4-BE49-F238E27FC236}">
                <a16:creationId xmlns:a16="http://schemas.microsoft.com/office/drawing/2014/main" id="{09076FA9-6783-9922-2CA8-D0D6500C83CA}"/>
              </a:ext>
            </a:extLst>
          </p:cNvPr>
          <p:cNvSpPr/>
          <p:nvPr/>
        </p:nvSpPr>
        <p:spPr>
          <a:xfrm>
            <a:off x="8307847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3" name="자유형: 도형 532">
            <a:extLst>
              <a:ext uri="{FF2B5EF4-FFF2-40B4-BE49-F238E27FC236}">
                <a16:creationId xmlns:a16="http://schemas.microsoft.com/office/drawing/2014/main" id="{A0337428-9AB7-133C-930D-3740518CAA2C}"/>
              </a:ext>
            </a:extLst>
          </p:cNvPr>
          <p:cNvSpPr/>
          <p:nvPr/>
        </p:nvSpPr>
        <p:spPr>
          <a:xfrm>
            <a:off x="9121603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4" name="자유형: 도형 533">
            <a:extLst>
              <a:ext uri="{FF2B5EF4-FFF2-40B4-BE49-F238E27FC236}">
                <a16:creationId xmlns:a16="http://schemas.microsoft.com/office/drawing/2014/main" id="{9E5EBC72-C64E-6225-2A6C-F150C274EA6D}"/>
              </a:ext>
            </a:extLst>
          </p:cNvPr>
          <p:cNvSpPr/>
          <p:nvPr/>
        </p:nvSpPr>
        <p:spPr>
          <a:xfrm>
            <a:off x="9935359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5" name="자유형: 도형 534">
            <a:extLst>
              <a:ext uri="{FF2B5EF4-FFF2-40B4-BE49-F238E27FC236}">
                <a16:creationId xmlns:a16="http://schemas.microsoft.com/office/drawing/2014/main" id="{6CF10D6B-31EA-29CB-553F-4DC864F273C5}"/>
              </a:ext>
            </a:extLst>
          </p:cNvPr>
          <p:cNvSpPr/>
          <p:nvPr/>
        </p:nvSpPr>
        <p:spPr>
          <a:xfrm>
            <a:off x="10749114" y="4712475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4EE7FFB1-A8D7-0EF0-30FD-24DDDF5D3074}"/>
              </a:ext>
            </a:extLst>
          </p:cNvPr>
          <p:cNvSpPr txBox="1"/>
          <p:nvPr/>
        </p:nvSpPr>
        <p:spPr>
          <a:xfrm>
            <a:off x="629581" y="4753201"/>
            <a:ext cx="220671" cy="19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8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29A685EC-7147-EAAE-E628-A05440A1EE5A}"/>
              </a:ext>
            </a:extLst>
          </p:cNvPr>
          <p:cNvSpPr txBox="1"/>
          <p:nvPr/>
        </p:nvSpPr>
        <p:spPr>
          <a:xfrm>
            <a:off x="898600" y="472683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최종 검토 및 최종 발표</a:t>
            </a:r>
            <a:endParaRPr lang="ko-KR" altLang="en-US" sz="900" spc="0" baseline="0" dirty="0">
              <a:ln/>
              <a:solidFill>
                <a:srgbClr val="333333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0E72D72B-30AE-B99A-EC47-3AA4855EE182}"/>
              </a:ext>
            </a:extLst>
          </p:cNvPr>
          <p:cNvSpPr txBox="1"/>
          <p:nvPr/>
        </p:nvSpPr>
        <p:spPr>
          <a:xfrm>
            <a:off x="3578260" y="4753201"/>
            <a:ext cx="39145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6/</a:t>
            </a:r>
            <a:r>
              <a:rPr lang="en-US" altLang="ko-KR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23</a:t>
            </a:r>
            <a:endParaRPr lang="ko-KR" altLang="en-US" sz="825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88AAF435-5C97-707A-F3D8-F5584DA55F68}"/>
              </a:ext>
            </a:extLst>
          </p:cNvPr>
          <p:cNvSpPr txBox="1"/>
          <p:nvPr/>
        </p:nvSpPr>
        <p:spPr>
          <a:xfrm>
            <a:off x="4554768" y="4753201"/>
            <a:ext cx="39145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6/</a:t>
            </a:r>
            <a:r>
              <a:rPr lang="en-US" altLang="ko-KR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23</a:t>
            </a:r>
            <a:endParaRPr lang="ko-KR" altLang="en-US" sz="825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40" name="자유형: 도형 539">
            <a:extLst>
              <a:ext uri="{FF2B5EF4-FFF2-40B4-BE49-F238E27FC236}">
                <a16:creationId xmlns:a16="http://schemas.microsoft.com/office/drawing/2014/main" id="{3AC5C668-258F-4F7E-0147-3CDEE97BC94E}"/>
              </a:ext>
            </a:extLst>
          </p:cNvPr>
          <p:cNvSpPr/>
          <p:nvPr/>
        </p:nvSpPr>
        <p:spPr>
          <a:xfrm>
            <a:off x="902346" y="4700421"/>
            <a:ext cx="8137" cy="254958"/>
          </a:xfrm>
          <a:custGeom>
            <a:avLst/>
            <a:gdLst>
              <a:gd name="connsiteX0" fmla="*/ 0 w 8708"/>
              <a:gd name="connsiteY0" fmla="*/ 0 h 261257"/>
              <a:gd name="connsiteX1" fmla="*/ 0 w 870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61257">
                <a:moveTo>
                  <a:pt x="0" y="0"/>
                </a:moveTo>
                <a:lnTo>
                  <a:pt x="0" y="261257"/>
                </a:lnTo>
              </a:path>
            </a:pathLst>
          </a:custGeom>
          <a:ln w="8709" cap="flat">
            <a:solidFill>
              <a:srgbClr val="CCCCC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48" name="자유형: 도형 547">
            <a:extLst>
              <a:ext uri="{FF2B5EF4-FFF2-40B4-BE49-F238E27FC236}">
                <a16:creationId xmlns:a16="http://schemas.microsoft.com/office/drawing/2014/main" id="{7D6827B9-FC03-37AF-6489-C1F940B896E6}"/>
              </a:ext>
            </a:extLst>
          </p:cNvPr>
          <p:cNvSpPr/>
          <p:nvPr/>
        </p:nvSpPr>
        <p:spPr>
          <a:xfrm>
            <a:off x="577167" y="4460001"/>
            <a:ext cx="11067080" cy="256354"/>
          </a:xfrm>
          <a:custGeom>
            <a:avLst/>
            <a:gdLst>
              <a:gd name="connsiteX0" fmla="*/ 0 w 11843657"/>
              <a:gd name="connsiteY0" fmla="*/ 0 h 217714"/>
              <a:gd name="connsiteX1" fmla="*/ 11843657 w 11843657"/>
              <a:gd name="connsiteY1" fmla="*/ 0 h 217714"/>
              <a:gd name="connsiteX2" fmla="*/ 11843657 w 11843657"/>
              <a:gd name="connsiteY2" fmla="*/ 217714 h 217714"/>
              <a:gd name="connsiteX3" fmla="*/ 0 w 11843657"/>
              <a:gd name="connsiteY3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3657" h="217714">
                <a:moveTo>
                  <a:pt x="0" y="0"/>
                </a:moveTo>
                <a:lnTo>
                  <a:pt x="11843657" y="0"/>
                </a:lnTo>
                <a:lnTo>
                  <a:pt x="11843657" y="217714"/>
                </a:lnTo>
                <a:lnTo>
                  <a:pt x="0" y="217714"/>
                </a:lnTo>
                <a:close/>
              </a:path>
            </a:pathLst>
          </a:custGeom>
          <a:solidFill>
            <a:srgbClr val="FFF9C4"/>
          </a:solidFill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49" name="자유형: 도형 548">
            <a:extLst>
              <a:ext uri="{FF2B5EF4-FFF2-40B4-BE49-F238E27FC236}">
                <a16:creationId xmlns:a16="http://schemas.microsoft.com/office/drawing/2014/main" id="{D6F6F606-440E-4259-7895-11CE8564DF93}"/>
              </a:ext>
            </a:extLst>
          </p:cNvPr>
          <p:cNvSpPr/>
          <p:nvPr/>
        </p:nvSpPr>
        <p:spPr>
          <a:xfrm>
            <a:off x="3262562" y="4486313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0" name="자유형: 도형 549">
            <a:extLst>
              <a:ext uri="{FF2B5EF4-FFF2-40B4-BE49-F238E27FC236}">
                <a16:creationId xmlns:a16="http://schemas.microsoft.com/office/drawing/2014/main" id="{7DF146B8-6D19-3FAC-3695-358A7FCBBA6A}"/>
              </a:ext>
            </a:extLst>
          </p:cNvPr>
          <p:cNvSpPr/>
          <p:nvPr/>
        </p:nvSpPr>
        <p:spPr>
          <a:xfrm>
            <a:off x="4239068" y="4486313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1" name="자유형: 도형 550">
            <a:extLst>
              <a:ext uri="{FF2B5EF4-FFF2-40B4-BE49-F238E27FC236}">
                <a16:creationId xmlns:a16="http://schemas.microsoft.com/office/drawing/2014/main" id="{656DB691-CAA1-83ED-454E-2D68204F684F}"/>
              </a:ext>
            </a:extLst>
          </p:cNvPr>
          <p:cNvSpPr/>
          <p:nvPr/>
        </p:nvSpPr>
        <p:spPr>
          <a:xfrm>
            <a:off x="5215576" y="4473157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2" name="자유형: 도형 551">
            <a:extLst>
              <a:ext uri="{FF2B5EF4-FFF2-40B4-BE49-F238E27FC236}">
                <a16:creationId xmlns:a16="http://schemas.microsoft.com/office/drawing/2014/main" id="{B1C3AA01-B049-C3B7-42A9-C199E654FFC2}"/>
              </a:ext>
            </a:extLst>
          </p:cNvPr>
          <p:cNvSpPr/>
          <p:nvPr/>
        </p:nvSpPr>
        <p:spPr>
          <a:xfrm>
            <a:off x="5866580" y="4486313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3" name="자유형: 도형 552">
            <a:extLst>
              <a:ext uri="{FF2B5EF4-FFF2-40B4-BE49-F238E27FC236}">
                <a16:creationId xmlns:a16="http://schemas.microsoft.com/office/drawing/2014/main" id="{3F2D604C-A8B1-AE8C-EEEF-AC00B4F48746}"/>
              </a:ext>
            </a:extLst>
          </p:cNvPr>
          <p:cNvSpPr/>
          <p:nvPr/>
        </p:nvSpPr>
        <p:spPr>
          <a:xfrm>
            <a:off x="6680337" y="4479735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4" name="자유형: 도형 553">
            <a:extLst>
              <a:ext uri="{FF2B5EF4-FFF2-40B4-BE49-F238E27FC236}">
                <a16:creationId xmlns:a16="http://schemas.microsoft.com/office/drawing/2014/main" id="{E4C59FAF-C28B-39A8-8562-E05539FDF312}"/>
              </a:ext>
            </a:extLst>
          </p:cNvPr>
          <p:cNvSpPr/>
          <p:nvPr/>
        </p:nvSpPr>
        <p:spPr>
          <a:xfrm>
            <a:off x="7494092" y="4479735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5" name="자유형: 도형 554">
            <a:extLst>
              <a:ext uri="{FF2B5EF4-FFF2-40B4-BE49-F238E27FC236}">
                <a16:creationId xmlns:a16="http://schemas.microsoft.com/office/drawing/2014/main" id="{7736B09D-131A-598B-BED8-7907D80FDB92}"/>
              </a:ext>
            </a:extLst>
          </p:cNvPr>
          <p:cNvSpPr/>
          <p:nvPr/>
        </p:nvSpPr>
        <p:spPr>
          <a:xfrm>
            <a:off x="8307848" y="4479735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6" name="자유형: 도형 555">
            <a:extLst>
              <a:ext uri="{FF2B5EF4-FFF2-40B4-BE49-F238E27FC236}">
                <a16:creationId xmlns:a16="http://schemas.microsoft.com/office/drawing/2014/main" id="{D01F3BA1-FB71-C969-01C4-64A3AC11062F}"/>
              </a:ext>
            </a:extLst>
          </p:cNvPr>
          <p:cNvSpPr/>
          <p:nvPr/>
        </p:nvSpPr>
        <p:spPr>
          <a:xfrm>
            <a:off x="9115026" y="4492891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7" name="자유형: 도형 556">
            <a:extLst>
              <a:ext uri="{FF2B5EF4-FFF2-40B4-BE49-F238E27FC236}">
                <a16:creationId xmlns:a16="http://schemas.microsoft.com/office/drawing/2014/main" id="{98B34376-3230-4A2A-39D7-B5842B94C428}"/>
              </a:ext>
            </a:extLst>
          </p:cNvPr>
          <p:cNvSpPr/>
          <p:nvPr/>
        </p:nvSpPr>
        <p:spPr>
          <a:xfrm>
            <a:off x="9935360" y="4486313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58" name="자유형: 도형 557">
            <a:extLst>
              <a:ext uri="{FF2B5EF4-FFF2-40B4-BE49-F238E27FC236}">
                <a16:creationId xmlns:a16="http://schemas.microsoft.com/office/drawing/2014/main" id="{D011532C-7F05-4DB5-7D93-ACC7EE123915}"/>
              </a:ext>
            </a:extLst>
          </p:cNvPr>
          <p:cNvSpPr/>
          <p:nvPr/>
        </p:nvSpPr>
        <p:spPr>
          <a:xfrm>
            <a:off x="10749115" y="4492891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610ADAAD-EBFB-11AA-9D64-7AE1F9F272D4}"/>
              </a:ext>
            </a:extLst>
          </p:cNvPr>
          <p:cNvSpPr txBox="1"/>
          <p:nvPr/>
        </p:nvSpPr>
        <p:spPr>
          <a:xfrm>
            <a:off x="600680" y="4453697"/>
            <a:ext cx="252470" cy="191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E74C3C"/>
                </a:solidFill>
                <a:latin typeface="Cambria Math"/>
                <a:sym typeface="Cambria Math"/>
                <a:rtl val="0"/>
              </a:rPr>
              <a:t>◆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9FB680FF-B1CA-D35B-D9A5-D01A44AB3D7B}"/>
              </a:ext>
            </a:extLst>
          </p:cNvPr>
          <p:cNvSpPr txBox="1"/>
          <p:nvPr/>
        </p:nvSpPr>
        <p:spPr>
          <a:xfrm>
            <a:off x="892023" y="4467362"/>
            <a:ext cx="59663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750" b="1" dirty="0">
                <a:ln/>
                <a:solidFill>
                  <a:srgbClr val="E74C3C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750" b="1" spc="0" baseline="0" dirty="0">
                <a:ln/>
                <a:solidFill>
                  <a:srgbClr val="E74C3C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750" b="1" spc="0" baseline="0" dirty="0">
                <a:ln/>
                <a:solidFill>
                  <a:srgbClr val="E74C3C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완료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7321BC31-943E-C278-AA78-88AE7E58E002}"/>
              </a:ext>
            </a:extLst>
          </p:cNvPr>
          <p:cNvSpPr txBox="1"/>
          <p:nvPr/>
        </p:nvSpPr>
        <p:spPr>
          <a:xfrm>
            <a:off x="4556109" y="4489502"/>
            <a:ext cx="37061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5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6</a:t>
            </a:r>
            <a:r>
              <a:rPr lang="ko-KR" altLang="en-US" sz="75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/2</a:t>
            </a:r>
            <a:r>
              <a:rPr lang="en-US" altLang="ko-KR" sz="75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rPr>
              <a:t>2</a:t>
            </a:r>
            <a:endParaRPr lang="ko-KR" altLang="en-US" sz="750" spc="0" baseline="0" dirty="0">
              <a:ln/>
              <a:solidFill>
                <a:srgbClr val="666666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562" name="자유형: 도형 561">
            <a:extLst>
              <a:ext uri="{FF2B5EF4-FFF2-40B4-BE49-F238E27FC236}">
                <a16:creationId xmlns:a16="http://schemas.microsoft.com/office/drawing/2014/main" id="{17A78935-E3B7-FF6F-FE5E-9E5B9EFE165B}"/>
              </a:ext>
            </a:extLst>
          </p:cNvPr>
          <p:cNvSpPr/>
          <p:nvPr/>
        </p:nvSpPr>
        <p:spPr>
          <a:xfrm>
            <a:off x="10284048" y="4531937"/>
            <a:ext cx="162751" cy="84985"/>
          </a:xfrm>
          <a:custGeom>
            <a:avLst/>
            <a:gdLst>
              <a:gd name="connsiteX0" fmla="*/ 0 w 174171"/>
              <a:gd name="connsiteY0" fmla="*/ 43543 h 87085"/>
              <a:gd name="connsiteX1" fmla="*/ 87086 w 174171"/>
              <a:gd name="connsiteY1" fmla="*/ 0 h 87085"/>
              <a:gd name="connsiteX2" fmla="*/ 174171 w 174171"/>
              <a:gd name="connsiteY2" fmla="*/ 43543 h 87085"/>
              <a:gd name="connsiteX3" fmla="*/ 87086 w 174171"/>
              <a:gd name="connsiteY3" fmla="*/ 87086 h 8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" h="87085">
                <a:moveTo>
                  <a:pt x="0" y="43543"/>
                </a:moveTo>
                <a:lnTo>
                  <a:pt x="87086" y="0"/>
                </a:lnTo>
                <a:lnTo>
                  <a:pt x="174171" y="43543"/>
                </a:lnTo>
                <a:lnTo>
                  <a:pt x="87086" y="87086"/>
                </a:lnTo>
                <a:close/>
              </a:path>
            </a:pathLst>
          </a:custGeom>
          <a:solidFill>
            <a:srgbClr val="E74C3C"/>
          </a:solidFill>
          <a:ln w="870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2" name="자유형: 도형 301">
            <a:extLst>
              <a:ext uri="{FF2B5EF4-FFF2-40B4-BE49-F238E27FC236}">
                <a16:creationId xmlns:a16="http://schemas.microsoft.com/office/drawing/2014/main" id="{CDBA643A-0287-AA28-6867-87C60FCE02DF}"/>
              </a:ext>
            </a:extLst>
          </p:cNvPr>
          <p:cNvSpPr/>
          <p:nvPr/>
        </p:nvSpPr>
        <p:spPr>
          <a:xfrm>
            <a:off x="902013" y="4480827"/>
            <a:ext cx="8137" cy="212465"/>
          </a:xfrm>
          <a:custGeom>
            <a:avLst/>
            <a:gdLst>
              <a:gd name="connsiteX0" fmla="*/ 0 w 8708"/>
              <a:gd name="connsiteY0" fmla="*/ 0 h 217714"/>
              <a:gd name="connsiteX1" fmla="*/ 0 w 8708"/>
              <a:gd name="connsiteY1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" h="217714">
                <a:moveTo>
                  <a:pt x="0" y="0"/>
                </a:moveTo>
                <a:lnTo>
                  <a:pt x="0" y="217714"/>
                </a:lnTo>
              </a:path>
            </a:pathLst>
          </a:custGeom>
          <a:ln w="8709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7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472FD-B9AA-C0C0-F2A1-B4DEE43A5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3E9B167-50A2-6966-394B-5F3D418736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16986EC-9945-C7FF-7390-46A9FADC5E0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050E1-E576-3AF9-D5B1-2CEC33A7BDFC}"/>
              </a:ext>
            </a:extLst>
          </p:cNvPr>
          <p:cNvSpPr txBox="1"/>
          <p:nvPr/>
        </p:nvSpPr>
        <p:spPr>
          <a:xfrm>
            <a:off x="749517" y="1607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8D4E88F-7EC5-1789-E538-A58C5F19FA81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6" name="그림 5" descr="텍스트, 스크린샷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709DE3-C799-D385-DF6F-2DE3C422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0" y="1205736"/>
            <a:ext cx="2481768" cy="4706926"/>
          </a:xfrm>
          <a:prstGeom prst="rect">
            <a:avLst/>
          </a:prstGeom>
        </p:spPr>
      </p:pic>
      <p:pic>
        <p:nvPicPr>
          <p:cNvPr id="7" name="그림 6" descr="텍스트, 스크린샷, 번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E6C242-DB12-E060-CEBF-8CF684EE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28" y="1204792"/>
            <a:ext cx="2736709" cy="4768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E49F2-8B7E-1CF3-82CD-185FD15C3139}"/>
              </a:ext>
            </a:extLst>
          </p:cNvPr>
          <p:cNvSpPr txBox="1"/>
          <p:nvPr/>
        </p:nvSpPr>
        <p:spPr>
          <a:xfrm>
            <a:off x="1633932" y="602559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메인화면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AA330-86E7-CCCD-1489-2EF1464E6B34}"/>
              </a:ext>
            </a:extLst>
          </p:cNvPr>
          <p:cNvSpPr txBox="1"/>
          <p:nvPr/>
        </p:nvSpPr>
        <p:spPr>
          <a:xfrm>
            <a:off x="5496316" y="6026737"/>
            <a:ext cx="1199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타이머 설정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pic>
        <p:nvPicPr>
          <p:cNvPr id="13" name="그림 12" descr="텍스트, 스크린샷, 멀티미디어, 정보기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81EE85D-7A4A-7117-3B6E-D4A9C3239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869" y="1145587"/>
            <a:ext cx="2589412" cy="48272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FB0BEE-540F-6814-83FB-70CE8ED103B0}"/>
              </a:ext>
            </a:extLst>
          </p:cNvPr>
          <p:cNvSpPr txBox="1"/>
          <p:nvPr/>
        </p:nvSpPr>
        <p:spPr>
          <a:xfrm>
            <a:off x="9454521" y="601294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다크모드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8308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71AB-F579-D3EA-6461-87568EFDC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82DBB8D-0244-9E5D-C3F0-84683F6836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12DA1C4-27D5-421C-E20F-D8CA400548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DA876-8496-7AAF-C494-36319B3E9013}"/>
              </a:ext>
            </a:extLst>
          </p:cNvPr>
          <p:cNvSpPr txBox="1"/>
          <p:nvPr/>
        </p:nvSpPr>
        <p:spPr>
          <a:xfrm>
            <a:off x="749517" y="1607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6707CB2F-A226-E1E5-1912-01300AC7A48C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C6962-4DC7-03F8-1BCF-31EB85ADFC4B}"/>
              </a:ext>
            </a:extLst>
          </p:cNvPr>
          <p:cNvSpPr txBox="1"/>
          <p:nvPr/>
        </p:nvSpPr>
        <p:spPr>
          <a:xfrm>
            <a:off x="1430007" y="6051902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운동첫시작화면</a:t>
            </a:r>
            <a:endParaRPr lang="en-US" altLang="ko-KR" sz="150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  <a:p>
            <a:pPr algn="l"/>
            <a:r>
              <a:rPr lang="en-US" altLang="ko-KR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    (</a:t>
            </a:r>
            <a:r>
              <a:rPr lang="ko-KR" altLang="en-US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세트 저장</a:t>
            </a:r>
            <a:r>
              <a:rPr lang="en-US" altLang="ko-KR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3900D-6A31-7E9A-2597-7176E03FE8CF}"/>
              </a:ext>
            </a:extLst>
          </p:cNvPr>
          <p:cNvSpPr txBox="1"/>
          <p:nvPr/>
        </p:nvSpPr>
        <p:spPr>
          <a:xfrm>
            <a:off x="5695549" y="600042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휴식시간</a:t>
            </a:r>
          </a:p>
        </p:txBody>
      </p:sp>
      <p:pic>
        <p:nvPicPr>
          <p:cNvPr id="5" name="그림 4" descr="텍스트, 스크린샷, 로고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DAA4B5-B429-14AB-1328-72703D32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6" y="1205736"/>
            <a:ext cx="2481769" cy="4854872"/>
          </a:xfrm>
          <a:prstGeom prst="rect">
            <a:avLst/>
          </a:prstGeom>
        </p:spPr>
      </p:pic>
      <p:pic>
        <p:nvPicPr>
          <p:cNvPr id="7" name="그림 6" descr="텍스트, 스크린샷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701066-FC58-8B57-B8D1-F05488E4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94" y="1159690"/>
            <a:ext cx="2481768" cy="4819854"/>
          </a:xfrm>
          <a:prstGeom prst="rect">
            <a:avLst/>
          </a:prstGeom>
        </p:spPr>
      </p:pic>
      <p:pic>
        <p:nvPicPr>
          <p:cNvPr id="14" name="그림 13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78836F-57D5-AEB1-DB87-780FFC3A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515" y="1133374"/>
            <a:ext cx="2481769" cy="48198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8D0BF1-4599-CD6B-B5CF-EF0FC85580DE}"/>
              </a:ext>
            </a:extLst>
          </p:cNvPr>
          <p:cNvSpPr txBox="1"/>
          <p:nvPr/>
        </p:nvSpPr>
        <p:spPr>
          <a:xfrm>
            <a:off x="9551588" y="598836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세트완료</a:t>
            </a:r>
          </a:p>
        </p:txBody>
      </p:sp>
    </p:spTree>
    <p:extLst>
      <p:ext uri="{BB962C8B-B14F-4D97-AF65-F5344CB8AC3E}">
        <p14:creationId xmlns:p14="http://schemas.microsoft.com/office/powerpoint/2010/main" val="138451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2CF8A-921D-2D87-42F9-7740B3FD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D1632F9-48C3-EF0B-29D8-F1259E583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86117E2-4EF6-4887-7A00-C9EC4505FDC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82296-232C-79A7-0AAE-D0207FFEFAF5}"/>
              </a:ext>
            </a:extLst>
          </p:cNvPr>
          <p:cNvSpPr txBox="1"/>
          <p:nvPr/>
        </p:nvSpPr>
        <p:spPr>
          <a:xfrm>
            <a:off x="749517" y="1607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FC5FB00-2E4F-929C-4193-88C841C16FAD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 descr="텍스트, 스크린샷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3CCC38-0FDB-D047-FAE0-0E049B0F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0" y="1205736"/>
            <a:ext cx="2481768" cy="4706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16E47-B52F-CB24-4F38-EBE290E75D70}"/>
              </a:ext>
            </a:extLst>
          </p:cNvPr>
          <p:cNvSpPr txBox="1"/>
          <p:nvPr/>
        </p:nvSpPr>
        <p:spPr>
          <a:xfrm>
            <a:off x="1572057" y="5971736"/>
            <a:ext cx="1199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상단 </a:t>
            </a:r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메뉴바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D67CC-E7D0-30C0-80B0-56FFDA262BA6}"/>
              </a:ext>
            </a:extLst>
          </p:cNvPr>
          <p:cNvSpPr txBox="1"/>
          <p:nvPr/>
        </p:nvSpPr>
        <p:spPr>
          <a:xfrm>
            <a:off x="5498909" y="5971736"/>
            <a:ext cx="8146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앱 설정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pic>
        <p:nvPicPr>
          <p:cNvPr id="15" name="그림 14" descr="텍스트, 스크린샷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1860FC-A2FF-5BA6-948E-6722968C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53" y="1205737"/>
            <a:ext cx="2481768" cy="4706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37863-09FC-DF5B-1469-F035AE17B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129" y="1205734"/>
            <a:ext cx="2481769" cy="4706927"/>
          </a:xfrm>
          <a:prstGeom prst="rect">
            <a:avLst/>
          </a:prstGeom>
        </p:spPr>
      </p:pic>
      <p:pic>
        <p:nvPicPr>
          <p:cNvPr id="4" name="그림 3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631DB0-4F47-C6DF-781F-BC5806840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420" y="1205731"/>
            <a:ext cx="2481769" cy="470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09DD4C-E881-90D6-9AE0-EE6BF3F35AD8}"/>
              </a:ext>
            </a:extLst>
          </p:cNvPr>
          <p:cNvSpPr txBox="1"/>
          <p:nvPr/>
        </p:nvSpPr>
        <p:spPr>
          <a:xfrm>
            <a:off x="9602986" y="5952002"/>
            <a:ext cx="1007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운동 기록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6167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와이드스크린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Segoe UI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2025-05-23T12:27:58Z</dcterms:created>
  <dcterms:modified xsi:type="dcterms:W3CDTF">2025-06-22T12:50:23Z</dcterms:modified>
  <cp:category/>
</cp:coreProperties>
</file>