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2023-01-09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2023-01-09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2023-01-09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R</a:t>
            </a:r>
            <a:r>
              <a:rPr lang="ko-KR" altLang="en-US">
                <a:latin typeface="Malgun Gothic" panose="020B0503020000020004" pitchFamily="50" charset="-127"/>
                <a:ea typeface="Malgun Gothic" panose="020B0503020000020004" pitchFamily="50" charset="-127"/>
              </a:rPr>
              <a:t>을 통한 데이터시각화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최민영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428999"/>
            <a:ext cx="11260667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9"/>
    </mc:Choice>
    <mc:Fallback xmlns="">
      <p:transition spd="slow" advTm="87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E4765-4801-4244-AE0B-952F944B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 데이터 분석 및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D8C77-11E2-4EB2-BAE0-E28D0182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어머니</a:t>
            </a:r>
            <a:r>
              <a:rPr lang="en-US" altLang="ko-KR" dirty="0"/>
              <a:t>/</a:t>
            </a:r>
            <a:r>
              <a:rPr lang="ko-KR" altLang="en-US" dirty="0"/>
              <a:t>아들</a:t>
            </a:r>
            <a:r>
              <a:rPr lang="en-US" altLang="ko-KR" dirty="0"/>
              <a:t>(</a:t>
            </a:r>
            <a:r>
              <a:rPr lang="en-US" altLang="ko-KR" dirty="0" err="1"/>
              <a:t>ms</a:t>
            </a:r>
            <a:r>
              <a:rPr lang="en-US" altLang="ko-KR" dirty="0"/>
              <a:t>) </a:t>
            </a:r>
            <a:r>
              <a:rPr lang="ko-KR" altLang="en-US" dirty="0"/>
              <a:t>관계에서 키 차이 절대값 평균이 가장 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아버지</a:t>
            </a:r>
            <a:r>
              <a:rPr lang="en-US" altLang="ko-KR" dirty="0"/>
              <a:t>/</a:t>
            </a:r>
            <a:r>
              <a:rPr lang="ko-KR" altLang="en-US" dirty="0"/>
              <a:t>아들</a:t>
            </a:r>
            <a:r>
              <a:rPr lang="en-US" altLang="ko-KR" dirty="0"/>
              <a:t>(fs), </a:t>
            </a:r>
            <a:r>
              <a:rPr lang="ko-KR" altLang="en-US" dirty="0"/>
              <a:t>어머니</a:t>
            </a:r>
            <a:r>
              <a:rPr lang="en-US" altLang="ko-KR" dirty="0"/>
              <a:t>/</a:t>
            </a:r>
            <a:r>
              <a:rPr lang="ko-KR" altLang="en-US" dirty="0"/>
              <a:t>딸</a:t>
            </a:r>
            <a:r>
              <a:rPr lang="en-US" altLang="ko-KR" dirty="0"/>
              <a:t>(md)</a:t>
            </a:r>
            <a:r>
              <a:rPr lang="ko-KR" altLang="en-US" dirty="0"/>
              <a:t>와 같이 부모와 자식이 동성일때 키의 절대값 평균 차이가 가장 적었음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키 차이의 평균값이 작아질수록 부모와 자식의 키가 비슷함을 의미함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부모와 자녀의 성별이 키의 유전에 영향을 주는 요소이며</a:t>
            </a:r>
            <a:r>
              <a:rPr lang="en-US" altLang="ko-KR" dirty="0"/>
              <a:t>, </a:t>
            </a:r>
            <a:r>
              <a:rPr lang="ko-KR" altLang="en-US" dirty="0"/>
              <a:t>부모와 같은 성별일 때 그 영향이 더욱 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2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8"/>
    </mc:Choice>
    <mc:Fallback xmlns="">
      <p:transition spd="slow" advTm="410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9F3CD-ADE2-4488-9A36-95FC12DD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선택한 </a:t>
            </a:r>
            <a:r>
              <a:rPr lang="en-US" altLang="ko-KR" sz="4800" dirty="0"/>
              <a:t>DATA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BEB08-74D4-4059-A659-F3B8F2CD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67127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HistData</a:t>
            </a:r>
            <a:r>
              <a:rPr lang="en-US" altLang="ko-KR" sz="2800" dirty="0"/>
              <a:t>(</a:t>
            </a:r>
            <a:r>
              <a:rPr lang="en-US" altLang="ko-KR" sz="2800" dirty="0" err="1"/>
              <a:t>PearsonLee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20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00"/>
    </mc:Choice>
    <mc:Fallback xmlns="">
      <p:transition spd="slow" advTm="208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8953-E503-40C4-BC5C-AA4F15BA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Data </a:t>
            </a:r>
            <a:r>
              <a:rPr lang="ko-KR" altLang="en-US" sz="5400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0C25D-11C3-4A4D-A82C-93AEF137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078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/>
              <a:t>피어슨과</a:t>
            </a:r>
            <a:r>
              <a:rPr lang="ko-KR" altLang="en-US" sz="2800" dirty="0"/>
              <a:t> 리가 </a:t>
            </a:r>
            <a:r>
              <a:rPr lang="en-US" altLang="ko-KR" sz="2800" dirty="0"/>
              <a:t>1903</a:t>
            </a:r>
            <a:r>
              <a:rPr lang="ko-KR" altLang="en-US" sz="2800" dirty="0"/>
              <a:t>년 영국 가족의 키를 부모와 자식 종류별로 수집한 데이터를  가지고 부모와 자식간 키의 연관성을 분석</a:t>
            </a:r>
          </a:p>
        </p:txBody>
      </p:sp>
    </p:spTree>
    <p:extLst>
      <p:ext uri="{BB962C8B-B14F-4D97-AF65-F5344CB8AC3E}">
        <p14:creationId xmlns:p14="http://schemas.microsoft.com/office/powerpoint/2010/main" val="29839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49"/>
    </mc:Choice>
    <mc:Fallback xmlns="">
      <p:transition spd="slow" advTm="226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EDF4A-A785-4444-9D1F-D70FCAE1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7ED7C-D383-43A5-BBE3-06E54BA95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242467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부모와 자식간 키 차이를 비교하기 위해 부모와 자녀 간의 관계와 부모의 키에서 자녀의 키를 빼서 구한 차이가 중요하다고 판단됨에 따라 자녀와 부모의 각 키 데이터</a:t>
            </a:r>
            <a:r>
              <a:rPr lang="en-US" altLang="ko-KR" dirty="0"/>
              <a:t>, </a:t>
            </a:r>
            <a:r>
              <a:rPr lang="ko-KR" altLang="en-US" dirty="0"/>
              <a:t>그리고 관계 데이터만 추출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C8D0C5E1-C805-433E-B09D-91CC09F38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09" y="2228003"/>
            <a:ext cx="3886537" cy="2568163"/>
          </a:xfrm>
        </p:spPr>
      </p:pic>
    </p:spTree>
    <p:extLst>
      <p:ext uri="{BB962C8B-B14F-4D97-AF65-F5344CB8AC3E}">
        <p14:creationId xmlns:p14="http://schemas.microsoft.com/office/powerpoint/2010/main" val="18266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19"/>
    </mc:Choice>
    <mc:Fallback xmlns="">
      <p:transition spd="slow" advTm="377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A85F1-42E4-403F-B618-3A936281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 그래프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FA15AE2-988B-4007-B2D1-832B8633D9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4" y="2227263"/>
            <a:ext cx="4464172" cy="3633787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A30B754-507A-4749-AC03-2C68D64AC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34" y="2112963"/>
            <a:ext cx="4875791" cy="3633787"/>
          </a:xfrm>
        </p:spPr>
      </p:pic>
    </p:spTree>
    <p:extLst>
      <p:ext uri="{BB962C8B-B14F-4D97-AF65-F5344CB8AC3E}">
        <p14:creationId xmlns:p14="http://schemas.microsoft.com/office/powerpoint/2010/main" val="13030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26"/>
    </mc:Choice>
    <mc:Fallback xmlns="">
      <p:transition spd="slow" advTm="45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78D67-5125-4A66-B4B9-3BE16479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막대그래프 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53FE9-3F1B-4CC6-822F-917DFF289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barplot</a:t>
            </a:r>
            <a:endParaRPr lang="ko-KR" altLang="en-US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C96DE1CB-4C2F-407A-89AE-4CBEB262DB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" y="2915438"/>
            <a:ext cx="5194300" cy="2024115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6D7111-4D91-4BCD-AAF4-60761F15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err="1"/>
              <a:t>Ggplot-geom_bar</a:t>
            </a:r>
            <a:endParaRPr lang="ko-KR" altLang="en-US" dirty="0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8929D11E-9038-4F68-8E5D-BC88795705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00" y="2915438"/>
            <a:ext cx="5194300" cy="2024115"/>
          </a:xfrm>
        </p:spPr>
      </p:pic>
    </p:spTree>
    <p:extLst>
      <p:ext uri="{BB962C8B-B14F-4D97-AF65-F5344CB8AC3E}">
        <p14:creationId xmlns:p14="http://schemas.microsoft.com/office/powerpoint/2010/main" val="37329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48"/>
    </mc:Choice>
    <mc:Fallback xmlns="">
      <p:transition spd="slow" advTm="166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EDEAD-52BA-47C6-A7F9-1E64DE08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파이차트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D1EE809-E82D-4DBE-B04A-00008021CB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3" y="1968427"/>
            <a:ext cx="5194300" cy="3470141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64968D9-E6EB-4D62-B778-CFD77AD93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8427"/>
            <a:ext cx="5508625" cy="3433142"/>
          </a:xfrm>
        </p:spPr>
      </p:pic>
    </p:spTree>
    <p:extLst>
      <p:ext uri="{BB962C8B-B14F-4D97-AF65-F5344CB8AC3E}">
        <p14:creationId xmlns:p14="http://schemas.microsoft.com/office/powerpoint/2010/main" val="16883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02"/>
    </mc:Choice>
    <mc:Fallback xmlns="">
      <p:transition spd="slow" advTm="407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DADE4-E86C-4E9F-8C53-C307DDDF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파이차트 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F2D82-A435-4999-AC5D-BC26FDD5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547666"/>
            <a:ext cx="5194769" cy="557784"/>
          </a:xfrm>
        </p:spPr>
        <p:txBody>
          <a:bodyPr/>
          <a:lstStyle/>
          <a:p>
            <a:r>
              <a:rPr lang="ko-KR" altLang="en-US" dirty="0"/>
              <a:t>파이차트와 </a:t>
            </a:r>
            <a:r>
              <a:rPr lang="en-US" altLang="ko-KR" dirty="0"/>
              <a:t>3D</a:t>
            </a:r>
            <a:r>
              <a:rPr lang="ko-KR" altLang="en-US" dirty="0"/>
              <a:t>파이차트 코드</a:t>
            </a:r>
          </a:p>
        </p:txBody>
      </p:sp>
      <p:pic>
        <p:nvPicPr>
          <p:cNvPr id="9" name="내용 개체 틀 8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87FFDE7B-85DF-455D-AFFA-9882367AF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9" y="3105450"/>
            <a:ext cx="8285661" cy="2285699"/>
          </a:xfrm>
        </p:spPr>
      </p:pic>
    </p:spTree>
    <p:extLst>
      <p:ext uri="{BB962C8B-B14F-4D97-AF65-F5344CB8AC3E}">
        <p14:creationId xmlns:p14="http://schemas.microsoft.com/office/powerpoint/2010/main" val="125410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7"/>
    </mc:Choice>
    <mc:Fallback xmlns="">
      <p:transition spd="slow" advTm="164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5CE47-CD7B-41C4-8794-4DC0120F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scatter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8EA80-FC8B-4C48-9496-A032FC9C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889896"/>
            <a:ext cx="5194769" cy="557784"/>
          </a:xfrm>
        </p:spPr>
        <p:txBody>
          <a:bodyPr/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-scatter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6EC0C99-D72A-4C10-818E-1490BC331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4" y="2447680"/>
            <a:ext cx="4667084" cy="3544500"/>
          </a:xfrm>
        </p:spPr>
      </p:pic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93AFA94C-A030-4669-9F77-FE09F05C22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73" y="2619586"/>
            <a:ext cx="6531667" cy="1545661"/>
          </a:xfrm>
        </p:spPr>
      </p:pic>
    </p:spTree>
    <p:extLst>
      <p:ext uri="{BB962C8B-B14F-4D97-AF65-F5344CB8AC3E}">
        <p14:creationId xmlns:p14="http://schemas.microsoft.com/office/powerpoint/2010/main" val="34406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08"/>
    </mc:Choice>
    <mc:Fallback xmlns="">
      <p:transition spd="slow" advTm="31008"/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{57883779-AA0A-403A-9A53-244333C1D7DC}tf33552983_win32</Template>
  <TotalTime>187</TotalTime>
  <Words>153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Calibri</vt:lpstr>
      <vt:lpstr>Wingdings 2</vt:lpstr>
      <vt:lpstr>DividendVTI</vt:lpstr>
      <vt:lpstr>R을 통한 데이터시각화</vt:lpstr>
      <vt:lpstr>선택한 DATA</vt:lpstr>
      <vt:lpstr>Data 소개</vt:lpstr>
      <vt:lpstr>데이터 전처리</vt:lpstr>
      <vt:lpstr>막대 그래프</vt:lpstr>
      <vt:lpstr>막대그래프 코드</vt:lpstr>
      <vt:lpstr>파이차트</vt:lpstr>
      <vt:lpstr>파이차트 코드</vt:lpstr>
      <vt:lpstr>scatter</vt:lpstr>
      <vt:lpstr>시각화 데이터 분석 및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데이터시각화 프로젝트</dc:title>
  <dc:creator>최민영</dc:creator>
  <cp:lastModifiedBy>최민영</cp:lastModifiedBy>
  <cp:revision>9</cp:revision>
  <dcterms:created xsi:type="dcterms:W3CDTF">2020-12-13T13:11:31Z</dcterms:created>
  <dcterms:modified xsi:type="dcterms:W3CDTF">2023-01-09T10:00:39Z</dcterms:modified>
</cp:coreProperties>
</file>