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74" r:id="rId4"/>
    <p:sldId id="275" r:id="rId5"/>
    <p:sldId id="262" r:id="rId6"/>
    <p:sldId id="259" r:id="rId7"/>
    <p:sldId id="268" r:id="rId8"/>
    <p:sldId id="267" r:id="rId9"/>
    <p:sldId id="271" r:id="rId10"/>
    <p:sldId id="269" r:id="rId11"/>
    <p:sldId id="270" r:id="rId12"/>
    <p:sldId id="272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7F2"/>
    <a:srgbClr val="4CB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6" autoAdjust="0"/>
    <p:restoredTop sz="94660"/>
  </p:normalViewPr>
  <p:slideViewPr>
    <p:cSldViewPr snapToGrid="0">
      <p:cViewPr varScale="1">
        <p:scale>
          <a:sx n="80" d="100"/>
          <a:sy n="80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64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6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7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8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3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8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2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5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5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2B2097-FF5C-48F5-9A46-14E3E8BDC88C}"/>
              </a:ext>
            </a:extLst>
          </p:cNvPr>
          <p:cNvSpPr/>
          <p:nvPr/>
        </p:nvSpPr>
        <p:spPr>
          <a:xfrm>
            <a:off x="0" y="1567752"/>
            <a:ext cx="12192000" cy="5290248"/>
          </a:xfrm>
          <a:prstGeom prst="rect">
            <a:avLst/>
          </a:prstGeom>
          <a:solidFill>
            <a:srgbClr val="4CB1A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942072" y="967661"/>
            <a:ext cx="1037161" cy="271937"/>
            <a:chOff x="6985577" y="2353582"/>
            <a:chExt cx="1510723" cy="39610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B9DDAE9B-0150-4B4A-826F-155D6372404B}"/>
                </a:ext>
              </a:extLst>
            </p:cNvPr>
            <p:cNvGrpSpPr/>
            <p:nvPr/>
          </p:nvGrpSpPr>
          <p:grpSpPr>
            <a:xfrm>
              <a:off x="7541500" y="2353582"/>
              <a:ext cx="396000" cy="396101"/>
              <a:chOff x="5847806" y="324757"/>
              <a:chExt cx="396000" cy="396101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BDC3C91E-F5B2-4F5C-928A-D82B4731CBCB}"/>
                  </a:ext>
                </a:extLst>
              </p:cNvPr>
              <p:cNvSpPr/>
              <p:nvPr/>
            </p:nvSpPr>
            <p:spPr>
              <a:xfrm>
                <a:off x="5847806" y="324757"/>
                <a:ext cx="396000" cy="396101"/>
              </a:xfrm>
              <a:prstGeom prst="ellipse">
                <a:avLst/>
              </a:prstGeom>
              <a:solidFill>
                <a:srgbClr val="AE509A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Group 19">
                <a:extLst>
                  <a:ext uri="{FF2B5EF4-FFF2-40B4-BE49-F238E27FC236}">
                    <a16:creationId xmlns:a16="http://schemas.microsoft.com/office/drawing/2014/main" id="{D2F7DE7E-D886-4C12-B3DE-1C9561B46AB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947243" y="407459"/>
                <a:ext cx="213051" cy="213051"/>
                <a:chOff x="2349" y="2828"/>
                <a:chExt cx="1784" cy="1784"/>
              </a:xfrm>
            </p:grpSpPr>
            <p:sp>
              <p:nvSpPr>
                <p:cNvPr id="61" name="Freeform 20">
                  <a:extLst>
                    <a:ext uri="{FF2B5EF4-FFF2-40B4-BE49-F238E27FC236}">
                      <a16:creationId xmlns:a16="http://schemas.microsoft.com/office/drawing/2014/main" id="{9616995A-D46F-4B5A-890D-18E02D75F9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8" y="3316"/>
                  <a:ext cx="985" cy="1268"/>
                </a:xfrm>
                <a:custGeom>
                  <a:avLst/>
                  <a:gdLst>
                    <a:gd name="T0" fmla="*/ 0 w 4921"/>
                    <a:gd name="T1" fmla="*/ 6342 h 6342"/>
                    <a:gd name="T2" fmla="*/ 4364 w 4921"/>
                    <a:gd name="T3" fmla="*/ 6342 h 6342"/>
                    <a:gd name="T4" fmla="*/ 4392 w 4921"/>
                    <a:gd name="T5" fmla="*/ 6342 h 6342"/>
                    <a:gd name="T6" fmla="*/ 4448 w 4921"/>
                    <a:gd name="T7" fmla="*/ 6336 h 6342"/>
                    <a:gd name="T8" fmla="*/ 4503 w 4921"/>
                    <a:gd name="T9" fmla="*/ 6325 h 6342"/>
                    <a:gd name="T10" fmla="*/ 4555 w 4921"/>
                    <a:gd name="T11" fmla="*/ 6309 h 6342"/>
                    <a:gd name="T12" fmla="*/ 4605 w 4921"/>
                    <a:gd name="T13" fmla="*/ 6288 h 6342"/>
                    <a:gd name="T14" fmla="*/ 4652 w 4921"/>
                    <a:gd name="T15" fmla="*/ 6261 h 6342"/>
                    <a:gd name="T16" fmla="*/ 4697 w 4921"/>
                    <a:gd name="T17" fmla="*/ 6231 h 6342"/>
                    <a:gd name="T18" fmla="*/ 4738 w 4921"/>
                    <a:gd name="T19" fmla="*/ 6197 h 6342"/>
                    <a:gd name="T20" fmla="*/ 4777 w 4921"/>
                    <a:gd name="T21" fmla="*/ 6159 h 6342"/>
                    <a:gd name="T22" fmla="*/ 4810 w 4921"/>
                    <a:gd name="T23" fmla="*/ 6118 h 6342"/>
                    <a:gd name="T24" fmla="*/ 4840 w 4921"/>
                    <a:gd name="T25" fmla="*/ 6073 h 6342"/>
                    <a:gd name="T26" fmla="*/ 4867 w 4921"/>
                    <a:gd name="T27" fmla="*/ 6026 h 6342"/>
                    <a:gd name="T28" fmla="*/ 4888 w 4921"/>
                    <a:gd name="T29" fmla="*/ 5976 h 6342"/>
                    <a:gd name="T30" fmla="*/ 4904 w 4921"/>
                    <a:gd name="T31" fmla="*/ 5924 h 6342"/>
                    <a:gd name="T32" fmla="*/ 4915 w 4921"/>
                    <a:gd name="T33" fmla="*/ 5869 h 6342"/>
                    <a:gd name="T34" fmla="*/ 4921 w 4921"/>
                    <a:gd name="T35" fmla="*/ 5813 h 6342"/>
                    <a:gd name="T36" fmla="*/ 4921 w 4921"/>
                    <a:gd name="T37" fmla="*/ 5785 h 6342"/>
                    <a:gd name="T38" fmla="*/ 4921 w 4921"/>
                    <a:gd name="T39" fmla="*/ 0 h 6342"/>
                    <a:gd name="T40" fmla="*/ 558 w 4921"/>
                    <a:gd name="T41" fmla="*/ 0 h 6342"/>
                    <a:gd name="T42" fmla="*/ 558 w 4921"/>
                    <a:gd name="T43" fmla="*/ 5785 h 6342"/>
                    <a:gd name="T44" fmla="*/ 558 w 4921"/>
                    <a:gd name="T45" fmla="*/ 5813 h 6342"/>
                    <a:gd name="T46" fmla="*/ 551 w 4921"/>
                    <a:gd name="T47" fmla="*/ 5869 h 6342"/>
                    <a:gd name="T48" fmla="*/ 540 w 4921"/>
                    <a:gd name="T49" fmla="*/ 5924 h 6342"/>
                    <a:gd name="T50" fmla="*/ 524 w 4921"/>
                    <a:gd name="T51" fmla="*/ 5976 h 6342"/>
                    <a:gd name="T52" fmla="*/ 502 w 4921"/>
                    <a:gd name="T53" fmla="*/ 6026 h 6342"/>
                    <a:gd name="T54" fmla="*/ 477 w 4921"/>
                    <a:gd name="T55" fmla="*/ 6073 h 6342"/>
                    <a:gd name="T56" fmla="*/ 447 w 4921"/>
                    <a:gd name="T57" fmla="*/ 6118 h 6342"/>
                    <a:gd name="T58" fmla="*/ 412 w 4921"/>
                    <a:gd name="T59" fmla="*/ 6159 h 6342"/>
                    <a:gd name="T60" fmla="*/ 375 w 4921"/>
                    <a:gd name="T61" fmla="*/ 6197 h 6342"/>
                    <a:gd name="T62" fmla="*/ 333 w 4921"/>
                    <a:gd name="T63" fmla="*/ 6231 h 6342"/>
                    <a:gd name="T64" fmla="*/ 289 w 4921"/>
                    <a:gd name="T65" fmla="*/ 6261 h 6342"/>
                    <a:gd name="T66" fmla="*/ 241 w 4921"/>
                    <a:gd name="T67" fmla="*/ 6288 h 6342"/>
                    <a:gd name="T68" fmla="*/ 192 w 4921"/>
                    <a:gd name="T69" fmla="*/ 6309 h 6342"/>
                    <a:gd name="T70" fmla="*/ 139 w 4921"/>
                    <a:gd name="T71" fmla="*/ 6325 h 6342"/>
                    <a:gd name="T72" fmla="*/ 85 w 4921"/>
                    <a:gd name="T73" fmla="*/ 6336 h 6342"/>
                    <a:gd name="T74" fmla="*/ 29 w 4921"/>
                    <a:gd name="T75" fmla="*/ 6342 h 6342"/>
                    <a:gd name="T76" fmla="*/ 0 w 4921"/>
                    <a:gd name="T77" fmla="*/ 6342 h 6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921" h="6342">
                      <a:moveTo>
                        <a:pt x="0" y="6342"/>
                      </a:moveTo>
                      <a:lnTo>
                        <a:pt x="4364" y="6342"/>
                      </a:lnTo>
                      <a:lnTo>
                        <a:pt x="4392" y="6342"/>
                      </a:lnTo>
                      <a:lnTo>
                        <a:pt x="4448" y="6336"/>
                      </a:lnTo>
                      <a:lnTo>
                        <a:pt x="4503" y="6325"/>
                      </a:lnTo>
                      <a:lnTo>
                        <a:pt x="4555" y="6309"/>
                      </a:lnTo>
                      <a:lnTo>
                        <a:pt x="4605" y="6288"/>
                      </a:lnTo>
                      <a:lnTo>
                        <a:pt x="4652" y="6261"/>
                      </a:lnTo>
                      <a:lnTo>
                        <a:pt x="4697" y="6231"/>
                      </a:lnTo>
                      <a:lnTo>
                        <a:pt x="4738" y="6197"/>
                      </a:lnTo>
                      <a:lnTo>
                        <a:pt x="4777" y="6159"/>
                      </a:lnTo>
                      <a:lnTo>
                        <a:pt x="4810" y="6118"/>
                      </a:lnTo>
                      <a:lnTo>
                        <a:pt x="4840" y="6073"/>
                      </a:lnTo>
                      <a:lnTo>
                        <a:pt x="4867" y="6026"/>
                      </a:lnTo>
                      <a:lnTo>
                        <a:pt x="4888" y="5976"/>
                      </a:lnTo>
                      <a:lnTo>
                        <a:pt x="4904" y="5924"/>
                      </a:lnTo>
                      <a:lnTo>
                        <a:pt x="4915" y="5869"/>
                      </a:lnTo>
                      <a:lnTo>
                        <a:pt x="4921" y="5813"/>
                      </a:lnTo>
                      <a:lnTo>
                        <a:pt x="4921" y="5785"/>
                      </a:lnTo>
                      <a:lnTo>
                        <a:pt x="4921" y="0"/>
                      </a:lnTo>
                      <a:lnTo>
                        <a:pt x="558" y="0"/>
                      </a:lnTo>
                      <a:lnTo>
                        <a:pt x="558" y="5785"/>
                      </a:lnTo>
                      <a:lnTo>
                        <a:pt x="558" y="5813"/>
                      </a:lnTo>
                      <a:lnTo>
                        <a:pt x="551" y="5869"/>
                      </a:lnTo>
                      <a:lnTo>
                        <a:pt x="540" y="5924"/>
                      </a:lnTo>
                      <a:lnTo>
                        <a:pt x="524" y="5976"/>
                      </a:lnTo>
                      <a:lnTo>
                        <a:pt x="502" y="6026"/>
                      </a:lnTo>
                      <a:lnTo>
                        <a:pt x="477" y="6073"/>
                      </a:lnTo>
                      <a:lnTo>
                        <a:pt x="447" y="6118"/>
                      </a:lnTo>
                      <a:lnTo>
                        <a:pt x="412" y="6159"/>
                      </a:lnTo>
                      <a:lnTo>
                        <a:pt x="375" y="6197"/>
                      </a:lnTo>
                      <a:lnTo>
                        <a:pt x="333" y="6231"/>
                      </a:lnTo>
                      <a:lnTo>
                        <a:pt x="289" y="6261"/>
                      </a:lnTo>
                      <a:lnTo>
                        <a:pt x="241" y="6288"/>
                      </a:lnTo>
                      <a:lnTo>
                        <a:pt x="192" y="6309"/>
                      </a:lnTo>
                      <a:lnTo>
                        <a:pt x="139" y="6325"/>
                      </a:lnTo>
                      <a:lnTo>
                        <a:pt x="85" y="6336"/>
                      </a:lnTo>
                      <a:lnTo>
                        <a:pt x="29" y="6342"/>
                      </a:lnTo>
                      <a:lnTo>
                        <a:pt x="0" y="63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Rectangle 21">
                  <a:extLst>
                    <a:ext uri="{FF2B5EF4-FFF2-40B4-BE49-F238E27FC236}">
                      <a16:creationId xmlns:a16="http://schemas.microsoft.com/office/drawing/2014/main" id="{E89DEA59-FC74-4C2F-8841-C7423ED27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1" y="3427"/>
                  <a:ext cx="650" cy="10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Freeform 22">
                  <a:extLst>
                    <a:ext uri="{FF2B5EF4-FFF2-40B4-BE49-F238E27FC236}">
                      <a16:creationId xmlns:a16="http://schemas.microsoft.com/office/drawing/2014/main" id="{F4A7D15A-F9F5-4047-8FB1-3D97035CF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4" y="3890"/>
                  <a:ext cx="523" cy="693"/>
                </a:xfrm>
                <a:custGeom>
                  <a:avLst/>
                  <a:gdLst>
                    <a:gd name="T0" fmla="*/ 2411 w 2614"/>
                    <a:gd name="T1" fmla="*/ 3178 h 3465"/>
                    <a:gd name="T2" fmla="*/ 1910 w 2614"/>
                    <a:gd name="T3" fmla="*/ 3429 h 3465"/>
                    <a:gd name="T4" fmla="*/ 1878 w 2614"/>
                    <a:gd name="T5" fmla="*/ 3444 h 3465"/>
                    <a:gd name="T6" fmla="*/ 1811 w 2614"/>
                    <a:gd name="T7" fmla="*/ 3462 h 3465"/>
                    <a:gd name="T8" fmla="*/ 1742 w 2614"/>
                    <a:gd name="T9" fmla="*/ 3465 h 3465"/>
                    <a:gd name="T10" fmla="*/ 1674 w 2614"/>
                    <a:gd name="T11" fmla="*/ 3456 h 3465"/>
                    <a:gd name="T12" fmla="*/ 1610 w 2614"/>
                    <a:gd name="T13" fmla="*/ 3435 h 3465"/>
                    <a:gd name="T14" fmla="*/ 1549 w 2614"/>
                    <a:gd name="T15" fmla="*/ 3403 h 3465"/>
                    <a:gd name="T16" fmla="*/ 1496 w 2614"/>
                    <a:gd name="T17" fmla="*/ 3360 h 3465"/>
                    <a:gd name="T18" fmla="*/ 1453 w 2614"/>
                    <a:gd name="T19" fmla="*/ 3307 h 3465"/>
                    <a:gd name="T20" fmla="*/ 1436 w 2614"/>
                    <a:gd name="T21" fmla="*/ 3277 h 3465"/>
                    <a:gd name="T22" fmla="*/ 0 w 2614"/>
                    <a:gd name="T23" fmla="*/ 572 h 3465"/>
                    <a:gd name="T24" fmla="*/ 1130 w 2614"/>
                    <a:gd name="T25" fmla="*/ 0 h 3465"/>
                    <a:gd name="T26" fmla="*/ 2579 w 2614"/>
                    <a:gd name="T27" fmla="*/ 2718 h 3465"/>
                    <a:gd name="T28" fmla="*/ 2593 w 2614"/>
                    <a:gd name="T29" fmla="*/ 2748 h 3465"/>
                    <a:gd name="T30" fmla="*/ 2611 w 2614"/>
                    <a:gd name="T31" fmla="*/ 2810 h 3465"/>
                    <a:gd name="T32" fmla="*/ 2614 w 2614"/>
                    <a:gd name="T33" fmla="*/ 2876 h 3465"/>
                    <a:gd name="T34" fmla="*/ 2605 w 2614"/>
                    <a:gd name="T35" fmla="*/ 2942 h 3465"/>
                    <a:gd name="T36" fmla="*/ 2583 w 2614"/>
                    <a:gd name="T37" fmla="*/ 3007 h 3465"/>
                    <a:gd name="T38" fmla="*/ 2548 w 2614"/>
                    <a:gd name="T39" fmla="*/ 3065 h 3465"/>
                    <a:gd name="T40" fmla="*/ 2502 w 2614"/>
                    <a:gd name="T41" fmla="*/ 3119 h 3465"/>
                    <a:gd name="T42" fmla="*/ 2445 w 2614"/>
                    <a:gd name="T43" fmla="*/ 3162 h 3465"/>
                    <a:gd name="T44" fmla="*/ 2411 w 2614"/>
                    <a:gd name="T45" fmla="*/ 3178 h 3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614" h="3465">
                      <a:moveTo>
                        <a:pt x="2411" y="3178"/>
                      </a:moveTo>
                      <a:lnTo>
                        <a:pt x="1910" y="3429"/>
                      </a:lnTo>
                      <a:lnTo>
                        <a:pt x="1878" y="3444"/>
                      </a:lnTo>
                      <a:lnTo>
                        <a:pt x="1811" y="3462"/>
                      </a:lnTo>
                      <a:lnTo>
                        <a:pt x="1742" y="3465"/>
                      </a:lnTo>
                      <a:lnTo>
                        <a:pt x="1674" y="3456"/>
                      </a:lnTo>
                      <a:lnTo>
                        <a:pt x="1610" y="3435"/>
                      </a:lnTo>
                      <a:lnTo>
                        <a:pt x="1549" y="3403"/>
                      </a:lnTo>
                      <a:lnTo>
                        <a:pt x="1496" y="3360"/>
                      </a:lnTo>
                      <a:lnTo>
                        <a:pt x="1453" y="3307"/>
                      </a:lnTo>
                      <a:lnTo>
                        <a:pt x="1436" y="3277"/>
                      </a:lnTo>
                      <a:lnTo>
                        <a:pt x="0" y="572"/>
                      </a:lnTo>
                      <a:lnTo>
                        <a:pt x="1130" y="0"/>
                      </a:lnTo>
                      <a:lnTo>
                        <a:pt x="2579" y="2718"/>
                      </a:lnTo>
                      <a:lnTo>
                        <a:pt x="2593" y="2748"/>
                      </a:lnTo>
                      <a:lnTo>
                        <a:pt x="2611" y="2810"/>
                      </a:lnTo>
                      <a:lnTo>
                        <a:pt x="2614" y="2876"/>
                      </a:lnTo>
                      <a:lnTo>
                        <a:pt x="2605" y="2942"/>
                      </a:lnTo>
                      <a:lnTo>
                        <a:pt x="2583" y="3007"/>
                      </a:lnTo>
                      <a:lnTo>
                        <a:pt x="2548" y="3065"/>
                      </a:lnTo>
                      <a:lnTo>
                        <a:pt x="2502" y="3119"/>
                      </a:lnTo>
                      <a:lnTo>
                        <a:pt x="2445" y="3162"/>
                      </a:lnTo>
                      <a:lnTo>
                        <a:pt x="2411" y="31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23">
                  <a:extLst>
                    <a:ext uri="{FF2B5EF4-FFF2-40B4-BE49-F238E27FC236}">
                      <a16:creationId xmlns:a16="http://schemas.microsoft.com/office/drawing/2014/main" id="{E5AC4C7B-DDA2-4CD1-9B91-CFEE5530D0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6" y="3696"/>
                  <a:ext cx="253" cy="287"/>
                </a:xfrm>
                <a:custGeom>
                  <a:avLst/>
                  <a:gdLst>
                    <a:gd name="T0" fmla="*/ 0 w 1265"/>
                    <a:gd name="T1" fmla="*/ 368 h 1435"/>
                    <a:gd name="T2" fmla="*/ 719 w 1265"/>
                    <a:gd name="T3" fmla="*/ 0 h 1435"/>
                    <a:gd name="T4" fmla="*/ 1265 w 1265"/>
                    <a:gd name="T5" fmla="*/ 1067 h 1435"/>
                    <a:gd name="T6" fmla="*/ 545 w 1265"/>
                    <a:gd name="T7" fmla="*/ 1435 h 1435"/>
                    <a:gd name="T8" fmla="*/ 0 w 1265"/>
                    <a:gd name="T9" fmla="*/ 368 h 1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5" h="1435">
                      <a:moveTo>
                        <a:pt x="0" y="368"/>
                      </a:moveTo>
                      <a:lnTo>
                        <a:pt x="719" y="0"/>
                      </a:lnTo>
                      <a:lnTo>
                        <a:pt x="1265" y="1067"/>
                      </a:lnTo>
                      <a:lnTo>
                        <a:pt x="545" y="1435"/>
                      </a:lnTo>
                      <a:lnTo>
                        <a:pt x="0" y="3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Freeform 24">
                  <a:extLst>
                    <a:ext uri="{FF2B5EF4-FFF2-40B4-BE49-F238E27FC236}">
                      <a16:creationId xmlns:a16="http://schemas.microsoft.com/office/drawing/2014/main" id="{508964B2-3D30-4EC1-913A-24BD39DD3C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" y="2856"/>
                  <a:ext cx="1018" cy="1019"/>
                </a:xfrm>
                <a:custGeom>
                  <a:avLst/>
                  <a:gdLst>
                    <a:gd name="T0" fmla="*/ 1330 w 5091"/>
                    <a:gd name="T1" fmla="*/ 310 h 5097"/>
                    <a:gd name="T2" fmla="*/ 1005 w 5091"/>
                    <a:gd name="T3" fmla="*/ 520 h 5097"/>
                    <a:gd name="T4" fmla="*/ 722 w 5091"/>
                    <a:gd name="T5" fmla="*/ 771 h 5097"/>
                    <a:gd name="T6" fmla="*/ 483 w 5091"/>
                    <a:gd name="T7" fmla="*/ 1056 h 5097"/>
                    <a:gd name="T8" fmla="*/ 290 w 5091"/>
                    <a:gd name="T9" fmla="*/ 1370 h 5097"/>
                    <a:gd name="T10" fmla="*/ 144 w 5091"/>
                    <a:gd name="T11" fmla="*/ 1706 h 5097"/>
                    <a:gd name="T12" fmla="*/ 48 w 5091"/>
                    <a:gd name="T13" fmla="*/ 2060 h 5097"/>
                    <a:gd name="T14" fmla="*/ 3 w 5091"/>
                    <a:gd name="T15" fmla="*/ 2425 h 5097"/>
                    <a:gd name="T16" fmla="*/ 12 w 5091"/>
                    <a:gd name="T17" fmla="*/ 2796 h 5097"/>
                    <a:gd name="T18" fmla="*/ 73 w 5091"/>
                    <a:gd name="T19" fmla="*/ 3166 h 5097"/>
                    <a:gd name="T20" fmla="*/ 193 w 5091"/>
                    <a:gd name="T21" fmla="*/ 3531 h 5097"/>
                    <a:gd name="T22" fmla="*/ 273 w 5091"/>
                    <a:gd name="T23" fmla="*/ 3708 h 5097"/>
                    <a:gd name="T24" fmla="*/ 439 w 5091"/>
                    <a:gd name="T25" fmla="*/ 3989 h 5097"/>
                    <a:gd name="T26" fmla="*/ 677 w 5091"/>
                    <a:gd name="T27" fmla="*/ 4285 h 5097"/>
                    <a:gd name="T28" fmla="*/ 952 w 5091"/>
                    <a:gd name="T29" fmla="*/ 4540 h 5097"/>
                    <a:gd name="T30" fmla="*/ 1256 w 5091"/>
                    <a:gd name="T31" fmla="*/ 4749 h 5097"/>
                    <a:gd name="T32" fmla="*/ 1585 w 5091"/>
                    <a:gd name="T33" fmla="*/ 4910 h 5097"/>
                    <a:gd name="T34" fmla="*/ 1935 w 5091"/>
                    <a:gd name="T35" fmla="*/ 5023 h 5097"/>
                    <a:gd name="T36" fmla="*/ 2296 w 5091"/>
                    <a:gd name="T37" fmla="*/ 5084 h 5097"/>
                    <a:gd name="T38" fmla="*/ 2666 w 5091"/>
                    <a:gd name="T39" fmla="*/ 5095 h 5097"/>
                    <a:gd name="T40" fmla="*/ 3038 w 5091"/>
                    <a:gd name="T41" fmla="*/ 5051 h 5097"/>
                    <a:gd name="T42" fmla="*/ 3405 w 5091"/>
                    <a:gd name="T43" fmla="*/ 4950 h 5097"/>
                    <a:gd name="T44" fmla="*/ 3703 w 5091"/>
                    <a:gd name="T45" fmla="*/ 4824 h 5097"/>
                    <a:gd name="T46" fmla="*/ 3874 w 5091"/>
                    <a:gd name="T47" fmla="*/ 4728 h 5097"/>
                    <a:gd name="T48" fmla="*/ 4186 w 5091"/>
                    <a:gd name="T49" fmla="*/ 4504 h 5097"/>
                    <a:gd name="T50" fmla="*/ 4454 w 5091"/>
                    <a:gd name="T51" fmla="*/ 4242 h 5097"/>
                    <a:gd name="T52" fmla="*/ 4678 w 5091"/>
                    <a:gd name="T53" fmla="*/ 3946 h 5097"/>
                    <a:gd name="T54" fmla="*/ 4856 w 5091"/>
                    <a:gd name="T55" fmla="*/ 3624 h 5097"/>
                    <a:gd name="T56" fmla="*/ 4985 w 5091"/>
                    <a:gd name="T57" fmla="*/ 3281 h 5097"/>
                    <a:gd name="T58" fmla="*/ 5064 w 5091"/>
                    <a:gd name="T59" fmla="*/ 2922 h 5097"/>
                    <a:gd name="T60" fmla="*/ 5091 w 5091"/>
                    <a:gd name="T61" fmla="*/ 2555 h 5097"/>
                    <a:gd name="T62" fmla="*/ 5066 w 5091"/>
                    <a:gd name="T63" fmla="*/ 2184 h 5097"/>
                    <a:gd name="T64" fmla="*/ 4985 w 5091"/>
                    <a:gd name="T65" fmla="*/ 1815 h 5097"/>
                    <a:gd name="T66" fmla="*/ 4848 w 5091"/>
                    <a:gd name="T67" fmla="*/ 1453 h 5097"/>
                    <a:gd name="T68" fmla="*/ 4787 w 5091"/>
                    <a:gd name="T69" fmla="*/ 1336 h 5097"/>
                    <a:gd name="T70" fmla="*/ 4574 w 5091"/>
                    <a:gd name="T71" fmla="*/ 1010 h 5097"/>
                    <a:gd name="T72" fmla="*/ 4321 w 5091"/>
                    <a:gd name="T73" fmla="*/ 727 h 5097"/>
                    <a:gd name="T74" fmla="*/ 4033 w 5091"/>
                    <a:gd name="T75" fmla="*/ 486 h 5097"/>
                    <a:gd name="T76" fmla="*/ 3718 w 5091"/>
                    <a:gd name="T77" fmla="*/ 292 h 5097"/>
                    <a:gd name="T78" fmla="*/ 3381 w 5091"/>
                    <a:gd name="T79" fmla="*/ 145 h 5097"/>
                    <a:gd name="T80" fmla="*/ 3027 w 5091"/>
                    <a:gd name="T81" fmla="*/ 48 h 5097"/>
                    <a:gd name="T82" fmla="*/ 2663 w 5091"/>
                    <a:gd name="T83" fmla="*/ 3 h 5097"/>
                    <a:gd name="T84" fmla="*/ 2294 w 5091"/>
                    <a:gd name="T85" fmla="*/ 12 h 5097"/>
                    <a:gd name="T86" fmla="*/ 1926 w 5091"/>
                    <a:gd name="T87" fmla="*/ 75 h 5097"/>
                    <a:gd name="T88" fmla="*/ 1565 w 5091"/>
                    <a:gd name="T89" fmla="*/ 197 h 5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091" h="5097">
                      <a:moveTo>
                        <a:pt x="1389" y="279"/>
                      </a:moveTo>
                      <a:lnTo>
                        <a:pt x="1389" y="279"/>
                      </a:lnTo>
                      <a:lnTo>
                        <a:pt x="1330" y="310"/>
                      </a:lnTo>
                      <a:lnTo>
                        <a:pt x="1217" y="375"/>
                      </a:lnTo>
                      <a:lnTo>
                        <a:pt x="1109" y="445"/>
                      </a:lnTo>
                      <a:lnTo>
                        <a:pt x="1005" y="520"/>
                      </a:lnTo>
                      <a:lnTo>
                        <a:pt x="906" y="599"/>
                      </a:lnTo>
                      <a:lnTo>
                        <a:pt x="812" y="683"/>
                      </a:lnTo>
                      <a:lnTo>
                        <a:pt x="722" y="771"/>
                      </a:lnTo>
                      <a:lnTo>
                        <a:pt x="637" y="862"/>
                      </a:lnTo>
                      <a:lnTo>
                        <a:pt x="557" y="957"/>
                      </a:lnTo>
                      <a:lnTo>
                        <a:pt x="483" y="1056"/>
                      </a:lnTo>
                      <a:lnTo>
                        <a:pt x="413" y="1157"/>
                      </a:lnTo>
                      <a:lnTo>
                        <a:pt x="349" y="1262"/>
                      </a:lnTo>
                      <a:lnTo>
                        <a:pt x="290" y="1370"/>
                      </a:lnTo>
                      <a:lnTo>
                        <a:pt x="236" y="1479"/>
                      </a:lnTo>
                      <a:lnTo>
                        <a:pt x="187" y="1591"/>
                      </a:lnTo>
                      <a:lnTo>
                        <a:pt x="144" y="1706"/>
                      </a:lnTo>
                      <a:lnTo>
                        <a:pt x="107" y="1822"/>
                      </a:lnTo>
                      <a:lnTo>
                        <a:pt x="75" y="1940"/>
                      </a:lnTo>
                      <a:lnTo>
                        <a:pt x="48" y="2060"/>
                      </a:lnTo>
                      <a:lnTo>
                        <a:pt x="27" y="2181"/>
                      </a:lnTo>
                      <a:lnTo>
                        <a:pt x="13" y="2302"/>
                      </a:lnTo>
                      <a:lnTo>
                        <a:pt x="3" y="2425"/>
                      </a:lnTo>
                      <a:lnTo>
                        <a:pt x="0" y="2548"/>
                      </a:lnTo>
                      <a:lnTo>
                        <a:pt x="3" y="2671"/>
                      </a:lnTo>
                      <a:lnTo>
                        <a:pt x="12" y="2796"/>
                      </a:lnTo>
                      <a:lnTo>
                        <a:pt x="26" y="2919"/>
                      </a:lnTo>
                      <a:lnTo>
                        <a:pt x="47" y="3042"/>
                      </a:lnTo>
                      <a:lnTo>
                        <a:pt x="73" y="3166"/>
                      </a:lnTo>
                      <a:lnTo>
                        <a:pt x="107" y="3288"/>
                      </a:lnTo>
                      <a:lnTo>
                        <a:pt x="147" y="3410"/>
                      </a:lnTo>
                      <a:lnTo>
                        <a:pt x="193" y="3531"/>
                      </a:lnTo>
                      <a:lnTo>
                        <a:pt x="245" y="3650"/>
                      </a:lnTo>
                      <a:lnTo>
                        <a:pt x="273" y="3708"/>
                      </a:lnTo>
                      <a:lnTo>
                        <a:pt x="273" y="3708"/>
                      </a:lnTo>
                      <a:lnTo>
                        <a:pt x="303" y="3767"/>
                      </a:lnTo>
                      <a:lnTo>
                        <a:pt x="369" y="3880"/>
                      </a:lnTo>
                      <a:lnTo>
                        <a:pt x="439" y="3989"/>
                      </a:lnTo>
                      <a:lnTo>
                        <a:pt x="515" y="4092"/>
                      </a:lnTo>
                      <a:lnTo>
                        <a:pt x="593" y="4191"/>
                      </a:lnTo>
                      <a:lnTo>
                        <a:pt x="677" y="4285"/>
                      </a:lnTo>
                      <a:lnTo>
                        <a:pt x="765" y="4375"/>
                      </a:lnTo>
                      <a:lnTo>
                        <a:pt x="857" y="4460"/>
                      </a:lnTo>
                      <a:lnTo>
                        <a:pt x="952" y="4540"/>
                      </a:lnTo>
                      <a:lnTo>
                        <a:pt x="1050" y="4615"/>
                      </a:lnTo>
                      <a:lnTo>
                        <a:pt x="1151" y="4684"/>
                      </a:lnTo>
                      <a:lnTo>
                        <a:pt x="1256" y="4749"/>
                      </a:lnTo>
                      <a:lnTo>
                        <a:pt x="1364" y="4807"/>
                      </a:lnTo>
                      <a:lnTo>
                        <a:pt x="1473" y="4862"/>
                      </a:lnTo>
                      <a:lnTo>
                        <a:pt x="1585" y="4910"/>
                      </a:lnTo>
                      <a:lnTo>
                        <a:pt x="1700" y="4952"/>
                      </a:lnTo>
                      <a:lnTo>
                        <a:pt x="1816" y="4990"/>
                      </a:lnTo>
                      <a:lnTo>
                        <a:pt x="1935" y="5023"/>
                      </a:lnTo>
                      <a:lnTo>
                        <a:pt x="2054" y="5049"/>
                      </a:lnTo>
                      <a:lnTo>
                        <a:pt x="2175" y="5070"/>
                      </a:lnTo>
                      <a:lnTo>
                        <a:pt x="2296" y="5084"/>
                      </a:lnTo>
                      <a:lnTo>
                        <a:pt x="2419" y="5094"/>
                      </a:lnTo>
                      <a:lnTo>
                        <a:pt x="2542" y="5097"/>
                      </a:lnTo>
                      <a:lnTo>
                        <a:pt x="2666" y="5095"/>
                      </a:lnTo>
                      <a:lnTo>
                        <a:pt x="2790" y="5085"/>
                      </a:lnTo>
                      <a:lnTo>
                        <a:pt x="2913" y="5071"/>
                      </a:lnTo>
                      <a:lnTo>
                        <a:pt x="3038" y="5051"/>
                      </a:lnTo>
                      <a:lnTo>
                        <a:pt x="3160" y="5024"/>
                      </a:lnTo>
                      <a:lnTo>
                        <a:pt x="3283" y="4990"/>
                      </a:lnTo>
                      <a:lnTo>
                        <a:pt x="3405" y="4950"/>
                      </a:lnTo>
                      <a:lnTo>
                        <a:pt x="3525" y="4904"/>
                      </a:lnTo>
                      <a:lnTo>
                        <a:pt x="3644" y="4852"/>
                      </a:lnTo>
                      <a:lnTo>
                        <a:pt x="3703" y="4824"/>
                      </a:lnTo>
                      <a:lnTo>
                        <a:pt x="3703" y="4824"/>
                      </a:lnTo>
                      <a:lnTo>
                        <a:pt x="3761" y="4794"/>
                      </a:lnTo>
                      <a:lnTo>
                        <a:pt x="3874" y="4728"/>
                      </a:lnTo>
                      <a:lnTo>
                        <a:pt x="3983" y="4658"/>
                      </a:lnTo>
                      <a:lnTo>
                        <a:pt x="4087" y="4583"/>
                      </a:lnTo>
                      <a:lnTo>
                        <a:pt x="4186" y="4504"/>
                      </a:lnTo>
                      <a:lnTo>
                        <a:pt x="4281" y="4420"/>
                      </a:lnTo>
                      <a:lnTo>
                        <a:pt x="4370" y="4333"/>
                      </a:lnTo>
                      <a:lnTo>
                        <a:pt x="4454" y="4242"/>
                      </a:lnTo>
                      <a:lnTo>
                        <a:pt x="4534" y="4146"/>
                      </a:lnTo>
                      <a:lnTo>
                        <a:pt x="4609" y="4047"/>
                      </a:lnTo>
                      <a:lnTo>
                        <a:pt x="4678" y="3946"/>
                      </a:lnTo>
                      <a:lnTo>
                        <a:pt x="4743" y="3841"/>
                      </a:lnTo>
                      <a:lnTo>
                        <a:pt x="4802" y="3733"/>
                      </a:lnTo>
                      <a:lnTo>
                        <a:pt x="4856" y="3624"/>
                      </a:lnTo>
                      <a:lnTo>
                        <a:pt x="4904" y="3512"/>
                      </a:lnTo>
                      <a:lnTo>
                        <a:pt x="4947" y="3397"/>
                      </a:lnTo>
                      <a:lnTo>
                        <a:pt x="4985" y="3281"/>
                      </a:lnTo>
                      <a:lnTo>
                        <a:pt x="5017" y="3163"/>
                      </a:lnTo>
                      <a:lnTo>
                        <a:pt x="5043" y="3043"/>
                      </a:lnTo>
                      <a:lnTo>
                        <a:pt x="5064" y="2922"/>
                      </a:lnTo>
                      <a:lnTo>
                        <a:pt x="5079" y="2801"/>
                      </a:lnTo>
                      <a:lnTo>
                        <a:pt x="5088" y="2679"/>
                      </a:lnTo>
                      <a:lnTo>
                        <a:pt x="5091" y="2555"/>
                      </a:lnTo>
                      <a:lnTo>
                        <a:pt x="5089" y="2432"/>
                      </a:lnTo>
                      <a:lnTo>
                        <a:pt x="5081" y="2307"/>
                      </a:lnTo>
                      <a:lnTo>
                        <a:pt x="5066" y="2184"/>
                      </a:lnTo>
                      <a:lnTo>
                        <a:pt x="5045" y="2061"/>
                      </a:lnTo>
                      <a:lnTo>
                        <a:pt x="5018" y="1937"/>
                      </a:lnTo>
                      <a:lnTo>
                        <a:pt x="4985" y="1815"/>
                      </a:lnTo>
                      <a:lnTo>
                        <a:pt x="4946" y="1693"/>
                      </a:lnTo>
                      <a:lnTo>
                        <a:pt x="4900" y="1572"/>
                      </a:lnTo>
                      <a:lnTo>
                        <a:pt x="4848" y="1453"/>
                      </a:lnTo>
                      <a:lnTo>
                        <a:pt x="4818" y="1395"/>
                      </a:lnTo>
                      <a:lnTo>
                        <a:pt x="4818" y="1395"/>
                      </a:lnTo>
                      <a:lnTo>
                        <a:pt x="4787" y="1336"/>
                      </a:lnTo>
                      <a:lnTo>
                        <a:pt x="4721" y="1223"/>
                      </a:lnTo>
                      <a:lnTo>
                        <a:pt x="4649" y="1115"/>
                      </a:lnTo>
                      <a:lnTo>
                        <a:pt x="4574" y="1010"/>
                      </a:lnTo>
                      <a:lnTo>
                        <a:pt x="4493" y="911"/>
                      </a:lnTo>
                      <a:lnTo>
                        <a:pt x="4408" y="817"/>
                      </a:lnTo>
                      <a:lnTo>
                        <a:pt x="4321" y="727"/>
                      </a:lnTo>
                      <a:lnTo>
                        <a:pt x="4229" y="641"/>
                      </a:lnTo>
                      <a:lnTo>
                        <a:pt x="4132" y="561"/>
                      </a:lnTo>
                      <a:lnTo>
                        <a:pt x="4033" y="486"/>
                      </a:lnTo>
                      <a:lnTo>
                        <a:pt x="3931" y="416"/>
                      </a:lnTo>
                      <a:lnTo>
                        <a:pt x="3826" y="351"/>
                      </a:lnTo>
                      <a:lnTo>
                        <a:pt x="3718" y="292"/>
                      </a:lnTo>
                      <a:lnTo>
                        <a:pt x="3609" y="237"/>
                      </a:lnTo>
                      <a:lnTo>
                        <a:pt x="3496" y="189"/>
                      </a:lnTo>
                      <a:lnTo>
                        <a:pt x="3381" y="145"/>
                      </a:lnTo>
                      <a:lnTo>
                        <a:pt x="3265" y="108"/>
                      </a:lnTo>
                      <a:lnTo>
                        <a:pt x="3146" y="75"/>
                      </a:lnTo>
                      <a:lnTo>
                        <a:pt x="3027" y="48"/>
                      </a:lnTo>
                      <a:lnTo>
                        <a:pt x="2907" y="27"/>
                      </a:lnTo>
                      <a:lnTo>
                        <a:pt x="2786" y="13"/>
                      </a:lnTo>
                      <a:lnTo>
                        <a:pt x="2663" y="3"/>
                      </a:lnTo>
                      <a:lnTo>
                        <a:pt x="2541" y="0"/>
                      </a:lnTo>
                      <a:lnTo>
                        <a:pt x="2418" y="3"/>
                      </a:lnTo>
                      <a:lnTo>
                        <a:pt x="2294" y="12"/>
                      </a:lnTo>
                      <a:lnTo>
                        <a:pt x="2171" y="26"/>
                      </a:lnTo>
                      <a:lnTo>
                        <a:pt x="2049" y="48"/>
                      </a:lnTo>
                      <a:lnTo>
                        <a:pt x="1926" y="75"/>
                      </a:lnTo>
                      <a:lnTo>
                        <a:pt x="1805" y="109"/>
                      </a:lnTo>
                      <a:lnTo>
                        <a:pt x="1685" y="150"/>
                      </a:lnTo>
                      <a:lnTo>
                        <a:pt x="1565" y="197"/>
                      </a:lnTo>
                      <a:lnTo>
                        <a:pt x="1447" y="250"/>
                      </a:lnTo>
                      <a:lnTo>
                        <a:pt x="1389" y="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Freeform 25">
                  <a:extLst>
                    <a:ext uri="{FF2B5EF4-FFF2-40B4-BE49-F238E27FC236}">
                      <a16:creationId xmlns:a16="http://schemas.microsoft.com/office/drawing/2014/main" id="{FE25AABE-513A-48E8-BB08-592F3DE595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2" y="2965"/>
                  <a:ext cx="795" cy="797"/>
                </a:xfrm>
                <a:custGeom>
                  <a:avLst/>
                  <a:gdLst>
                    <a:gd name="T0" fmla="*/ 1919 w 3976"/>
                    <a:gd name="T1" fmla="*/ 3985 h 3986"/>
                    <a:gd name="T2" fmla="*/ 1643 w 3976"/>
                    <a:gd name="T3" fmla="*/ 3957 h 3986"/>
                    <a:gd name="T4" fmla="*/ 1378 w 3976"/>
                    <a:gd name="T5" fmla="*/ 3891 h 3986"/>
                    <a:gd name="T6" fmla="*/ 1126 w 3976"/>
                    <a:gd name="T7" fmla="*/ 3791 h 3986"/>
                    <a:gd name="T8" fmla="*/ 890 w 3976"/>
                    <a:gd name="T9" fmla="*/ 3657 h 3986"/>
                    <a:gd name="T10" fmla="*/ 676 w 3976"/>
                    <a:gd name="T11" fmla="*/ 3494 h 3986"/>
                    <a:gd name="T12" fmla="*/ 486 w 3976"/>
                    <a:gd name="T13" fmla="*/ 3300 h 3986"/>
                    <a:gd name="T14" fmla="*/ 322 w 3976"/>
                    <a:gd name="T15" fmla="*/ 3081 h 3986"/>
                    <a:gd name="T16" fmla="*/ 219 w 3976"/>
                    <a:gd name="T17" fmla="*/ 2899 h 3986"/>
                    <a:gd name="T18" fmla="*/ 154 w 3976"/>
                    <a:gd name="T19" fmla="*/ 2760 h 3986"/>
                    <a:gd name="T20" fmla="*/ 86 w 3976"/>
                    <a:gd name="T21" fmla="*/ 2572 h 3986"/>
                    <a:gd name="T22" fmla="*/ 38 w 3976"/>
                    <a:gd name="T23" fmla="*/ 2380 h 3986"/>
                    <a:gd name="T24" fmla="*/ 0 w 3976"/>
                    <a:gd name="T25" fmla="*/ 2043 h 3986"/>
                    <a:gd name="T26" fmla="*/ 28 w 3976"/>
                    <a:gd name="T27" fmla="*/ 1661 h 3986"/>
                    <a:gd name="T28" fmla="*/ 128 w 3976"/>
                    <a:gd name="T29" fmla="*/ 1292 h 3986"/>
                    <a:gd name="T30" fmla="*/ 296 w 3976"/>
                    <a:gd name="T31" fmla="*/ 949 h 3986"/>
                    <a:gd name="T32" fmla="*/ 530 w 3976"/>
                    <a:gd name="T33" fmla="*/ 642 h 3986"/>
                    <a:gd name="T34" fmla="*/ 785 w 3976"/>
                    <a:gd name="T35" fmla="*/ 411 h 3986"/>
                    <a:gd name="T36" fmla="*/ 950 w 3976"/>
                    <a:gd name="T37" fmla="*/ 297 h 3986"/>
                    <a:gd name="T38" fmla="*/ 1084 w 3976"/>
                    <a:gd name="T39" fmla="*/ 222 h 3986"/>
                    <a:gd name="T40" fmla="*/ 1244 w 3976"/>
                    <a:gd name="T41" fmla="*/ 149 h 3986"/>
                    <a:gd name="T42" fmla="*/ 1464 w 3976"/>
                    <a:gd name="T43" fmla="*/ 73 h 3986"/>
                    <a:gd name="T44" fmla="*/ 1693 w 3976"/>
                    <a:gd name="T45" fmla="*/ 23 h 3986"/>
                    <a:gd name="T46" fmla="*/ 1930 w 3976"/>
                    <a:gd name="T47" fmla="*/ 0 h 3986"/>
                    <a:gd name="T48" fmla="*/ 2060 w 3976"/>
                    <a:gd name="T49" fmla="*/ 0 h 3986"/>
                    <a:gd name="T50" fmla="*/ 2336 w 3976"/>
                    <a:gd name="T51" fmla="*/ 29 h 3986"/>
                    <a:gd name="T52" fmla="*/ 2603 w 3976"/>
                    <a:gd name="T53" fmla="*/ 95 h 3986"/>
                    <a:gd name="T54" fmla="*/ 2854 w 3976"/>
                    <a:gd name="T55" fmla="*/ 194 h 3986"/>
                    <a:gd name="T56" fmla="*/ 3089 w 3976"/>
                    <a:gd name="T57" fmla="*/ 328 h 3986"/>
                    <a:gd name="T58" fmla="*/ 3303 w 3976"/>
                    <a:gd name="T59" fmla="*/ 492 h 3986"/>
                    <a:gd name="T60" fmla="*/ 3494 w 3976"/>
                    <a:gd name="T61" fmla="*/ 685 h 3986"/>
                    <a:gd name="T62" fmla="*/ 3658 w 3976"/>
                    <a:gd name="T63" fmla="*/ 905 h 3986"/>
                    <a:gd name="T64" fmla="*/ 3760 w 3976"/>
                    <a:gd name="T65" fmla="*/ 1087 h 3986"/>
                    <a:gd name="T66" fmla="*/ 3874 w 3976"/>
                    <a:gd name="T67" fmla="*/ 1360 h 3986"/>
                    <a:gd name="T68" fmla="*/ 3960 w 3976"/>
                    <a:gd name="T69" fmla="*/ 1739 h 3986"/>
                    <a:gd name="T70" fmla="*/ 3974 w 3976"/>
                    <a:gd name="T71" fmla="*/ 2126 h 3986"/>
                    <a:gd name="T72" fmla="*/ 3913 w 3976"/>
                    <a:gd name="T73" fmla="*/ 2512 h 3986"/>
                    <a:gd name="T74" fmla="*/ 3853 w 3976"/>
                    <a:gd name="T75" fmla="*/ 2699 h 3986"/>
                    <a:gd name="T76" fmla="*/ 3678 w 3976"/>
                    <a:gd name="T77" fmla="*/ 3049 h 3986"/>
                    <a:gd name="T78" fmla="*/ 3443 w 3976"/>
                    <a:gd name="T79" fmla="*/ 3357 h 3986"/>
                    <a:gd name="T80" fmla="*/ 3188 w 3976"/>
                    <a:gd name="T81" fmla="*/ 3583 h 3986"/>
                    <a:gd name="T82" fmla="*/ 3026 w 3976"/>
                    <a:gd name="T83" fmla="*/ 3691 h 3986"/>
                    <a:gd name="T84" fmla="*/ 2896 w 3976"/>
                    <a:gd name="T85" fmla="*/ 3763 h 3986"/>
                    <a:gd name="T86" fmla="*/ 2731 w 3976"/>
                    <a:gd name="T87" fmla="*/ 3841 h 3986"/>
                    <a:gd name="T88" fmla="*/ 2505 w 3976"/>
                    <a:gd name="T89" fmla="*/ 3917 h 3986"/>
                    <a:gd name="T90" fmla="*/ 2277 w 3976"/>
                    <a:gd name="T91" fmla="*/ 3965 h 3986"/>
                    <a:gd name="T92" fmla="*/ 2048 w 3976"/>
                    <a:gd name="T93" fmla="*/ 3985 h 3986"/>
                    <a:gd name="T94" fmla="*/ 1990 w 3976"/>
                    <a:gd name="T95" fmla="*/ 3986 h 3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976" h="3986">
                      <a:moveTo>
                        <a:pt x="1990" y="3986"/>
                      </a:moveTo>
                      <a:lnTo>
                        <a:pt x="1919" y="3985"/>
                      </a:lnTo>
                      <a:lnTo>
                        <a:pt x="1780" y="3976"/>
                      </a:lnTo>
                      <a:lnTo>
                        <a:pt x="1643" y="3957"/>
                      </a:lnTo>
                      <a:lnTo>
                        <a:pt x="1508" y="3928"/>
                      </a:lnTo>
                      <a:lnTo>
                        <a:pt x="1378" y="3891"/>
                      </a:lnTo>
                      <a:lnTo>
                        <a:pt x="1249" y="3845"/>
                      </a:lnTo>
                      <a:lnTo>
                        <a:pt x="1126" y="3791"/>
                      </a:lnTo>
                      <a:lnTo>
                        <a:pt x="1005" y="3728"/>
                      </a:lnTo>
                      <a:lnTo>
                        <a:pt x="890" y="3657"/>
                      </a:lnTo>
                      <a:lnTo>
                        <a:pt x="780" y="3579"/>
                      </a:lnTo>
                      <a:lnTo>
                        <a:pt x="676" y="3494"/>
                      </a:lnTo>
                      <a:lnTo>
                        <a:pt x="578" y="3401"/>
                      </a:lnTo>
                      <a:lnTo>
                        <a:pt x="486" y="3300"/>
                      </a:lnTo>
                      <a:lnTo>
                        <a:pt x="400" y="3194"/>
                      </a:lnTo>
                      <a:lnTo>
                        <a:pt x="322" y="3081"/>
                      </a:lnTo>
                      <a:lnTo>
                        <a:pt x="251" y="2961"/>
                      </a:lnTo>
                      <a:lnTo>
                        <a:pt x="219" y="2899"/>
                      </a:lnTo>
                      <a:lnTo>
                        <a:pt x="196" y="2853"/>
                      </a:lnTo>
                      <a:lnTo>
                        <a:pt x="154" y="2760"/>
                      </a:lnTo>
                      <a:lnTo>
                        <a:pt x="118" y="2667"/>
                      </a:lnTo>
                      <a:lnTo>
                        <a:pt x="86" y="2572"/>
                      </a:lnTo>
                      <a:lnTo>
                        <a:pt x="59" y="2476"/>
                      </a:lnTo>
                      <a:lnTo>
                        <a:pt x="38" y="2380"/>
                      </a:lnTo>
                      <a:lnTo>
                        <a:pt x="14" y="2236"/>
                      </a:lnTo>
                      <a:lnTo>
                        <a:pt x="0" y="2043"/>
                      </a:lnTo>
                      <a:lnTo>
                        <a:pt x="5" y="1850"/>
                      </a:lnTo>
                      <a:lnTo>
                        <a:pt x="28" y="1661"/>
                      </a:lnTo>
                      <a:lnTo>
                        <a:pt x="69" y="1474"/>
                      </a:lnTo>
                      <a:lnTo>
                        <a:pt x="128" y="1292"/>
                      </a:lnTo>
                      <a:lnTo>
                        <a:pt x="204" y="1117"/>
                      </a:lnTo>
                      <a:lnTo>
                        <a:pt x="296" y="949"/>
                      </a:lnTo>
                      <a:lnTo>
                        <a:pt x="405" y="790"/>
                      </a:lnTo>
                      <a:lnTo>
                        <a:pt x="530" y="642"/>
                      </a:lnTo>
                      <a:lnTo>
                        <a:pt x="670" y="505"/>
                      </a:lnTo>
                      <a:lnTo>
                        <a:pt x="785" y="411"/>
                      </a:lnTo>
                      <a:lnTo>
                        <a:pt x="866" y="352"/>
                      </a:lnTo>
                      <a:lnTo>
                        <a:pt x="950" y="297"/>
                      </a:lnTo>
                      <a:lnTo>
                        <a:pt x="1039" y="246"/>
                      </a:lnTo>
                      <a:lnTo>
                        <a:pt x="1084" y="222"/>
                      </a:lnTo>
                      <a:lnTo>
                        <a:pt x="1136" y="196"/>
                      </a:lnTo>
                      <a:lnTo>
                        <a:pt x="1244" y="149"/>
                      </a:lnTo>
                      <a:lnTo>
                        <a:pt x="1352" y="108"/>
                      </a:lnTo>
                      <a:lnTo>
                        <a:pt x="1464" y="73"/>
                      </a:lnTo>
                      <a:lnTo>
                        <a:pt x="1578" y="45"/>
                      </a:lnTo>
                      <a:lnTo>
                        <a:pt x="1693" y="23"/>
                      </a:lnTo>
                      <a:lnTo>
                        <a:pt x="1811" y="7"/>
                      </a:lnTo>
                      <a:lnTo>
                        <a:pt x="1930" y="0"/>
                      </a:lnTo>
                      <a:lnTo>
                        <a:pt x="1990" y="0"/>
                      </a:lnTo>
                      <a:lnTo>
                        <a:pt x="2060" y="0"/>
                      </a:lnTo>
                      <a:lnTo>
                        <a:pt x="2199" y="10"/>
                      </a:lnTo>
                      <a:lnTo>
                        <a:pt x="2336" y="29"/>
                      </a:lnTo>
                      <a:lnTo>
                        <a:pt x="2471" y="57"/>
                      </a:lnTo>
                      <a:lnTo>
                        <a:pt x="2603" y="95"/>
                      </a:lnTo>
                      <a:lnTo>
                        <a:pt x="2731" y="140"/>
                      </a:lnTo>
                      <a:lnTo>
                        <a:pt x="2854" y="194"/>
                      </a:lnTo>
                      <a:lnTo>
                        <a:pt x="2974" y="257"/>
                      </a:lnTo>
                      <a:lnTo>
                        <a:pt x="3089" y="328"/>
                      </a:lnTo>
                      <a:lnTo>
                        <a:pt x="3199" y="406"/>
                      </a:lnTo>
                      <a:lnTo>
                        <a:pt x="3303" y="492"/>
                      </a:lnTo>
                      <a:lnTo>
                        <a:pt x="3402" y="585"/>
                      </a:lnTo>
                      <a:lnTo>
                        <a:pt x="3494" y="685"/>
                      </a:lnTo>
                      <a:lnTo>
                        <a:pt x="3580" y="791"/>
                      </a:lnTo>
                      <a:lnTo>
                        <a:pt x="3658" y="905"/>
                      </a:lnTo>
                      <a:lnTo>
                        <a:pt x="3728" y="1024"/>
                      </a:lnTo>
                      <a:lnTo>
                        <a:pt x="3760" y="1087"/>
                      </a:lnTo>
                      <a:lnTo>
                        <a:pt x="3803" y="1176"/>
                      </a:lnTo>
                      <a:lnTo>
                        <a:pt x="3874" y="1360"/>
                      </a:lnTo>
                      <a:lnTo>
                        <a:pt x="3927" y="1548"/>
                      </a:lnTo>
                      <a:lnTo>
                        <a:pt x="3960" y="1739"/>
                      </a:lnTo>
                      <a:lnTo>
                        <a:pt x="3976" y="1933"/>
                      </a:lnTo>
                      <a:lnTo>
                        <a:pt x="3974" y="2126"/>
                      </a:lnTo>
                      <a:lnTo>
                        <a:pt x="3953" y="2320"/>
                      </a:lnTo>
                      <a:lnTo>
                        <a:pt x="3913" y="2512"/>
                      </a:lnTo>
                      <a:lnTo>
                        <a:pt x="3886" y="2606"/>
                      </a:lnTo>
                      <a:lnTo>
                        <a:pt x="3853" y="2699"/>
                      </a:lnTo>
                      <a:lnTo>
                        <a:pt x="3774" y="2879"/>
                      </a:lnTo>
                      <a:lnTo>
                        <a:pt x="3678" y="3049"/>
                      </a:lnTo>
                      <a:lnTo>
                        <a:pt x="3568" y="3209"/>
                      </a:lnTo>
                      <a:lnTo>
                        <a:pt x="3443" y="3357"/>
                      </a:lnTo>
                      <a:lnTo>
                        <a:pt x="3302" y="3492"/>
                      </a:lnTo>
                      <a:lnTo>
                        <a:pt x="3188" y="3583"/>
                      </a:lnTo>
                      <a:lnTo>
                        <a:pt x="3109" y="3639"/>
                      </a:lnTo>
                      <a:lnTo>
                        <a:pt x="3026" y="3691"/>
                      </a:lnTo>
                      <a:lnTo>
                        <a:pt x="2941" y="3740"/>
                      </a:lnTo>
                      <a:lnTo>
                        <a:pt x="2896" y="3763"/>
                      </a:lnTo>
                      <a:lnTo>
                        <a:pt x="2841" y="3791"/>
                      </a:lnTo>
                      <a:lnTo>
                        <a:pt x="2731" y="3841"/>
                      </a:lnTo>
                      <a:lnTo>
                        <a:pt x="2618" y="3883"/>
                      </a:lnTo>
                      <a:lnTo>
                        <a:pt x="2505" y="3917"/>
                      </a:lnTo>
                      <a:lnTo>
                        <a:pt x="2392" y="3945"/>
                      </a:lnTo>
                      <a:lnTo>
                        <a:pt x="2277" y="3965"/>
                      </a:lnTo>
                      <a:lnTo>
                        <a:pt x="2163" y="3979"/>
                      </a:lnTo>
                      <a:lnTo>
                        <a:pt x="2048" y="3985"/>
                      </a:lnTo>
                      <a:lnTo>
                        <a:pt x="1990" y="3986"/>
                      </a:lnTo>
                      <a:lnTo>
                        <a:pt x="1990" y="3986"/>
                      </a:lnTo>
                      <a:close/>
                    </a:path>
                  </a:pathLst>
                </a:custGeom>
                <a:solidFill>
                  <a:srgbClr val="6C3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26">
                  <a:extLst>
                    <a:ext uri="{FF2B5EF4-FFF2-40B4-BE49-F238E27FC236}">
                      <a16:creationId xmlns:a16="http://schemas.microsoft.com/office/drawing/2014/main" id="{8536E976-3682-4587-AC66-8E2C1B05B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1" y="3241"/>
                  <a:ext cx="550" cy="521"/>
                </a:xfrm>
                <a:custGeom>
                  <a:avLst/>
                  <a:gdLst>
                    <a:gd name="T0" fmla="*/ 100 w 2749"/>
                    <a:gd name="T1" fmla="*/ 0 h 2606"/>
                    <a:gd name="T2" fmla="*/ 72 w 2749"/>
                    <a:gd name="T3" fmla="*/ 91 h 2606"/>
                    <a:gd name="T4" fmla="*/ 30 w 2749"/>
                    <a:gd name="T5" fmla="*/ 279 h 2606"/>
                    <a:gd name="T6" fmla="*/ 6 w 2749"/>
                    <a:gd name="T7" fmla="*/ 469 h 2606"/>
                    <a:gd name="T8" fmla="*/ 0 w 2749"/>
                    <a:gd name="T9" fmla="*/ 663 h 2606"/>
                    <a:gd name="T10" fmla="*/ 12 w 2749"/>
                    <a:gd name="T11" fmla="*/ 856 h 2606"/>
                    <a:gd name="T12" fmla="*/ 34 w 2749"/>
                    <a:gd name="T13" fmla="*/ 1000 h 2606"/>
                    <a:gd name="T14" fmla="*/ 55 w 2749"/>
                    <a:gd name="T15" fmla="*/ 1096 h 2606"/>
                    <a:gd name="T16" fmla="*/ 80 w 2749"/>
                    <a:gd name="T17" fmla="*/ 1192 h 2606"/>
                    <a:gd name="T18" fmla="*/ 111 w 2749"/>
                    <a:gd name="T19" fmla="*/ 1287 h 2606"/>
                    <a:gd name="T20" fmla="*/ 147 w 2749"/>
                    <a:gd name="T21" fmla="*/ 1380 h 2606"/>
                    <a:gd name="T22" fmla="*/ 188 w 2749"/>
                    <a:gd name="T23" fmla="*/ 1473 h 2606"/>
                    <a:gd name="T24" fmla="*/ 211 w 2749"/>
                    <a:gd name="T25" fmla="*/ 1519 h 2606"/>
                    <a:gd name="T26" fmla="*/ 245 w 2749"/>
                    <a:gd name="T27" fmla="*/ 1581 h 2606"/>
                    <a:gd name="T28" fmla="*/ 317 w 2749"/>
                    <a:gd name="T29" fmla="*/ 1701 h 2606"/>
                    <a:gd name="T30" fmla="*/ 398 w 2749"/>
                    <a:gd name="T31" fmla="*/ 1814 h 2606"/>
                    <a:gd name="T32" fmla="*/ 483 w 2749"/>
                    <a:gd name="T33" fmla="*/ 1920 h 2606"/>
                    <a:gd name="T34" fmla="*/ 576 w 2749"/>
                    <a:gd name="T35" fmla="*/ 2021 h 2606"/>
                    <a:gd name="T36" fmla="*/ 675 w 2749"/>
                    <a:gd name="T37" fmla="*/ 2114 h 2606"/>
                    <a:gd name="T38" fmla="*/ 779 w 2749"/>
                    <a:gd name="T39" fmla="*/ 2199 h 2606"/>
                    <a:gd name="T40" fmla="*/ 888 w 2749"/>
                    <a:gd name="T41" fmla="*/ 2277 h 2606"/>
                    <a:gd name="T42" fmla="*/ 1003 w 2749"/>
                    <a:gd name="T43" fmla="*/ 2348 h 2606"/>
                    <a:gd name="T44" fmla="*/ 1121 w 2749"/>
                    <a:gd name="T45" fmla="*/ 2411 h 2606"/>
                    <a:gd name="T46" fmla="*/ 1244 w 2749"/>
                    <a:gd name="T47" fmla="*/ 2465 h 2606"/>
                    <a:gd name="T48" fmla="*/ 1372 w 2749"/>
                    <a:gd name="T49" fmla="*/ 2511 h 2606"/>
                    <a:gd name="T50" fmla="*/ 1503 w 2749"/>
                    <a:gd name="T51" fmla="*/ 2548 h 2606"/>
                    <a:gd name="T52" fmla="*/ 1635 w 2749"/>
                    <a:gd name="T53" fmla="*/ 2577 h 2606"/>
                    <a:gd name="T54" fmla="*/ 1772 w 2749"/>
                    <a:gd name="T55" fmla="*/ 2596 h 2606"/>
                    <a:gd name="T56" fmla="*/ 1912 w 2749"/>
                    <a:gd name="T57" fmla="*/ 2605 h 2606"/>
                    <a:gd name="T58" fmla="*/ 1982 w 2749"/>
                    <a:gd name="T59" fmla="*/ 2606 h 2606"/>
                    <a:gd name="T60" fmla="*/ 2032 w 2749"/>
                    <a:gd name="T61" fmla="*/ 2605 h 2606"/>
                    <a:gd name="T62" fmla="*/ 2130 w 2749"/>
                    <a:gd name="T63" fmla="*/ 2600 h 2606"/>
                    <a:gd name="T64" fmla="*/ 2275 w 2749"/>
                    <a:gd name="T65" fmla="*/ 2584 h 2606"/>
                    <a:gd name="T66" fmla="*/ 2466 w 2749"/>
                    <a:gd name="T67" fmla="*/ 2544 h 2606"/>
                    <a:gd name="T68" fmla="*/ 2655 w 2749"/>
                    <a:gd name="T69" fmla="*/ 2488 h 2606"/>
                    <a:gd name="T70" fmla="*/ 2749 w 2749"/>
                    <a:gd name="T71" fmla="*/ 2452 h 2606"/>
                    <a:gd name="T72" fmla="*/ 2749 w 2749"/>
                    <a:gd name="T73" fmla="*/ 0 h 2606"/>
                    <a:gd name="T74" fmla="*/ 100 w 2749"/>
                    <a:gd name="T75" fmla="*/ 0 h 26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749" h="2606">
                      <a:moveTo>
                        <a:pt x="100" y="0"/>
                      </a:moveTo>
                      <a:lnTo>
                        <a:pt x="72" y="91"/>
                      </a:lnTo>
                      <a:lnTo>
                        <a:pt x="30" y="279"/>
                      </a:lnTo>
                      <a:lnTo>
                        <a:pt x="6" y="469"/>
                      </a:lnTo>
                      <a:lnTo>
                        <a:pt x="0" y="663"/>
                      </a:lnTo>
                      <a:lnTo>
                        <a:pt x="12" y="856"/>
                      </a:lnTo>
                      <a:lnTo>
                        <a:pt x="34" y="1000"/>
                      </a:lnTo>
                      <a:lnTo>
                        <a:pt x="55" y="1096"/>
                      </a:lnTo>
                      <a:lnTo>
                        <a:pt x="80" y="1192"/>
                      </a:lnTo>
                      <a:lnTo>
                        <a:pt x="111" y="1287"/>
                      </a:lnTo>
                      <a:lnTo>
                        <a:pt x="147" y="1380"/>
                      </a:lnTo>
                      <a:lnTo>
                        <a:pt x="188" y="1473"/>
                      </a:lnTo>
                      <a:lnTo>
                        <a:pt x="211" y="1519"/>
                      </a:lnTo>
                      <a:lnTo>
                        <a:pt x="245" y="1581"/>
                      </a:lnTo>
                      <a:lnTo>
                        <a:pt x="317" y="1701"/>
                      </a:lnTo>
                      <a:lnTo>
                        <a:pt x="398" y="1814"/>
                      </a:lnTo>
                      <a:lnTo>
                        <a:pt x="483" y="1920"/>
                      </a:lnTo>
                      <a:lnTo>
                        <a:pt x="576" y="2021"/>
                      </a:lnTo>
                      <a:lnTo>
                        <a:pt x="675" y="2114"/>
                      </a:lnTo>
                      <a:lnTo>
                        <a:pt x="779" y="2199"/>
                      </a:lnTo>
                      <a:lnTo>
                        <a:pt x="888" y="2277"/>
                      </a:lnTo>
                      <a:lnTo>
                        <a:pt x="1003" y="2348"/>
                      </a:lnTo>
                      <a:lnTo>
                        <a:pt x="1121" y="2411"/>
                      </a:lnTo>
                      <a:lnTo>
                        <a:pt x="1244" y="2465"/>
                      </a:lnTo>
                      <a:lnTo>
                        <a:pt x="1372" y="2511"/>
                      </a:lnTo>
                      <a:lnTo>
                        <a:pt x="1503" y="2548"/>
                      </a:lnTo>
                      <a:lnTo>
                        <a:pt x="1635" y="2577"/>
                      </a:lnTo>
                      <a:lnTo>
                        <a:pt x="1772" y="2596"/>
                      </a:lnTo>
                      <a:lnTo>
                        <a:pt x="1912" y="2605"/>
                      </a:lnTo>
                      <a:lnTo>
                        <a:pt x="1982" y="2606"/>
                      </a:lnTo>
                      <a:lnTo>
                        <a:pt x="2032" y="2605"/>
                      </a:lnTo>
                      <a:lnTo>
                        <a:pt x="2130" y="2600"/>
                      </a:lnTo>
                      <a:lnTo>
                        <a:pt x="2275" y="2584"/>
                      </a:lnTo>
                      <a:lnTo>
                        <a:pt x="2466" y="2544"/>
                      </a:lnTo>
                      <a:lnTo>
                        <a:pt x="2655" y="2488"/>
                      </a:lnTo>
                      <a:lnTo>
                        <a:pt x="2749" y="2452"/>
                      </a:lnTo>
                      <a:lnTo>
                        <a:pt x="2749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27">
                  <a:extLst>
                    <a:ext uri="{FF2B5EF4-FFF2-40B4-BE49-F238E27FC236}">
                      <a16:creationId xmlns:a16="http://schemas.microsoft.com/office/drawing/2014/main" id="{7E0401B4-6767-43E0-B135-931200BEDA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1" y="3391"/>
                  <a:ext cx="399" cy="374"/>
                </a:xfrm>
                <a:custGeom>
                  <a:avLst/>
                  <a:gdLst>
                    <a:gd name="T0" fmla="*/ 0 w 1994"/>
                    <a:gd name="T1" fmla="*/ 0 h 1867"/>
                    <a:gd name="T2" fmla="*/ 3 w 1994"/>
                    <a:gd name="T3" fmla="*/ 49 h 1867"/>
                    <a:gd name="T4" fmla="*/ 14 w 1994"/>
                    <a:gd name="T5" fmla="*/ 148 h 1867"/>
                    <a:gd name="T6" fmla="*/ 30 w 1994"/>
                    <a:gd name="T7" fmla="*/ 247 h 1867"/>
                    <a:gd name="T8" fmla="*/ 50 w 1994"/>
                    <a:gd name="T9" fmla="*/ 346 h 1867"/>
                    <a:gd name="T10" fmla="*/ 77 w 1994"/>
                    <a:gd name="T11" fmla="*/ 444 h 1867"/>
                    <a:gd name="T12" fmla="*/ 108 w 1994"/>
                    <a:gd name="T13" fmla="*/ 541 h 1867"/>
                    <a:gd name="T14" fmla="*/ 145 w 1994"/>
                    <a:gd name="T15" fmla="*/ 637 h 1867"/>
                    <a:gd name="T16" fmla="*/ 186 w 1994"/>
                    <a:gd name="T17" fmla="*/ 732 h 1867"/>
                    <a:gd name="T18" fmla="*/ 209 w 1994"/>
                    <a:gd name="T19" fmla="*/ 779 h 1867"/>
                    <a:gd name="T20" fmla="*/ 243 w 1994"/>
                    <a:gd name="T21" fmla="*/ 842 h 1867"/>
                    <a:gd name="T22" fmla="*/ 315 w 1994"/>
                    <a:gd name="T23" fmla="*/ 961 h 1867"/>
                    <a:gd name="T24" fmla="*/ 396 w 1994"/>
                    <a:gd name="T25" fmla="*/ 1074 h 1867"/>
                    <a:gd name="T26" fmla="*/ 481 w 1994"/>
                    <a:gd name="T27" fmla="*/ 1181 h 1867"/>
                    <a:gd name="T28" fmla="*/ 574 w 1994"/>
                    <a:gd name="T29" fmla="*/ 1281 h 1867"/>
                    <a:gd name="T30" fmla="*/ 673 w 1994"/>
                    <a:gd name="T31" fmla="*/ 1374 h 1867"/>
                    <a:gd name="T32" fmla="*/ 777 w 1994"/>
                    <a:gd name="T33" fmla="*/ 1460 h 1867"/>
                    <a:gd name="T34" fmla="*/ 886 w 1994"/>
                    <a:gd name="T35" fmla="*/ 1538 h 1867"/>
                    <a:gd name="T36" fmla="*/ 1001 w 1994"/>
                    <a:gd name="T37" fmla="*/ 1608 h 1867"/>
                    <a:gd name="T38" fmla="*/ 1119 w 1994"/>
                    <a:gd name="T39" fmla="*/ 1671 h 1867"/>
                    <a:gd name="T40" fmla="*/ 1242 w 1994"/>
                    <a:gd name="T41" fmla="*/ 1726 h 1867"/>
                    <a:gd name="T42" fmla="*/ 1370 w 1994"/>
                    <a:gd name="T43" fmla="*/ 1772 h 1867"/>
                    <a:gd name="T44" fmla="*/ 1501 w 1994"/>
                    <a:gd name="T45" fmla="*/ 1809 h 1867"/>
                    <a:gd name="T46" fmla="*/ 1633 w 1994"/>
                    <a:gd name="T47" fmla="*/ 1837 h 1867"/>
                    <a:gd name="T48" fmla="*/ 1770 w 1994"/>
                    <a:gd name="T49" fmla="*/ 1856 h 1867"/>
                    <a:gd name="T50" fmla="*/ 1910 w 1994"/>
                    <a:gd name="T51" fmla="*/ 1866 h 1867"/>
                    <a:gd name="T52" fmla="*/ 1980 w 1994"/>
                    <a:gd name="T53" fmla="*/ 1867 h 1867"/>
                    <a:gd name="T54" fmla="*/ 1994 w 1994"/>
                    <a:gd name="T55" fmla="*/ 1867 h 1867"/>
                    <a:gd name="T56" fmla="*/ 1994 w 1994"/>
                    <a:gd name="T57" fmla="*/ 0 h 1867"/>
                    <a:gd name="T58" fmla="*/ 0 w 1994"/>
                    <a:gd name="T59" fmla="*/ 0 h 1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994" h="1867">
                      <a:moveTo>
                        <a:pt x="0" y="0"/>
                      </a:moveTo>
                      <a:lnTo>
                        <a:pt x="3" y="49"/>
                      </a:lnTo>
                      <a:lnTo>
                        <a:pt x="14" y="148"/>
                      </a:lnTo>
                      <a:lnTo>
                        <a:pt x="30" y="247"/>
                      </a:lnTo>
                      <a:lnTo>
                        <a:pt x="50" y="346"/>
                      </a:lnTo>
                      <a:lnTo>
                        <a:pt x="77" y="444"/>
                      </a:lnTo>
                      <a:lnTo>
                        <a:pt x="108" y="541"/>
                      </a:lnTo>
                      <a:lnTo>
                        <a:pt x="145" y="637"/>
                      </a:lnTo>
                      <a:lnTo>
                        <a:pt x="186" y="732"/>
                      </a:lnTo>
                      <a:lnTo>
                        <a:pt x="209" y="779"/>
                      </a:lnTo>
                      <a:lnTo>
                        <a:pt x="243" y="842"/>
                      </a:lnTo>
                      <a:lnTo>
                        <a:pt x="315" y="961"/>
                      </a:lnTo>
                      <a:lnTo>
                        <a:pt x="396" y="1074"/>
                      </a:lnTo>
                      <a:lnTo>
                        <a:pt x="481" y="1181"/>
                      </a:lnTo>
                      <a:lnTo>
                        <a:pt x="574" y="1281"/>
                      </a:lnTo>
                      <a:lnTo>
                        <a:pt x="673" y="1374"/>
                      </a:lnTo>
                      <a:lnTo>
                        <a:pt x="777" y="1460"/>
                      </a:lnTo>
                      <a:lnTo>
                        <a:pt x="886" y="1538"/>
                      </a:lnTo>
                      <a:lnTo>
                        <a:pt x="1001" y="1608"/>
                      </a:lnTo>
                      <a:lnTo>
                        <a:pt x="1119" y="1671"/>
                      </a:lnTo>
                      <a:lnTo>
                        <a:pt x="1242" y="1726"/>
                      </a:lnTo>
                      <a:lnTo>
                        <a:pt x="1370" y="1772"/>
                      </a:lnTo>
                      <a:lnTo>
                        <a:pt x="1501" y="1809"/>
                      </a:lnTo>
                      <a:lnTo>
                        <a:pt x="1633" y="1837"/>
                      </a:lnTo>
                      <a:lnTo>
                        <a:pt x="1770" y="1856"/>
                      </a:lnTo>
                      <a:lnTo>
                        <a:pt x="1910" y="1866"/>
                      </a:lnTo>
                      <a:lnTo>
                        <a:pt x="1980" y="1867"/>
                      </a:lnTo>
                      <a:lnTo>
                        <a:pt x="1994" y="1867"/>
                      </a:lnTo>
                      <a:lnTo>
                        <a:pt x="199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570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28">
                  <a:extLst>
                    <a:ext uri="{FF2B5EF4-FFF2-40B4-BE49-F238E27FC236}">
                      <a16:creationId xmlns:a16="http://schemas.microsoft.com/office/drawing/2014/main" id="{0B984EF0-F2A3-41D3-B352-2D713E8FB6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7" y="4239"/>
                  <a:ext cx="223" cy="345"/>
                </a:xfrm>
                <a:custGeom>
                  <a:avLst/>
                  <a:gdLst>
                    <a:gd name="T0" fmla="*/ 558 w 1116"/>
                    <a:gd name="T1" fmla="*/ 1728 h 1728"/>
                    <a:gd name="T2" fmla="*/ 529 w 1116"/>
                    <a:gd name="T3" fmla="*/ 1728 h 1728"/>
                    <a:gd name="T4" fmla="*/ 474 w 1116"/>
                    <a:gd name="T5" fmla="*/ 1722 h 1728"/>
                    <a:gd name="T6" fmla="*/ 419 w 1116"/>
                    <a:gd name="T7" fmla="*/ 1711 h 1728"/>
                    <a:gd name="T8" fmla="*/ 367 w 1116"/>
                    <a:gd name="T9" fmla="*/ 1695 h 1728"/>
                    <a:gd name="T10" fmla="*/ 317 w 1116"/>
                    <a:gd name="T11" fmla="*/ 1674 h 1728"/>
                    <a:gd name="T12" fmla="*/ 270 w 1116"/>
                    <a:gd name="T13" fmla="*/ 1647 h 1728"/>
                    <a:gd name="T14" fmla="*/ 225 w 1116"/>
                    <a:gd name="T15" fmla="*/ 1617 h 1728"/>
                    <a:gd name="T16" fmla="*/ 183 w 1116"/>
                    <a:gd name="T17" fmla="*/ 1583 h 1728"/>
                    <a:gd name="T18" fmla="*/ 145 w 1116"/>
                    <a:gd name="T19" fmla="*/ 1545 h 1728"/>
                    <a:gd name="T20" fmla="*/ 111 w 1116"/>
                    <a:gd name="T21" fmla="*/ 1504 h 1728"/>
                    <a:gd name="T22" fmla="*/ 82 w 1116"/>
                    <a:gd name="T23" fmla="*/ 1459 h 1728"/>
                    <a:gd name="T24" fmla="*/ 55 w 1116"/>
                    <a:gd name="T25" fmla="*/ 1412 h 1728"/>
                    <a:gd name="T26" fmla="*/ 35 w 1116"/>
                    <a:gd name="T27" fmla="*/ 1362 h 1728"/>
                    <a:gd name="T28" fmla="*/ 18 w 1116"/>
                    <a:gd name="T29" fmla="*/ 1310 h 1728"/>
                    <a:gd name="T30" fmla="*/ 6 w 1116"/>
                    <a:gd name="T31" fmla="*/ 1255 h 1728"/>
                    <a:gd name="T32" fmla="*/ 1 w 1116"/>
                    <a:gd name="T33" fmla="*/ 1199 h 1728"/>
                    <a:gd name="T34" fmla="*/ 0 w 1116"/>
                    <a:gd name="T35" fmla="*/ 1171 h 1728"/>
                    <a:gd name="T36" fmla="*/ 0 w 1116"/>
                    <a:gd name="T37" fmla="*/ 0 h 1728"/>
                    <a:gd name="T38" fmla="*/ 1116 w 1116"/>
                    <a:gd name="T39" fmla="*/ 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16" h="1728">
                      <a:moveTo>
                        <a:pt x="558" y="1728"/>
                      </a:moveTo>
                      <a:lnTo>
                        <a:pt x="529" y="1728"/>
                      </a:lnTo>
                      <a:lnTo>
                        <a:pt x="474" y="1722"/>
                      </a:lnTo>
                      <a:lnTo>
                        <a:pt x="419" y="1711"/>
                      </a:lnTo>
                      <a:lnTo>
                        <a:pt x="367" y="1695"/>
                      </a:lnTo>
                      <a:lnTo>
                        <a:pt x="317" y="1674"/>
                      </a:lnTo>
                      <a:lnTo>
                        <a:pt x="270" y="1647"/>
                      </a:lnTo>
                      <a:lnTo>
                        <a:pt x="225" y="1617"/>
                      </a:lnTo>
                      <a:lnTo>
                        <a:pt x="183" y="1583"/>
                      </a:lnTo>
                      <a:lnTo>
                        <a:pt x="145" y="1545"/>
                      </a:lnTo>
                      <a:lnTo>
                        <a:pt x="111" y="1504"/>
                      </a:lnTo>
                      <a:lnTo>
                        <a:pt x="82" y="1459"/>
                      </a:lnTo>
                      <a:lnTo>
                        <a:pt x="55" y="1412"/>
                      </a:lnTo>
                      <a:lnTo>
                        <a:pt x="35" y="1362"/>
                      </a:lnTo>
                      <a:lnTo>
                        <a:pt x="18" y="1310"/>
                      </a:lnTo>
                      <a:lnTo>
                        <a:pt x="6" y="1255"/>
                      </a:lnTo>
                      <a:lnTo>
                        <a:pt x="1" y="1199"/>
                      </a:lnTo>
                      <a:lnTo>
                        <a:pt x="0" y="1171"/>
                      </a:lnTo>
                      <a:lnTo>
                        <a:pt x="0" y="0"/>
                      </a:lnTo>
                      <a:lnTo>
                        <a:pt x="111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Rectangle 29">
                  <a:extLst>
                    <a:ext uri="{FF2B5EF4-FFF2-40B4-BE49-F238E27FC236}">
                      <a16:creationId xmlns:a16="http://schemas.microsoft.com/office/drawing/2014/main" id="{A5578B15-5352-48A3-B1C8-D6A9A38614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1" y="4270"/>
                  <a:ext cx="55" cy="55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Rectangle 30">
                  <a:extLst>
                    <a:ext uri="{FF2B5EF4-FFF2-40B4-BE49-F238E27FC236}">
                      <a16:creationId xmlns:a16="http://schemas.microsoft.com/office/drawing/2014/main" id="{984FF9F0-4C42-47D4-A3E5-084DD5D34D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5" y="4270"/>
                  <a:ext cx="56" cy="55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Rectangle 31">
                  <a:extLst>
                    <a:ext uri="{FF2B5EF4-FFF2-40B4-BE49-F238E27FC236}">
                      <a16:creationId xmlns:a16="http://schemas.microsoft.com/office/drawing/2014/main" id="{97217F1B-DFA8-4545-9E59-00F778CA03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3" y="4270"/>
                  <a:ext cx="56" cy="55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Rectangle 32">
                  <a:extLst>
                    <a:ext uri="{FF2B5EF4-FFF2-40B4-BE49-F238E27FC236}">
                      <a16:creationId xmlns:a16="http://schemas.microsoft.com/office/drawing/2014/main" id="{AF687FA1-AE89-4387-8959-EDB8A7F9B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4030"/>
                  <a:ext cx="505" cy="55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33">
                  <a:extLst>
                    <a:ext uri="{FF2B5EF4-FFF2-40B4-BE49-F238E27FC236}">
                      <a16:creationId xmlns:a16="http://schemas.microsoft.com/office/drawing/2014/main" id="{9D102B84-2699-4433-A76C-B45C945FD3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49" y="2828"/>
                  <a:ext cx="1784" cy="1784"/>
                </a:xfrm>
                <a:custGeom>
                  <a:avLst/>
                  <a:gdLst>
                    <a:gd name="T0" fmla="*/ 7890 w 8922"/>
                    <a:gd name="T1" fmla="*/ 8635 h 8922"/>
                    <a:gd name="T2" fmla="*/ 6371 w 8922"/>
                    <a:gd name="T3" fmla="*/ 5925 h 8922"/>
                    <a:gd name="T4" fmla="*/ 8637 w 8922"/>
                    <a:gd name="T5" fmla="*/ 8222 h 8922"/>
                    <a:gd name="T6" fmla="*/ 6469 w 8922"/>
                    <a:gd name="T7" fmla="*/ 5075 h 8922"/>
                    <a:gd name="T8" fmla="*/ 6218 w 8922"/>
                    <a:gd name="T9" fmla="*/ 5186 h 8922"/>
                    <a:gd name="T10" fmla="*/ 2975 w 8922"/>
                    <a:gd name="T11" fmla="*/ 1894 h 8922"/>
                    <a:gd name="T12" fmla="*/ 3304 w 8922"/>
                    <a:gd name="T13" fmla="*/ 1266 h 8922"/>
                    <a:gd name="T14" fmla="*/ 3801 w 8922"/>
                    <a:gd name="T15" fmla="*/ 764 h 8922"/>
                    <a:gd name="T16" fmla="*/ 4323 w 8922"/>
                    <a:gd name="T17" fmla="*/ 466 h 8922"/>
                    <a:gd name="T18" fmla="*/ 5017 w 8922"/>
                    <a:gd name="T19" fmla="*/ 293 h 8922"/>
                    <a:gd name="T20" fmla="*/ 5712 w 8922"/>
                    <a:gd name="T21" fmla="*/ 325 h 8922"/>
                    <a:gd name="T22" fmla="*/ 6364 w 8922"/>
                    <a:gd name="T23" fmla="*/ 552 h 8922"/>
                    <a:gd name="T24" fmla="*/ 6928 w 8922"/>
                    <a:gd name="T25" fmla="*/ 960 h 8922"/>
                    <a:gd name="T26" fmla="*/ 7360 w 8922"/>
                    <a:gd name="T27" fmla="*/ 1534 h 8922"/>
                    <a:gd name="T28" fmla="*/ 7581 w 8922"/>
                    <a:gd name="T29" fmla="*/ 2101 h 8922"/>
                    <a:gd name="T30" fmla="*/ 7649 w 8922"/>
                    <a:gd name="T31" fmla="*/ 2802 h 8922"/>
                    <a:gd name="T32" fmla="*/ 7517 w 8922"/>
                    <a:gd name="T33" fmla="*/ 3480 h 8922"/>
                    <a:gd name="T34" fmla="*/ 7199 w 8922"/>
                    <a:gd name="T35" fmla="*/ 4094 h 8922"/>
                    <a:gd name="T36" fmla="*/ 6705 w 8922"/>
                    <a:gd name="T37" fmla="*/ 4598 h 8922"/>
                    <a:gd name="T38" fmla="*/ 6075 w 8922"/>
                    <a:gd name="T39" fmla="*/ 4943 h 8922"/>
                    <a:gd name="T40" fmla="*/ 5008 w 8922"/>
                    <a:gd name="T41" fmla="*/ 5083 h 8922"/>
                    <a:gd name="T42" fmla="*/ 4039 w 8922"/>
                    <a:gd name="T43" fmla="*/ 4763 h 8922"/>
                    <a:gd name="T44" fmla="*/ 3288 w 8922"/>
                    <a:gd name="T45" fmla="*/ 4082 h 8922"/>
                    <a:gd name="T46" fmla="*/ 2877 w 8922"/>
                    <a:gd name="T47" fmla="*/ 3143 h 8922"/>
                    <a:gd name="T48" fmla="*/ 2927 w 8922"/>
                    <a:gd name="T49" fmla="*/ 2047 h 8922"/>
                    <a:gd name="T50" fmla="*/ 5382 w 8922"/>
                    <a:gd name="T51" fmla="*/ 8493 h 8922"/>
                    <a:gd name="T52" fmla="*/ 1255 w 8922"/>
                    <a:gd name="T53" fmla="*/ 8643 h 8922"/>
                    <a:gd name="T54" fmla="*/ 1394 w 8922"/>
                    <a:gd name="T55" fmla="*/ 8225 h 8922"/>
                    <a:gd name="T56" fmla="*/ 2586 w 8922"/>
                    <a:gd name="T57" fmla="*/ 3030 h 8922"/>
                    <a:gd name="T58" fmla="*/ 2161 w 8922"/>
                    <a:gd name="T59" fmla="*/ 3596 h 8922"/>
                    <a:gd name="T60" fmla="*/ 3108 w 8922"/>
                    <a:gd name="T61" fmla="*/ 4319 h 8922"/>
                    <a:gd name="T62" fmla="*/ 2175 w 8922"/>
                    <a:gd name="T63" fmla="*/ 4796 h 8922"/>
                    <a:gd name="T64" fmla="*/ 4667 w 8922"/>
                    <a:gd name="T65" fmla="*/ 5301 h 8922"/>
                    <a:gd name="T66" fmla="*/ 5479 w 8922"/>
                    <a:gd name="T67" fmla="*/ 8225 h 8922"/>
                    <a:gd name="T68" fmla="*/ 960 w 8922"/>
                    <a:gd name="T69" fmla="*/ 8550 h 8922"/>
                    <a:gd name="T70" fmla="*/ 570 w 8922"/>
                    <a:gd name="T71" fmla="*/ 8624 h 8922"/>
                    <a:gd name="T72" fmla="*/ 280 w 8922"/>
                    <a:gd name="T73" fmla="*/ 8267 h 8922"/>
                    <a:gd name="T74" fmla="*/ 7361 w 8922"/>
                    <a:gd name="T75" fmla="*/ 5117 h 8922"/>
                    <a:gd name="T76" fmla="*/ 7348 w 8922"/>
                    <a:gd name="T77" fmla="*/ 4367 h 8922"/>
                    <a:gd name="T78" fmla="*/ 7907 w 8922"/>
                    <a:gd name="T79" fmla="*/ 3150 h 8922"/>
                    <a:gd name="T80" fmla="*/ 7905 w 8922"/>
                    <a:gd name="T81" fmla="*/ 2182 h 8922"/>
                    <a:gd name="T82" fmla="*/ 7681 w 8922"/>
                    <a:gd name="T83" fmla="*/ 1504 h 8922"/>
                    <a:gd name="T84" fmla="*/ 7314 w 8922"/>
                    <a:gd name="T85" fmla="*/ 945 h 8922"/>
                    <a:gd name="T86" fmla="*/ 6723 w 8922"/>
                    <a:gd name="T87" fmla="*/ 431 h 8922"/>
                    <a:gd name="T88" fmla="*/ 6021 w 8922"/>
                    <a:gd name="T89" fmla="*/ 110 h 8922"/>
                    <a:gd name="T90" fmla="*/ 5254 w 8922"/>
                    <a:gd name="T91" fmla="*/ 0 h 8922"/>
                    <a:gd name="T92" fmla="*/ 4472 w 8922"/>
                    <a:gd name="T93" fmla="*/ 115 h 8922"/>
                    <a:gd name="T94" fmla="*/ 3820 w 8922"/>
                    <a:gd name="T95" fmla="*/ 411 h 8922"/>
                    <a:gd name="T96" fmla="*/ 3118 w 8922"/>
                    <a:gd name="T97" fmla="*/ 1044 h 8922"/>
                    <a:gd name="T98" fmla="*/ 2681 w 8922"/>
                    <a:gd name="T99" fmla="*/ 1894 h 8922"/>
                    <a:gd name="T100" fmla="*/ 0 w 8922"/>
                    <a:gd name="T101" fmla="*/ 6915 h 8922"/>
                    <a:gd name="T102" fmla="*/ 68 w 8922"/>
                    <a:gd name="T103" fmla="*/ 8529 h 8922"/>
                    <a:gd name="T104" fmla="*/ 334 w 8922"/>
                    <a:gd name="T105" fmla="*/ 8822 h 8922"/>
                    <a:gd name="T106" fmla="*/ 697 w 8922"/>
                    <a:gd name="T107" fmla="*/ 8922 h 8922"/>
                    <a:gd name="T108" fmla="*/ 5365 w 8922"/>
                    <a:gd name="T109" fmla="*/ 8854 h 8922"/>
                    <a:gd name="T110" fmla="*/ 5659 w 8922"/>
                    <a:gd name="T111" fmla="*/ 8589 h 8922"/>
                    <a:gd name="T112" fmla="*/ 5758 w 8922"/>
                    <a:gd name="T113" fmla="*/ 8225 h 8922"/>
                    <a:gd name="T114" fmla="*/ 5981 w 8922"/>
                    <a:gd name="T115" fmla="*/ 5827 h 8922"/>
                    <a:gd name="T116" fmla="*/ 7700 w 8922"/>
                    <a:gd name="T117" fmla="*/ 8868 h 8922"/>
                    <a:gd name="T118" fmla="*/ 8001 w 8922"/>
                    <a:gd name="T119" fmla="*/ 8915 h 8922"/>
                    <a:gd name="T120" fmla="*/ 8710 w 8922"/>
                    <a:gd name="T121" fmla="*/ 8576 h 8922"/>
                    <a:gd name="T122" fmla="*/ 8915 w 8922"/>
                    <a:gd name="T123" fmla="*/ 8090 h 8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922" h="8922">
                      <a:moveTo>
                        <a:pt x="8532" y="8364"/>
                      </a:moveTo>
                      <a:lnTo>
                        <a:pt x="8030" y="8615"/>
                      </a:lnTo>
                      <a:lnTo>
                        <a:pt x="8011" y="8624"/>
                      </a:lnTo>
                      <a:lnTo>
                        <a:pt x="7972" y="8637"/>
                      </a:lnTo>
                      <a:lnTo>
                        <a:pt x="7931" y="8640"/>
                      </a:lnTo>
                      <a:lnTo>
                        <a:pt x="7890" y="8635"/>
                      </a:lnTo>
                      <a:lnTo>
                        <a:pt x="7850" y="8622"/>
                      </a:lnTo>
                      <a:lnTo>
                        <a:pt x="7815" y="8601"/>
                      </a:lnTo>
                      <a:lnTo>
                        <a:pt x="7784" y="8573"/>
                      </a:lnTo>
                      <a:lnTo>
                        <a:pt x="7760" y="8537"/>
                      </a:lnTo>
                      <a:lnTo>
                        <a:pt x="7751" y="8517"/>
                      </a:lnTo>
                      <a:lnTo>
                        <a:pt x="6371" y="5925"/>
                      </a:lnTo>
                      <a:lnTo>
                        <a:pt x="7249" y="5478"/>
                      </a:lnTo>
                      <a:lnTo>
                        <a:pt x="8616" y="8086"/>
                      </a:lnTo>
                      <a:lnTo>
                        <a:pt x="8625" y="8103"/>
                      </a:lnTo>
                      <a:lnTo>
                        <a:pt x="8638" y="8142"/>
                      </a:lnTo>
                      <a:lnTo>
                        <a:pt x="8641" y="8182"/>
                      </a:lnTo>
                      <a:lnTo>
                        <a:pt x="8637" y="8222"/>
                      </a:lnTo>
                      <a:lnTo>
                        <a:pt x="8625" y="8259"/>
                      </a:lnTo>
                      <a:lnTo>
                        <a:pt x="8606" y="8295"/>
                      </a:lnTo>
                      <a:lnTo>
                        <a:pt x="8581" y="8326"/>
                      </a:lnTo>
                      <a:lnTo>
                        <a:pt x="8550" y="8353"/>
                      </a:lnTo>
                      <a:lnTo>
                        <a:pt x="8532" y="8364"/>
                      </a:lnTo>
                      <a:close/>
                      <a:moveTo>
                        <a:pt x="6469" y="5075"/>
                      </a:moveTo>
                      <a:lnTo>
                        <a:pt x="6530" y="5043"/>
                      </a:lnTo>
                      <a:lnTo>
                        <a:pt x="6640" y="4981"/>
                      </a:lnTo>
                      <a:lnTo>
                        <a:pt x="6692" y="4949"/>
                      </a:lnTo>
                      <a:lnTo>
                        <a:pt x="6901" y="5353"/>
                      </a:lnTo>
                      <a:lnTo>
                        <a:pt x="6427" y="5590"/>
                      </a:lnTo>
                      <a:lnTo>
                        <a:pt x="6218" y="5186"/>
                      </a:lnTo>
                      <a:lnTo>
                        <a:pt x="6254" y="5175"/>
                      </a:lnTo>
                      <a:lnTo>
                        <a:pt x="6322" y="5149"/>
                      </a:lnTo>
                      <a:lnTo>
                        <a:pt x="6415" y="5106"/>
                      </a:lnTo>
                      <a:lnTo>
                        <a:pt x="6469" y="5075"/>
                      </a:lnTo>
                      <a:close/>
                      <a:moveTo>
                        <a:pt x="2956" y="1952"/>
                      </a:moveTo>
                      <a:lnTo>
                        <a:pt x="2975" y="1894"/>
                      </a:lnTo>
                      <a:lnTo>
                        <a:pt x="3017" y="1783"/>
                      </a:lnTo>
                      <a:lnTo>
                        <a:pt x="3064" y="1673"/>
                      </a:lnTo>
                      <a:lnTo>
                        <a:pt x="3117" y="1566"/>
                      </a:lnTo>
                      <a:lnTo>
                        <a:pt x="3174" y="1463"/>
                      </a:lnTo>
                      <a:lnTo>
                        <a:pt x="3237" y="1362"/>
                      </a:lnTo>
                      <a:lnTo>
                        <a:pt x="3304" y="1266"/>
                      </a:lnTo>
                      <a:lnTo>
                        <a:pt x="3376" y="1173"/>
                      </a:lnTo>
                      <a:lnTo>
                        <a:pt x="3453" y="1083"/>
                      </a:lnTo>
                      <a:lnTo>
                        <a:pt x="3533" y="997"/>
                      </a:lnTo>
                      <a:lnTo>
                        <a:pt x="3618" y="916"/>
                      </a:lnTo>
                      <a:lnTo>
                        <a:pt x="3708" y="838"/>
                      </a:lnTo>
                      <a:lnTo>
                        <a:pt x="3801" y="764"/>
                      </a:lnTo>
                      <a:lnTo>
                        <a:pt x="3897" y="696"/>
                      </a:lnTo>
                      <a:lnTo>
                        <a:pt x="3997" y="631"/>
                      </a:lnTo>
                      <a:lnTo>
                        <a:pt x="4101" y="572"/>
                      </a:lnTo>
                      <a:lnTo>
                        <a:pt x="4154" y="544"/>
                      </a:lnTo>
                      <a:lnTo>
                        <a:pt x="4211" y="516"/>
                      </a:lnTo>
                      <a:lnTo>
                        <a:pt x="4323" y="466"/>
                      </a:lnTo>
                      <a:lnTo>
                        <a:pt x="4436" y="422"/>
                      </a:lnTo>
                      <a:lnTo>
                        <a:pt x="4551" y="385"/>
                      </a:lnTo>
                      <a:lnTo>
                        <a:pt x="4667" y="352"/>
                      </a:lnTo>
                      <a:lnTo>
                        <a:pt x="4784" y="326"/>
                      </a:lnTo>
                      <a:lnTo>
                        <a:pt x="4900" y="306"/>
                      </a:lnTo>
                      <a:lnTo>
                        <a:pt x="5017" y="293"/>
                      </a:lnTo>
                      <a:lnTo>
                        <a:pt x="5134" y="284"/>
                      </a:lnTo>
                      <a:lnTo>
                        <a:pt x="5251" y="281"/>
                      </a:lnTo>
                      <a:lnTo>
                        <a:pt x="5367" y="284"/>
                      </a:lnTo>
                      <a:lnTo>
                        <a:pt x="5483" y="293"/>
                      </a:lnTo>
                      <a:lnTo>
                        <a:pt x="5598" y="306"/>
                      </a:lnTo>
                      <a:lnTo>
                        <a:pt x="5712" y="325"/>
                      </a:lnTo>
                      <a:lnTo>
                        <a:pt x="5825" y="350"/>
                      </a:lnTo>
                      <a:lnTo>
                        <a:pt x="5936" y="381"/>
                      </a:lnTo>
                      <a:lnTo>
                        <a:pt x="6046" y="415"/>
                      </a:lnTo>
                      <a:lnTo>
                        <a:pt x="6154" y="456"/>
                      </a:lnTo>
                      <a:lnTo>
                        <a:pt x="6260" y="502"/>
                      </a:lnTo>
                      <a:lnTo>
                        <a:pt x="6364" y="552"/>
                      </a:lnTo>
                      <a:lnTo>
                        <a:pt x="6465" y="608"/>
                      </a:lnTo>
                      <a:lnTo>
                        <a:pt x="6563" y="669"/>
                      </a:lnTo>
                      <a:lnTo>
                        <a:pt x="6659" y="734"/>
                      </a:lnTo>
                      <a:lnTo>
                        <a:pt x="6752" y="805"/>
                      </a:lnTo>
                      <a:lnTo>
                        <a:pt x="6841" y="879"/>
                      </a:lnTo>
                      <a:lnTo>
                        <a:pt x="6928" y="960"/>
                      </a:lnTo>
                      <a:lnTo>
                        <a:pt x="7011" y="1044"/>
                      </a:lnTo>
                      <a:lnTo>
                        <a:pt x="7089" y="1133"/>
                      </a:lnTo>
                      <a:lnTo>
                        <a:pt x="7163" y="1226"/>
                      </a:lnTo>
                      <a:lnTo>
                        <a:pt x="7233" y="1325"/>
                      </a:lnTo>
                      <a:lnTo>
                        <a:pt x="7299" y="1427"/>
                      </a:lnTo>
                      <a:lnTo>
                        <a:pt x="7360" y="1534"/>
                      </a:lnTo>
                      <a:lnTo>
                        <a:pt x="7389" y="1589"/>
                      </a:lnTo>
                      <a:lnTo>
                        <a:pt x="7416" y="1645"/>
                      </a:lnTo>
                      <a:lnTo>
                        <a:pt x="7467" y="1757"/>
                      </a:lnTo>
                      <a:lnTo>
                        <a:pt x="7511" y="1871"/>
                      </a:lnTo>
                      <a:lnTo>
                        <a:pt x="7548" y="1986"/>
                      </a:lnTo>
                      <a:lnTo>
                        <a:pt x="7581" y="2101"/>
                      </a:lnTo>
                      <a:lnTo>
                        <a:pt x="7606" y="2218"/>
                      </a:lnTo>
                      <a:lnTo>
                        <a:pt x="7627" y="2335"/>
                      </a:lnTo>
                      <a:lnTo>
                        <a:pt x="7640" y="2452"/>
                      </a:lnTo>
                      <a:lnTo>
                        <a:pt x="7649" y="2569"/>
                      </a:lnTo>
                      <a:lnTo>
                        <a:pt x="7652" y="2686"/>
                      </a:lnTo>
                      <a:lnTo>
                        <a:pt x="7649" y="2802"/>
                      </a:lnTo>
                      <a:lnTo>
                        <a:pt x="7640" y="2918"/>
                      </a:lnTo>
                      <a:lnTo>
                        <a:pt x="7627" y="3033"/>
                      </a:lnTo>
                      <a:lnTo>
                        <a:pt x="7607" y="3147"/>
                      </a:lnTo>
                      <a:lnTo>
                        <a:pt x="7583" y="3260"/>
                      </a:lnTo>
                      <a:lnTo>
                        <a:pt x="7552" y="3371"/>
                      </a:lnTo>
                      <a:lnTo>
                        <a:pt x="7517" y="3480"/>
                      </a:lnTo>
                      <a:lnTo>
                        <a:pt x="7477" y="3588"/>
                      </a:lnTo>
                      <a:lnTo>
                        <a:pt x="7431" y="3695"/>
                      </a:lnTo>
                      <a:lnTo>
                        <a:pt x="7381" y="3798"/>
                      </a:lnTo>
                      <a:lnTo>
                        <a:pt x="7324" y="3900"/>
                      </a:lnTo>
                      <a:lnTo>
                        <a:pt x="7264" y="3998"/>
                      </a:lnTo>
                      <a:lnTo>
                        <a:pt x="7199" y="4094"/>
                      </a:lnTo>
                      <a:lnTo>
                        <a:pt x="7128" y="4187"/>
                      </a:lnTo>
                      <a:lnTo>
                        <a:pt x="7053" y="4276"/>
                      </a:lnTo>
                      <a:lnTo>
                        <a:pt x="6973" y="4363"/>
                      </a:lnTo>
                      <a:lnTo>
                        <a:pt x="6888" y="4444"/>
                      </a:lnTo>
                      <a:lnTo>
                        <a:pt x="6800" y="4524"/>
                      </a:lnTo>
                      <a:lnTo>
                        <a:pt x="6705" y="4598"/>
                      </a:lnTo>
                      <a:lnTo>
                        <a:pt x="6608" y="4668"/>
                      </a:lnTo>
                      <a:lnTo>
                        <a:pt x="6506" y="4734"/>
                      </a:lnTo>
                      <a:lnTo>
                        <a:pt x="6398" y="4795"/>
                      </a:lnTo>
                      <a:lnTo>
                        <a:pt x="6344" y="4824"/>
                      </a:lnTo>
                      <a:lnTo>
                        <a:pt x="6255" y="4868"/>
                      </a:lnTo>
                      <a:lnTo>
                        <a:pt x="6075" y="4943"/>
                      </a:lnTo>
                      <a:lnTo>
                        <a:pt x="5896" y="5003"/>
                      </a:lnTo>
                      <a:lnTo>
                        <a:pt x="5716" y="5048"/>
                      </a:lnTo>
                      <a:lnTo>
                        <a:pt x="5537" y="5077"/>
                      </a:lnTo>
                      <a:lnTo>
                        <a:pt x="5359" y="5093"/>
                      </a:lnTo>
                      <a:lnTo>
                        <a:pt x="5182" y="5095"/>
                      </a:lnTo>
                      <a:lnTo>
                        <a:pt x="5008" y="5083"/>
                      </a:lnTo>
                      <a:lnTo>
                        <a:pt x="4836" y="5059"/>
                      </a:lnTo>
                      <a:lnTo>
                        <a:pt x="4668" y="5022"/>
                      </a:lnTo>
                      <a:lnTo>
                        <a:pt x="4503" y="4974"/>
                      </a:lnTo>
                      <a:lnTo>
                        <a:pt x="4343" y="4915"/>
                      </a:lnTo>
                      <a:lnTo>
                        <a:pt x="4189" y="4844"/>
                      </a:lnTo>
                      <a:lnTo>
                        <a:pt x="4039" y="4763"/>
                      </a:lnTo>
                      <a:lnTo>
                        <a:pt x="3895" y="4671"/>
                      </a:lnTo>
                      <a:lnTo>
                        <a:pt x="3758" y="4571"/>
                      </a:lnTo>
                      <a:lnTo>
                        <a:pt x="3628" y="4461"/>
                      </a:lnTo>
                      <a:lnTo>
                        <a:pt x="3507" y="4343"/>
                      </a:lnTo>
                      <a:lnTo>
                        <a:pt x="3393" y="4216"/>
                      </a:lnTo>
                      <a:lnTo>
                        <a:pt x="3288" y="4082"/>
                      </a:lnTo>
                      <a:lnTo>
                        <a:pt x="3192" y="3940"/>
                      </a:lnTo>
                      <a:lnTo>
                        <a:pt x="3108" y="3793"/>
                      </a:lnTo>
                      <a:lnTo>
                        <a:pt x="3032" y="3638"/>
                      </a:lnTo>
                      <a:lnTo>
                        <a:pt x="2968" y="3478"/>
                      </a:lnTo>
                      <a:lnTo>
                        <a:pt x="2917" y="3313"/>
                      </a:lnTo>
                      <a:lnTo>
                        <a:pt x="2877" y="3143"/>
                      </a:lnTo>
                      <a:lnTo>
                        <a:pt x="2850" y="2968"/>
                      </a:lnTo>
                      <a:lnTo>
                        <a:pt x="2837" y="2790"/>
                      </a:lnTo>
                      <a:lnTo>
                        <a:pt x="2837" y="2608"/>
                      </a:lnTo>
                      <a:lnTo>
                        <a:pt x="2851" y="2423"/>
                      </a:lnTo>
                      <a:lnTo>
                        <a:pt x="2881" y="2236"/>
                      </a:lnTo>
                      <a:lnTo>
                        <a:pt x="2927" y="2047"/>
                      </a:lnTo>
                      <a:lnTo>
                        <a:pt x="2956" y="1952"/>
                      </a:lnTo>
                      <a:close/>
                      <a:moveTo>
                        <a:pt x="5479" y="8225"/>
                      </a:moveTo>
                      <a:lnTo>
                        <a:pt x="5478" y="8269"/>
                      </a:lnTo>
                      <a:lnTo>
                        <a:pt x="5460" y="8351"/>
                      </a:lnTo>
                      <a:lnTo>
                        <a:pt x="5428" y="8427"/>
                      </a:lnTo>
                      <a:lnTo>
                        <a:pt x="5382" y="8493"/>
                      </a:lnTo>
                      <a:lnTo>
                        <a:pt x="5324" y="8550"/>
                      </a:lnTo>
                      <a:lnTo>
                        <a:pt x="5257" y="8594"/>
                      </a:lnTo>
                      <a:lnTo>
                        <a:pt x="5182" y="8625"/>
                      </a:lnTo>
                      <a:lnTo>
                        <a:pt x="5103" y="8641"/>
                      </a:lnTo>
                      <a:lnTo>
                        <a:pt x="5061" y="8643"/>
                      </a:lnTo>
                      <a:lnTo>
                        <a:pt x="1255" y="8643"/>
                      </a:lnTo>
                      <a:lnTo>
                        <a:pt x="1285" y="8600"/>
                      </a:lnTo>
                      <a:lnTo>
                        <a:pt x="1336" y="8502"/>
                      </a:lnTo>
                      <a:lnTo>
                        <a:pt x="1373" y="8395"/>
                      </a:lnTo>
                      <a:lnTo>
                        <a:pt x="1389" y="8310"/>
                      </a:lnTo>
                      <a:lnTo>
                        <a:pt x="1394" y="8253"/>
                      </a:lnTo>
                      <a:lnTo>
                        <a:pt x="1394" y="8225"/>
                      </a:lnTo>
                      <a:lnTo>
                        <a:pt x="1394" y="2579"/>
                      </a:lnTo>
                      <a:lnTo>
                        <a:pt x="2565" y="2579"/>
                      </a:lnTo>
                      <a:lnTo>
                        <a:pt x="2563" y="2644"/>
                      </a:lnTo>
                      <a:lnTo>
                        <a:pt x="2565" y="2774"/>
                      </a:lnTo>
                      <a:lnTo>
                        <a:pt x="2572" y="2902"/>
                      </a:lnTo>
                      <a:lnTo>
                        <a:pt x="2586" y="3030"/>
                      </a:lnTo>
                      <a:lnTo>
                        <a:pt x="2606" y="3156"/>
                      </a:lnTo>
                      <a:lnTo>
                        <a:pt x="2631" y="3283"/>
                      </a:lnTo>
                      <a:lnTo>
                        <a:pt x="2661" y="3408"/>
                      </a:lnTo>
                      <a:lnTo>
                        <a:pt x="2698" y="3534"/>
                      </a:lnTo>
                      <a:lnTo>
                        <a:pt x="2719" y="3596"/>
                      </a:lnTo>
                      <a:lnTo>
                        <a:pt x="2161" y="3596"/>
                      </a:lnTo>
                      <a:lnTo>
                        <a:pt x="2161" y="3876"/>
                      </a:lnTo>
                      <a:lnTo>
                        <a:pt x="2830" y="3876"/>
                      </a:lnTo>
                      <a:lnTo>
                        <a:pt x="2865" y="3942"/>
                      </a:lnTo>
                      <a:lnTo>
                        <a:pt x="2939" y="4073"/>
                      </a:lnTo>
                      <a:lnTo>
                        <a:pt x="3020" y="4199"/>
                      </a:lnTo>
                      <a:lnTo>
                        <a:pt x="3108" y="4319"/>
                      </a:lnTo>
                      <a:lnTo>
                        <a:pt x="3202" y="4434"/>
                      </a:lnTo>
                      <a:lnTo>
                        <a:pt x="3302" y="4544"/>
                      </a:lnTo>
                      <a:lnTo>
                        <a:pt x="3410" y="4648"/>
                      </a:lnTo>
                      <a:lnTo>
                        <a:pt x="3524" y="4748"/>
                      </a:lnTo>
                      <a:lnTo>
                        <a:pt x="3583" y="4796"/>
                      </a:lnTo>
                      <a:lnTo>
                        <a:pt x="2175" y="4796"/>
                      </a:lnTo>
                      <a:lnTo>
                        <a:pt x="2175" y="5075"/>
                      </a:lnTo>
                      <a:lnTo>
                        <a:pt x="4043" y="5075"/>
                      </a:lnTo>
                      <a:lnTo>
                        <a:pt x="4132" y="5118"/>
                      </a:lnTo>
                      <a:lnTo>
                        <a:pt x="4310" y="5192"/>
                      </a:lnTo>
                      <a:lnTo>
                        <a:pt x="4488" y="5252"/>
                      </a:lnTo>
                      <a:lnTo>
                        <a:pt x="4667" y="5301"/>
                      </a:lnTo>
                      <a:lnTo>
                        <a:pt x="4845" y="5334"/>
                      </a:lnTo>
                      <a:lnTo>
                        <a:pt x="5025" y="5355"/>
                      </a:lnTo>
                      <a:lnTo>
                        <a:pt x="5206" y="5363"/>
                      </a:lnTo>
                      <a:lnTo>
                        <a:pt x="5388" y="5360"/>
                      </a:lnTo>
                      <a:lnTo>
                        <a:pt x="5479" y="5353"/>
                      </a:lnTo>
                      <a:lnTo>
                        <a:pt x="5479" y="8225"/>
                      </a:lnTo>
                      <a:close/>
                      <a:moveTo>
                        <a:pt x="1116" y="8225"/>
                      </a:moveTo>
                      <a:lnTo>
                        <a:pt x="1114" y="8269"/>
                      </a:lnTo>
                      <a:lnTo>
                        <a:pt x="1097" y="8351"/>
                      </a:lnTo>
                      <a:lnTo>
                        <a:pt x="1063" y="8427"/>
                      </a:lnTo>
                      <a:lnTo>
                        <a:pt x="1017" y="8493"/>
                      </a:lnTo>
                      <a:lnTo>
                        <a:pt x="960" y="8550"/>
                      </a:lnTo>
                      <a:lnTo>
                        <a:pt x="893" y="8594"/>
                      </a:lnTo>
                      <a:lnTo>
                        <a:pt x="819" y="8625"/>
                      </a:lnTo>
                      <a:lnTo>
                        <a:pt x="738" y="8641"/>
                      </a:lnTo>
                      <a:lnTo>
                        <a:pt x="697" y="8643"/>
                      </a:lnTo>
                      <a:lnTo>
                        <a:pt x="653" y="8641"/>
                      </a:lnTo>
                      <a:lnTo>
                        <a:pt x="570" y="8624"/>
                      </a:lnTo>
                      <a:lnTo>
                        <a:pt x="495" y="8592"/>
                      </a:lnTo>
                      <a:lnTo>
                        <a:pt x="428" y="8546"/>
                      </a:lnTo>
                      <a:lnTo>
                        <a:pt x="372" y="8488"/>
                      </a:lnTo>
                      <a:lnTo>
                        <a:pt x="327" y="8420"/>
                      </a:lnTo>
                      <a:lnTo>
                        <a:pt x="297" y="8346"/>
                      </a:lnTo>
                      <a:lnTo>
                        <a:pt x="280" y="8267"/>
                      </a:lnTo>
                      <a:lnTo>
                        <a:pt x="279" y="8225"/>
                      </a:lnTo>
                      <a:lnTo>
                        <a:pt x="279" y="7193"/>
                      </a:lnTo>
                      <a:lnTo>
                        <a:pt x="1116" y="7193"/>
                      </a:lnTo>
                      <a:lnTo>
                        <a:pt x="1116" y="8225"/>
                      </a:lnTo>
                      <a:close/>
                      <a:moveTo>
                        <a:pt x="8867" y="7946"/>
                      </a:moveTo>
                      <a:lnTo>
                        <a:pt x="7361" y="5117"/>
                      </a:lnTo>
                      <a:lnTo>
                        <a:pt x="7165" y="5214"/>
                      </a:lnTo>
                      <a:lnTo>
                        <a:pt x="6943" y="4767"/>
                      </a:lnTo>
                      <a:lnTo>
                        <a:pt x="6988" y="4732"/>
                      </a:lnTo>
                      <a:lnTo>
                        <a:pt x="7075" y="4656"/>
                      </a:lnTo>
                      <a:lnTo>
                        <a:pt x="7198" y="4537"/>
                      </a:lnTo>
                      <a:lnTo>
                        <a:pt x="7348" y="4367"/>
                      </a:lnTo>
                      <a:lnTo>
                        <a:pt x="7483" y="4185"/>
                      </a:lnTo>
                      <a:lnTo>
                        <a:pt x="7603" y="3994"/>
                      </a:lnTo>
                      <a:lnTo>
                        <a:pt x="7704" y="3793"/>
                      </a:lnTo>
                      <a:lnTo>
                        <a:pt x="7790" y="3585"/>
                      </a:lnTo>
                      <a:lnTo>
                        <a:pt x="7858" y="3370"/>
                      </a:lnTo>
                      <a:lnTo>
                        <a:pt x="7907" y="3150"/>
                      </a:lnTo>
                      <a:lnTo>
                        <a:pt x="7938" y="2925"/>
                      </a:lnTo>
                      <a:lnTo>
                        <a:pt x="7951" y="2698"/>
                      </a:lnTo>
                      <a:lnTo>
                        <a:pt x="7946" y="2527"/>
                      </a:lnTo>
                      <a:lnTo>
                        <a:pt x="7937" y="2412"/>
                      </a:lnTo>
                      <a:lnTo>
                        <a:pt x="7924" y="2297"/>
                      </a:lnTo>
                      <a:lnTo>
                        <a:pt x="7905" y="2182"/>
                      </a:lnTo>
                      <a:lnTo>
                        <a:pt x="7881" y="2068"/>
                      </a:lnTo>
                      <a:lnTo>
                        <a:pt x="7851" y="1954"/>
                      </a:lnTo>
                      <a:lnTo>
                        <a:pt x="7817" y="1840"/>
                      </a:lnTo>
                      <a:lnTo>
                        <a:pt x="7777" y="1728"/>
                      </a:lnTo>
                      <a:lnTo>
                        <a:pt x="7732" y="1616"/>
                      </a:lnTo>
                      <a:lnTo>
                        <a:pt x="7681" y="1504"/>
                      </a:lnTo>
                      <a:lnTo>
                        <a:pt x="7654" y="1450"/>
                      </a:lnTo>
                      <a:lnTo>
                        <a:pt x="7621" y="1388"/>
                      </a:lnTo>
                      <a:lnTo>
                        <a:pt x="7552" y="1270"/>
                      </a:lnTo>
                      <a:lnTo>
                        <a:pt x="7477" y="1157"/>
                      </a:lnTo>
                      <a:lnTo>
                        <a:pt x="7398" y="1049"/>
                      </a:lnTo>
                      <a:lnTo>
                        <a:pt x="7314" y="945"/>
                      </a:lnTo>
                      <a:lnTo>
                        <a:pt x="7225" y="847"/>
                      </a:lnTo>
                      <a:lnTo>
                        <a:pt x="7132" y="753"/>
                      </a:lnTo>
                      <a:lnTo>
                        <a:pt x="7036" y="664"/>
                      </a:lnTo>
                      <a:lnTo>
                        <a:pt x="6934" y="581"/>
                      </a:lnTo>
                      <a:lnTo>
                        <a:pt x="6831" y="503"/>
                      </a:lnTo>
                      <a:lnTo>
                        <a:pt x="6723" y="431"/>
                      </a:lnTo>
                      <a:lnTo>
                        <a:pt x="6612" y="363"/>
                      </a:lnTo>
                      <a:lnTo>
                        <a:pt x="6498" y="301"/>
                      </a:lnTo>
                      <a:lnTo>
                        <a:pt x="6382" y="245"/>
                      </a:lnTo>
                      <a:lnTo>
                        <a:pt x="6264" y="194"/>
                      </a:lnTo>
                      <a:lnTo>
                        <a:pt x="6143" y="150"/>
                      </a:lnTo>
                      <a:lnTo>
                        <a:pt x="6021" y="110"/>
                      </a:lnTo>
                      <a:lnTo>
                        <a:pt x="5896" y="76"/>
                      </a:lnTo>
                      <a:lnTo>
                        <a:pt x="5770" y="49"/>
                      </a:lnTo>
                      <a:lnTo>
                        <a:pt x="5642" y="27"/>
                      </a:lnTo>
                      <a:lnTo>
                        <a:pt x="5513" y="13"/>
                      </a:lnTo>
                      <a:lnTo>
                        <a:pt x="5384" y="3"/>
                      </a:lnTo>
                      <a:lnTo>
                        <a:pt x="5254" y="0"/>
                      </a:lnTo>
                      <a:lnTo>
                        <a:pt x="5123" y="3"/>
                      </a:lnTo>
                      <a:lnTo>
                        <a:pt x="4993" y="13"/>
                      </a:lnTo>
                      <a:lnTo>
                        <a:pt x="4862" y="28"/>
                      </a:lnTo>
                      <a:lnTo>
                        <a:pt x="4731" y="50"/>
                      </a:lnTo>
                      <a:lnTo>
                        <a:pt x="4602" y="79"/>
                      </a:lnTo>
                      <a:lnTo>
                        <a:pt x="4472" y="115"/>
                      </a:lnTo>
                      <a:lnTo>
                        <a:pt x="4344" y="157"/>
                      </a:lnTo>
                      <a:lnTo>
                        <a:pt x="4217" y="206"/>
                      </a:lnTo>
                      <a:lnTo>
                        <a:pt x="4091" y="262"/>
                      </a:lnTo>
                      <a:lnTo>
                        <a:pt x="4029" y="293"/>
                      </a:lnTo>
                      <a:lnTo>
                        <a:pt x="3958" y="330"/>
                      </a:lnTo>
                      <a:lnTo>
                        <a:pt x="3820" y="411"/>
                      </a:lnTo>
                      <a:lnTo>
                        <a:pt x="3687" y="500"/>
                      </a:lnTo>
                      <a:lnTo>
                        <a:pt x="3559" y="595"/>
                      </a:lnTo>
                      <a:lnTo>
                        <a:pt x="3439" y="697"/>
                      </a:lnTo>
                      <a:lnTo>
                        <a:pt x="3325" y="807"/>
                      </a:lnTo>
                      <a:lnTo>
                        <a:pt x="3217" y="923"/>
                      </a:lnTo>
                      <a:lnTo>
                        <a:pt x="3118" y="1044"/>
                      </a:lnTo>
                      <a:lnTo>
                        <a:pt x="3025" y="1173"/>
                      </a:lnTo>
                      <a:lnTo>
                        <a:pt x="2939" y="1307"/>
                      </a:lnTo>
                      <a:lnTo>
                        <a:pt x="2863" y="1446"/>
                      </a:lnTo>
                      <a:lnTo>
                        <a:pt x="2794" y="1590"/>
                      </a:lnTo>
                      <a:lnTo>
                        <a:pt x="2733" y="1741"/>
                      </a:lnTo>
                      <a:lnTo>
                        <a:pt x="2681" y="1894"/>
                      </a:lnTo>
                      <a:lnTo>
                        <a:pt x="2639" y="2053"/>
                      </a:lnTo>
                      <a:lnTo>
                        <a:pt x="2606" y="2216"/>
                      </a:lnTo>
                      <a:lnTo>
                        <a:pt x="2593" y="2300"/>
                      </a:lnTo>
                      <a:lnTo>
                        <a:pt x="1116" y="2300"/>
                      </a:lnTo>
                      <a:lnTo>
                        <a:pt x="1116" y="6915"/>
                      </a:lnTo>
                      <a:lnTo>
                        <a:pt x="0" y="6915"/>
                      </a:lnTo>
                      <a:lnTo>
                        <a:pt x="0" y="8225"/>
                      </a:lnTo>
                      <a:lnTo>
                        <a:pt x="1" y="8261"/>
                      </a:lnTo>
                      <a:lnTo>
                        <a:pt x="7" y="8332"/>
                      </a:lnTo>
                      <a:lnTo>
                        <a:pt x="21" y="8400"/>
                      </a:lnTo>
                      <a:lnTo>
                        <a:pt x="42" y="8466"/>
                      </a:lnTo>
                      <a:lnTo>
                        <a:pt x="68" y="8529"/>
                      </a:lnTo>
                      <a:lnTo>
                        <a:pt x="99" y="8589"/>
                      </a:lnTo>
                      <a:lnTo>
                        <a:pt x="137" y="8644"/>
                      </a:lnTo>
                      <a:lnTo>
                        <a:pt x="179" y="8695"/>
                      </a:lnTo>
                      <a:lnTo>
                        <a:pt x="226" y="8742"/>
                      </a:lnTo>
                      <a:lnTo>
                        <a:pt x="277" y="8785"/>
                      </a:lnTo>
                      <a:lnTo>
                        <a:pt x="334" y="8822"/>
                      </a:lnTo>
                      <a:lnTo>
                        <a:pt x="392" y="8854"/>
                      </a:lnTo>
                      <a:lnTo>
                        <a:pt x="455" y="8880"/>
                      </a:lnTo>
                      <a:lnTo>
                        <a:pt x="521" y="8900"/>
                      </a:lnTo>
                      <a:lnTo>
                        <a:pt x="590" y="8914"/>
                      </a:lnTo>
                      <a:lnTo>
                        <a:pt x="661" y="8921"/>
                      </a:lnTo>
                      <a:lnTo>
                        <a:pt x="697" y="8922"/>
                      </a:lnTo>
                      <a:lnTo>
                        <a:pt x="5061" y="8922"/>
                      </a:lnTo>
                      <a:lnTo>
                        <a:pt x="5097" y="8921"/>
                      </a:lnTo>
                      <a:lnTo>
                        <a:pt x="5168" y="8914"/>
                      </a:lnTo>
                      <a:lnTo>
                        <a:pt x="5236" y="8900"/>
                      </a:lnTo>
                      <a:lnTo>
                        <a:pt x="5302" y="8880"/>
                      </a:lnTo>
                      <a:lnTo>
                        <a:pt x="5365" y="8854"/>
                      </a:lnTo>
                      <a:lnTo>
                        <a:pt x="5425" y="8822"/>
                      </a:lnTo>
                      <a:lnTo>
                        <a:pt x="5480" y="8785"/>
                      </a:lnTo>
                      <a:lnTo>
                        <a:pt x="5531" y="8742"/>
                      </a:lnTo>
                      <a:lnTo>
                        <a:pt x="5578" y="8695"/>
                      </a:lnTo>
                      <a:lnTo>
                        <a:pt x="5621" y="8644"/>
                      </a:lnTo>
                      <a:lnTo>
                        <a:pt x="5659" y="8589"/>
                      </a:lnTo>
                      <a:lnTo>
                        <a:pt x="5690" y="8529"/>
                      </a:lnTo>
                      <a:lnTo>
                        <a:pt x="5716" y="8466"/>
                      </a:lnTo>
                      <a:lnTo>
                        <a:pt x="5736" y="8400"/>
                      </a:lnTo>
                      <a:lnTo>
                        <a:pt x="5750" y="8332"/>
                      </a:lnTo>
                      <a:lnTo>
                        <a:pt x="5757" y="8261"/>
                      </a:lnTo>
                      <a:lnTo>
                        <a:pt x="5758" y="8225"/>
                      </a:lnTo>
                      <a:lnTo>
                        <a:pt x="5758" y="5326"/>
                      </a:lnTo>
                      <a:lnTo>
                        <a:pt x="5810" y="5315"/>
                      </a:lnTo>
                      <a:lnTo>
                        <a:pt x="5915" y="5289"/>
                      </a:lnTo>
                      <a:lnTo>
                        <a:pt x="5967" y="5269"/>
                      </a:lnTo>
                      <a:lnTo>
                        <a:pt x="6190" y="5716"/>
                      </a:lnTo>
                      <a:lnTo>
                        <a:pt x="5981" y="5827"/>
                      </a:lnTo>
                      <a:lnTo>
                        <a:pt x="7486" y="8657"/>
                      </a:lnTo>
                      <a:lnTo>
                        <a:pt x="7503" y="8688"/>
                      </a:lnTo>
                      <a:lnTo>
                        <a:pt x="7543" y="8743"/>
                      </a:lnTo>
                      <a:lnTo>
                        <a:pt x="7590" y="8792"/>
                      </a:lnTo>
                      <a:lnTo>
                        <a:pt x="7642" y="8834"/>
                      </a:lnTo>
                      <a:lnTo>
                        <a:pt x="7700" y="8868"/>
                      </a:lnTo>
                      <a:lnTo>
                        <a:pt x="7761" y="8894"/>
                      </a:lnTo>
                      <a:lnTo>
                        <a:pt x="7824" y="8912"/>
                      </a:lnTo>
                      <a:lnTo>
                        <a:pt x="7887" y="8921"/>
                      </a:lnTo>
                      <a:lnTo>
                        <a:pt x="7918" y="8922"/>
                      </a:lnTo>
                      <a:lnTo>
                        <a:pt x="7946" y="8921"/>
                      </a:lnTo>
                      <a:lnTo>
                        <a:pt x="8001" y="8915"/>
                      </a:lnTo>
                      <a:lnTo>
                        <a:pt x="8058" y="8902"/>
                      </a:lnTo>
                      <a:lnTo>
                        <a:pt x="8115" y="8880"/>
                      </a:lnTo>
                      <a:lnTo>
                        <a:pt x="8142" y="8866"/>
                      </a:lnTo>
                      <a:lnTo>
                        <a:pt x="8644" y="8615"/>
                      </a:lnTo>
                      <a:lnTo>
                        <a:pt x="8667" y="8603"/>
                      </a:lnTo>
                      <a:lnTo>
                        <a:pt x="8710" y="8576"/>
                      </a:lnTo>
                      <a:lnTo>
                        <a:pt x="8768" y="8529"/>
                      </a:lnTo>
                      <a:lnTo>
                        <a:pt x="8832" y="8455"/>
                      </a:lnTo>
                      <a:lnTo>
                        <a:pt x="8880" y="8372"/>
                      </a:lnTo>
                      <a:lnTo>
                        <a:pt x="8910" y="8282"/>
                      </a:lnTo>
                      <a:lnTo>
                        <a:pt x="8922" y="8187"/>
                      </a:lnTo>
                      <a:lnTo>
                        <a:pt x="8915" y="8090"/>
                      </a:lnTo>
                      <a:lnTo>
                        <a:pt x="8896" y="8018"/>
                      </a:lnTo>
                      <a:lnTo>
                        <a:pt x="8878" y="7970"/>
                      </a:lnTo>
                      <a:lnTo>
                        <a:pt x="8867" y="7946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Freeform 34">
                  <a:extLst>
                    <a:ext uri="{FF2B5EF4-FFF2-40B4-BE49-F238E27FC236}">
                      <a16:creationId xmlns:a16="http://schemas.microsoft.com/office/drawing/2014/main" id="{73429835-7D8D-4511-ABDA-6E89F6788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8" y="4053"/>
                  <a:ext cx="75" cy="76"/>
                </a:xfrm>
                <a:custGeom>
                  <a:avLst/>
                  <a:gdLst>
                    <a:gd name="T0" fmla="*/ 0 w 378"/>
                    <a:gd name="T1" fmla="*/ 135 h 379"/>
                    <a:gd name="T2" fmla="*/ 243 w 378"/>
                    <a:gd name="T3" fmla="*/ 0 h 379"/>
                    <a:gd name="T4" fmla="*/ 378 w 378"/>
                    <a:gd name="T5" fmla="*/ 244 h 379"/>
                    <a:gd name="T6" fmla="*/ 135 w 378"/>
                    <a:gd name="T7" fmla="*/ 379 h 379"/>
                    <a:gd name="T8" fmla="*/ 0 w 378"/>
                    <a:gd name="T9" fmla="*/ 135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8" h="379">
                      <a:moveTo>
                        <a:pt x="0" y="135"/>
                      </a:moveTo>
                      <a:lnTo>
                        <a:pt x="243" y="0"/>
                      </a:lnTo>
                      <a:lnTo>
                        <a:pt x="378" y="244"/>
                      </a:lnTo>
                      <a:lnTo>
                        <a:pt x="135" y="379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Freeform 35">
                  <a:extLst>
                    <a:ext uri="{FF2B5EF4-FFF2-40B4-BE49-F238E27FC236}">
                      <a16:creationId xmlns:a16="http://schemas.microsoft.com/office/drawing/2014/main" id="{920E88E3-5D57-41E5-BD9A-B3B1D5C494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8" y="4197"/>
                  <a:ext cx="76" cy="76"/>
                </a:xfrm>
                <a:custGeom>
                  <a:avLst/>
                  <a:gdLst>
                    <a:gd name="T0" fmla="*/ 0 w 380"/>
                    <a:gd name="T1" fmla="*/ 135 h 378"/>
                    <a:gd name="T2" fmla="*/ 245 w 380"/>
                    <a:gd name="T3" fmla="*/ 0 h 378"/>
                    <a:gd name="T4" fmla="*/ 380 w 380"/>
                    <a:gd name="T5" fmla="*/ 243 h 378"/>
                    <a:gd name="T6" fmla="*/ 135 w 380"/>
                    <a:gd name="T7" fmla="*/ 378 h 378"/>
                    <a:gd name="T8" fmla="*/ 0 w 380"/>
                    <a:gd name="T9" fmla="*/ 135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0" h="378">
                      <a:moveTo>
                        <a:pt x="0" y="135"/>
                      </a:moveTo>
                      <a:lnTo>
                        <a:pt x="245" y="0"/>
                      </a:lnTo>
                      <a:lnTo>
                        <a:pt x="380" y="243"/>
                      </a:lnTo>
                      <a:lnTo>
                        <a:pt x="135" y="378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7" name="Freeform 36">
                  <a:extLst>
                    <a:ext uri="{FF2B5EF4-FFF2-40B4-BE49-F238E27FC236}">
                      <a16:creationId xmlns:a16="http://schemas.microsoft.com/office/drawing/2014/main" id="{8BA63A38-56BF-496C-8CEE-84AFF2808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7" y="4346"/>
                  <a:ext cx="76" cy="76"/>
                </a:xfrm>
                <a:custGeom>
                  <a:avLst/>
                  <a:gdLst>
                    <a:gd name="T0" fmla="*/ 0 w 379"/>
                    <a:gd name="T1" fmla="*/ 135 h 380"/>
                    <a:gd name="T2" fmla="*/ 244 w 379"/>
                    <a:gd name="T3" fmla="*/ 0 h 380"/>
                    <a:gd name="T4" fmla="*/ 379 w 379"/>
                    <a:gd name="T5" fmla="*/ 245 h 380"/>
                    <a:gd name="T6" fmla="*/ 135 w 379"/>
                    <a:gd name="T7" fmla="*/ 380 h 380"/>
                    <a:gd name="T8" fmla="*/ 0 w 379"/>
                    <a:gd name="T9" fmla="*/ 135 h 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9" h="380">
                      <a:moveTo>
                        <a:pt x="0" y="135"/>
                      </a:moveTo>
                      <a:lnTo>
                        <a:pt x="244" y="0"/>
                      </a:lnTo>
                      <a:lnTo>
                        <a:pt x="379" y="245"/>
                      </a:lnTo>
                      <a:lnTo>
                        <a:pt x="135" y="380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37">
                  <a:extLst>
                    <a:ext uri="{FF2B5EF4-FFF2-40B4-BE49-F238E27FC236}">
                      <a16:creationId xmlns:a16="http://schemas.microsoft.com/office/drawing/2014/main" id="{670942A2-FA5A-45C1-9385-2007C70CEE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6" y="3547"/>
                  <a:ext cx="243" cy="56"/>
                </a:xfrm>
                <a:custGeom>
                  <a:avLst/>
                  <a:gdLst>
                    <a:gd name="T0" fmla="*/ 182 w 1213"/>
                    <a:gd name="T1" fmla="*/ 280 h 280"/>
                    <a:gd name="T2" fmla="*/ 1213 w 1213"/>
                    <a:gd name="T3" fmla="*/ 280 h 280"/>
                    <a:gd name="T4" fmla="*/ 1213 w 1213"/>
                    <a:gd name="T5" fmla="*/ 0 h 280"/>
                    <a:gd name="T6" fmla="*/ 0 w 1213"/>
                    <a:gd name="T7" fmla="*/ 0 h 280"/>
                    <a:gd name="T8" fmla="*/ 21 w 1213"/>
                    <a:gd name="T9" fmla="*/ 41 h 280"/>
                    <a:gd name="T10" fmla="*/ 64 w 1213"/>
                    <a:gd name="T11" fmla="*/ 116 h 280"/>
                    <a:gd name="T12" fmla="*/ 131 w 1213"/>
                    <a:gd name="T13" fmla="*/ 217 h 280"/>
                    <a:gd name="T14" fmla="*/ 182 w 1213"/>
                    <a:gd name="T15" fmla="*/ 280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13" h="280">
                      <a:moveTo>
                        <a:pt x="182" y="280"/>
                      </a:moveTo>
                      <a:lnTo>
                        <a:pt x="1213" y="280"/>
                      </a:lnTo>
                      <a:lnTo>
                        <a:pt x="1213" y="0"/>
                      </a:lnTo>
                      <a:lnTo>
                        <a:pt x="0" y="0"/>
                      </a:lnTo>
                      <a:lnTo>
                        <a:pt x="21" y="41"/>
                      </a:lnTo>
                      <a:lnTo>
                        <a:pt x="64" y="116"/>
                      </a:lnTo>
                      <a:lnTo>
                        <a:pt x="131" y="217"/>
                      </a:lnTo>
                      <a:lnTo>
                        <a:pt x="182" y="280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Freeform 38">
                  <a:extLst>
                    <a:ext uri="{FF2B5EF4-FFF2-40B4-BE49-F238E27FC236}">
                      <a16:creationId xmlns:a16="http://schemas.microsoft.com/office/drawing/2014/main" id="{C6552D4D-5FA4-484D-A208-07F8A422AE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3" y="3213"/>
                  <a:ext cx="568" cy="530"/>
                </a:xfrm>
                <a:custGeom>
                  <a:avLst/>
                  <a:gdLst>
                    <a:gd name="T0" fmla="*/ 2844 w 2844"/>
                    <a:gd name="T1" fmla="*/ 2537 h 2649"/>
                    <a:gd name="T2" fmla="*/ 2844 w 2844"/>
                    <a:gd name="T3" fmla="*/ 0 h 2649"/>
                    <a:gd name="T4" fmla="*/ 98 w 2844"/>
                    <a:gd name="T5" fmla="*/ 0 h 2649"/>
                    <a:gd name="T6" fmla="*/ 82 w 2844"/>
                    <a:gd name="T7" fmla="*/ 32 h 2649"/>
                    <a:gd name="T8" fmla="*/ 55 w 2844"/>
                    <a:gd name="T9" fmla="*/ 99 h 2649"/>
                    <a:gd name="T10" fmla="*/ 21 w 2844"/>
                    <a:gd name="T11" fmla="*/ 206 h 2649"/>
                    <a:gd name="T12" fmla="*/ 0 w 2844"/>
                    <a:gd name="T13" fmla="*/ 279 h 2649"/>
                    <a:gd name="T14" fmla="*/ 2551 w 2844"/>
                    <a:gd name="T15" fmla="*/ 279 h 2649"/>
                    <a:gd name="T16" fmla="*/ 2551 w 2844"/>
                    <a:gd name="T17" fmla="*/ 2649 h 2649"/>
                    <a:gd name="T18" fmla="*/ 2624 w 2844"/>
                    <a:gd name="T19" fmla="*/ 2626 h 2649"/>
                    <a:gd name="T20" fmla="*/ 2771 w 2844"/>
                    <a:gd name="T21" fmla="*/ 2568 h 2649"/>
                    <a:gd name="T22" fmla="*/ 2844 w 2844"/>
                    <a:gd name="T23" fmla="*/ 2537 h 2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44" h="2649">
                      <a:moveTo>
                        <a:pt x="2844" y="2537"/>
                      </a:moveTo>
                      <a:lnTo>
                        <a:pt x="2844" y="0"/>
                      </a:lnTo>
                      <a:lnTo>
                        <a:pt x="98" y="0"/>
                      </a:lnTo>
                      <a:lnTo>
                        <a:pt x="82" y="32"/>
                      </a:lnTo>
                      <a:lnTo>
                        <a:pt x="55" y="99"/>
                      </a:lnTo>
                      <a:lnTo>
                        <a:pt x="21" y="206"/>
                      </a:lnTo>
                      <a:lnTo>
                        <a:pt x="0" y="279"/>
                      </a:lnTo>
                      <a:lnTo>
                        <a:pt x="2551" y="279"/>
                      </a:lnTo>
                      <a:lnTo>
                        <a:pt x="2551" y="2649"/>
                      </a:lnTo>
                      <a:lnTo>
                        <a:pt x="2624" y="2626"/>
                      </a:lnTo>
                      <a:lnTo>
                        <a:pt x="2771" y="2568"/>
                      </a:lnTo>
                      <a:lnTo>
                        <a:pt x="2844" y="2537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4F4DCF72-0946-4D97-B916-42B57EBC5FD9}"/>
                </a:ext>
              </a:extLst>
            </p:cNvPr>
            <p:cNvGrpSpPr/>
            <p:nvPr/>
          </p:nvGrpSpPr>
          <p:grpSpPr>
            <a:xfrm>
              <a:off x="8100300" y="2353582"/>
              <a:ext cx="396000" cy="396101"/>
              <a:chOff x="6406606" y="324757"/>
              <a:chExt cx="396000" cy="39610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4B23C8C2-F164-4A19-B803-99FC774A8AF8}"/>
                  </a:ext>
                </a:extLst>
              </p:cNvPr>
              <p:cNvSpPr/>
              <p:nvPr/>
            </p:nvSpPr>
            <p:spPr>
              <a:xfrm>
                <a:off x="6406606" y="324757"/>
                <a:ext cx="396000" cy="396101"/>
              </a:xfrm>
              <a:prstGeom prst="ellipse">
                <a:avLst/>
              </a:prstGeom>
              <a:solidFill>
                <a:srgbClr val="FD6165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2" name="Group 58">
                <a:extLst>
                  <a:ext uri="{FF2B5EF4-FFF2-40B4-BE49-F238E27FC236}">
                    <a16:creationId xmlns:a16="http://schemas.microsoft.com/office/drawing/2014/main" id="{C72167EC-4050-4F29-80F0-EB8A6278D5B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522392" y="418596"/>
                <a:ext cx="164428" cy="202362"/>
                <a:chOff x="6133" y="1070"/>
                <a:chExt cx="1218" cy="1499"/>
              </a:xfrm>
            </p:grpSpPr>
            <p:sp>
              <p:nvSpPr>
                <p:cNvPr id="83" name="Freeform 59">
                  <a:extLst>
                    <a:ext uri="{FF2B5EF4-FFF2-40B4-BE49-F238E27FC236}">
                      <a16:creationId xmlns:a16="http://schemas.microsoft.com/office/drawing/2014/main" id="{C3DB390A-F8C1-4081-B758-5E033CE38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56" y="1093"/>
                  <a:ext cx="1172" cy="1453"/>
                </a:xfrm>
                <a:custGeom>
                  <a:avLst/>
                  <a:gdLst>
                    <a:gd name="T0" fmla="*/ 6326 w 7029"/>
                    <a:gd name="T1" fmla="*/ 0 h 8715"/>
                    <a:gd name="T2" fmla="*/ 2095 w 7029"/>
                    <a:gd name="T3" fmla="*/ 0 h 8715"/>
                    <a:gd name="T4" fmla="*/ 0 w 7029"/>
                    <a:gd name="T5" fmla="*/ 2095 h 8715"/>
                    <a:gd name="T6" fmla="*/ 0 w 7029"/>
                    <a:gd name="T7" fmla="*/ 8012 h 8715"/>
                    <a:gd name="T8" fmla="*/ 1 w 7029"/>
                    <a:gd name="T9" fmla="*/ 8049 h 8715"/>
                    <a:gd name="T10" fmla="*/ 9 w 7029"/>
                    <a:gd name="T11" fmla="*/ 8120 h 8715"/>
                    <a:gd name="T12" fmla="*/ 22 w 7029"/>
                    <a:gd name="T13" fmla="*/ 8190 h 8715"/>
                    <a:gd name="T14" fmla="*/ 42 w 7029"/>
                    <a:gd name="T15" fmla="*/ 8256 h 8715"/>
                    <a:gd name="T16" fmla="*/ 69 w 7029"/>
                    <a:gd name="T17" fmla="*/ 8320 h 8715"/>
                    <a:gd name="T18" fmla="*/ 100 w 7029"/>
                    <a:gd name="T19" fmla="*/ 8379 h 8715"/>
                    <a:gd name="T20" fmla="*/ 138 w 7029"/>
                    <a:gd name="T21" fmla="*/ 8436 h 8715"/>
                    <a:gd name="T22" fmla="*/ 182 w 7029"/>
                    <a:gd name="T23" fmla="*/ 8487 h 8715"/>
                    <a:gd name="T24" fmla="*/ 229 w 7029"/>
                    <a:gd name="T25" fmla="*/ 8535 h 8715"/>
                    <a:gd name="T26" fmla="*/ 281 w 7029"/>
                    <a:gd name="T27" fmla="*/ 8577 h 8715"/>
                    <a:gd name="T28" fmla="*/ 337 w 7029"/>
                    <a:gd name="T29" fmla="*/ 8615 h 8715"/>
                    <a:gd name="T30" fmla="*/ 397 w 7029"/>
                    <a:gd name="T31" fmla="*/ 8646 h 8715"/>
                    <a:gd name="T32" fmla="*/ 460 w 7029"/>
                    <a:gd name="T33" fmla="*/ 8673 h 8715"/>
                    <a:gd name="T34" fmla="*/ 526 w 7029"/>
                    <a:gd name="T35" fmla="*/ 8694 h 8715"/>
                    <a:gd name="T36" fmla="*/ 595 w 7029"/>
                    <a:gd name="T37" fmla="*/ 8707 h 8715"/>
                    <a:gd name="T38" fmla="*/ 666 w 7029"/>
                    <a:gd name="T39" fmla="*/ 8714 h 8715"/>
                    <a:gd name="T40" fmla="*/ 703 w 7029"/>
                    <a:gd name="T41" fmla="*/ 8715 h 8715"/>
                    <a:gd name="T42" fmla="*/ 6326 w 7029"/>
                    <a:gd name="T43" fmla="*/ 8715 h 8715"/>
                    <a:gd name="T44" fmla="*/ 6363 w 7029"/>
                    <a:gd name="T45" fmla="*/ 8714 h 8715"/>
                    <a:gd name="T46" fmla="*/ 6434 w 7029"/>
                    <a:gd name="T47" fmla="*/ 8707 h 8715"/>
                    <a:gd name="T48" fmla="*/ 6504 w 7029"/>
                    <a:gd name="T49" fmla="*/ 8694 h 8715"/>
                    <a:gd name="T50" fmla="*/ 6570 w 7029"/>
                    <a:gd name="T51" fmla="*/ 8673 h 8715"/>
                    <a:gd name="T52" fmla="*/ 6633 w 7029"/>
                    <a:gd name="T53" fmla="*/ 8646 h 8715"/>
                    <a:gd name="T54" fmla="*/ 6693 w 7029"/>
                    <a:gd name="T55" fmla="*/ 8615 h 8715"/>
                    <a:gd name="T56" fmla="*/ 6749 w 7029"/>
                    <a:gd name="T57" fmla="*/ 8577 h 8715"/>
                    <a:gd name="T58" fmla="*/ 6801 w 7029"/>
                    <a:gd name="T59" fmla="*/ 8535 h 8715"/>
                    <a:gd name="T60" fmla="*/ 6849 w 7029"/>
                    <a:gd name="T61" fmla="*/ 8487 h 8715"/>
                    <a:gd name="T62" fmla="*/ 6891 w 7029"/>
                    <a:gd name="T63" fmla="*/ 8436 h 8715"/>
                    <a:gd name="T64" fmla="*/ 6929 w 7029"/>
                    <a:gd name="T65" fmla="*/ 8379 h 8715"/>
                    <a:gd name="T66" fmla="*/ 6960 w 7029"/>
                    <a:gd name="T67" fmla="*/ 8320 h 8715"/>
                    <a:gd name="T68" fmla="*/ 6987 w 7029"/>
                    <a:gd name="T69" fmla="*/ 8256 h 8715"/>
                    <a:gd name="T70" fmla="*/ 7008 w 7029"/>
                    <a:gd name="T71" fmla="*/ 8190 h 8715"/>
                    <a:gd name="T72" fmla="*/ 7021 w 7029"/>
                    <a:gd name="T73" fmla="*/ 8120 h 8715"/>
                    <a:gd name="T74" fmla="*/ 7028 w 7029"/>
                    <a:gd name="T75" fmla="*/ 8049 h 8715"/>
                    <a:gd name="T76" fmla="*/ 7029 w 7029"/>
                    <a:gd name="T77" fmla="*/ 8012 h 8715"/>
                    <a:gd name="T78" fmla="*/ 7029 w 7029"/>
                    <a:gd name="T79" fmla="*/ 703 h 8715"/>
                    <a:gd name="T80" fmla="*/ 7028 w 7029"/>
                    <a:gd name="T81" fmla="*/ 666 h 8715"/>
                    <a:gd name="T82" fmla="*/ 7021 w 7029"/>
                    <a:gd name="T83" fmla="*/ 595 h 8715"/>
                    <a:gd name="T84" fmla="*/ 7008 w 7029"/>
                    <a:gd name="T85" fmla="*/ 526 h 8715"/>
                    <a:gd name="T86" fmla="*/ 6987 w 7029"/>
                    <a:gd name="T87" fmla="*/ 460 h 8715"/>
                    <a:gd name="T88" fmla="*/ 6960 w 7029"/>
                    <a:gd name="T89" fmla="*/ 397 h 8715"/>
                    <a:gd name="T90" fmla="*/ 6929 w 7029"/>
                    <a:gd name="T91" fmla="*/ 336 h 8715"/>
                    <a:gd name="T92" fmla="*/ 6891 w 7029"/>
                    <a:gd name="T93" fmla="*/ 281 h 8715"/>
                    <a:gd name="T94" fmla="*/ 6849 w 7029"/>
                    <a:gd name="T95" fmla="*/ 229 h 8715"/>
                    <a:gd name="T96" fmla="*/ 6801 w 7029"/>
                    <a:gd name="T97" fmla="*/ 182 h 8715"/>
                    <a:gd name="T98" fmla="*/ 6749 w 7029"/>
                    <a:gd name="T99" fmla="*/ 138 h 8715"/>
                    <a:gd name="T100" fmla="*/ 6693 w 7029"/>
                    <a:gd name="T101" fmla="*/ 100 h 8715"/>
                    <a:gd name="T102" fmla="*/ 6633 w 7029"/>
                    <a:gd name="T103" fmla="*/ 69 h 8715"/>
                    <a:gd name="T104" fmla="*/ 6570 w 7029"/>
                    <a:gd name="T105" fmla="*/ 42 h 8715"/>
                    <a:gd name="T106" fmla="*/ 6504 w 7029"/>
                    <a:gd name="T107" fmla="*/ 22 h 8715"/>
                    <a:gd name="T108" fmla="*/ 6434 w 7029"/>
                    <a:gd name="T109" fmla="*/ 9 h 8715"/>
                    <a:gd name="T110" fmla="*/ 6363 w 7029"/>
                    <a:gd name="T111" fmla="*/ 1 h 8715"/>
                    <a:gd name="T112" fmla="*/ 6326 w 7029"/>
                    <a:gd name="T113" fmla="*/ 0 h 87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029" h="8715">
                      <a:moveTo>
                        <a:pt x="6326" y="0"/>
                      </a:moveTo>
                      <a:lnTo>
                        <a:pt x="2095" y="0"/>
                      </a:lnTo>
                      <a:lnTo>
                        <a:pt x="0" y="2095"/>
                      </a:lnTo>
                      <a:lnTo>
                        <a:pt x="0" y="8012"/>
                      </a:lnTo>
                      <a:lnTo>
                        <a:pt x="1" y="8049"/>
                      </a:lnTo>
                      <a:lnTo>
                        <a:pt x="9" y="8120"/>
                      </a:lnTo>
                      <a:lnTo>
                        <a:pt x="22" y="8190"/>
                      </a:lnTo>
                      <a:lnTo>
                        <a:pt x="42" y="8256"/>
                      </a:lnTo>
                      <a:lnTo>
                        <a:pt x="69" y="8320"/>
                      </a:lnTo>
                      <a:lnTo>
                        <a:pt x="100" y="8379"/>
                      </a:lnTo>
                      <a:lnTo>
                        <a:pt x="138" y="8436"/>
                      </a:lnTo>
                      <a:lnTo>
                        <a:pt x="182" y="8487"/>
                      </a:lnTo>
                      <a:lnTo>
                        <a:pt x="229" y="8535"/>
                      </a:lnTo>
                      <a:lnTo>
                        <a:pt x="281" y="8577"/>
                      </a:lnTo>
                      <a:lnTo>
                        <a:pt x="337" y="8615"/>
                      </a:lnTo>
                      <a:lnTo>
                        <a:pt x="397" y="8646"/>
                      </a:lnTo>
                      <a:lnTo>
                        <a:pt x="460" y="8673"/>
                      </a:lnTo>
                      <a:lnTo>
                        <a:pt x="526" y="8694"/>
                      </a:lnTo>
                      <a:lnTo>
                        <a:pt x="595" y="8707"/>
                      </a:lnTo>
                      <a:lnTo>
                        <a:pt x="666" y="8714"/>
                      </a:lnTo>
                      <a:lnTo>
                        <a:pt x="703" y="8715"/>
                      </a:lnTo>
                      <a:lnTo>
                        <a:pt x="6326" y="8715"/>
                      </a:lnTo>
                      <a:lnTo>
                        <a:pt x="6363" y="8714"/>
                      </a:lnTo>
                      <a:lnTo>
                        <a:pt x="6434" y="8707"/>
                      </a:lnTo>
                      <a:lnTo>
                        <a:pt x="6504" y="8694"/>
                      </a:lnTo>
                      <a:lnTo>
                        <a:pt x="6570" y="8673"/>
                      </a:lnTo>
                      <a:lnTo>
                        <a:pt x="6633" y="8646"/>
                      </a:lnTo>
                      <a:lnTo>
                        <a:pt x="6693" y="8615"/>
                      </a:lnTo>
                      <a:lnTo>
                        <a:pt x="6749" y="8577"/>
                      </a:lnTo>
                      <a:lnTo>
                        <a:pt x="6801" y="8535"/>
                      </a:lnTo>
                      <a:lnTo>
                        <a:pt x="6849" y="8487"/>
                      </a:lnTo>
                      <a:lnTo>
                        <a:pt x="6891" y="8436"/>
                      </a:lnTo>
                      <a:lnTo>
                        <a:pt x="6929" y="8379"/>
                      </a:lnTo>
                      <a:lnTo>
                        <a:pt x="6960" y="8320"/>
                      </a:lnTo>
                      <a:lnTo>
                        <a:pt x="6987" y="8256"/>
                      </a:lnTo>
                      <a:lnTo>
                        <a:pt x="7008" y="8190"/>
                      </a:lnTo>
                      <a:lnTo>
                        <a:pt x="7021" y="8120"/>
                      </a:lnTo>
                      <a:lnTo>
                        <a:pt x="7028" y="8049"/>
                      </a:lnTo>
                      <a:lnTo>
                        <a:pt x="7029" y="8012"/>
                      </a:lnTo>
                      <a:lnTo>
                        <a:pt x="7029" y="703"/>
                      </a:lnTo>
                      <a:lnTo>
                        <a:pt x="7028" y="666"/>
                      </a:lnTo>
                      <a:lnTo>
                        <a:pt x="7021" y="595"/>
                      </a:lnTo>
                      <a:lnTo>
                        <a:pt x="7008" y="526"/>
                      </a:lnTo>
                      <a:lnTo>
                        <a:pt x="6987" y="460"/>
                      </a:lnTo>
                      <a:lnTo>
                        <a:pt x="6960" y="397"/>
                      </a:lnTo>
                      <a:lnTo>
                        <a:pt x="6929" y="336"/>
                      </a:lnTo>
                      <a:lnTo>
                        <a:pt x="6891" y="281"/>
                      </a:lnTo>
                      <a:lnTo>
                        <a:pt x="6849" y="229"/>
                      </a:lnTo>
                      <a:lnTo>
                        <a:pt x="6801" y="182"/>
                      </a:lnTo>
                      <a:lnTo>
                        <a:pt x="6749" y="138"/>
                      </a:lnTo>
                      <a:lnTo>
                        <a:pt x="6693" y="100"/>
                      </a:lnTo>
                      <a:lnTo>
                        <a:pt x="6633" y="69"/>
                      </a:lnTo>
                      <a:lnTo>
                        <a:pt x="6570" y="42"/>
                      </a:lnTo>
                      <a:lnTo>
                        <a:pt x="6504" y="22"/>
                      </a:lnTo>
                      <a:lnTo>
                        <a:pt x="6434" y="9"/>
                      </a:lnTo>
                      <a:lnTo>
                        <a:pt x="6363" y="1"/>
                      </a:lnTo>
                      <a:lnTo>
                        <a:pt x="63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Freeform 60">
                  <a:extLst>
                    <a:ext uri="{FF2B5EF4-FFF2-40B4-BE49-F238E27FC236}">
                      <a16:creationId xmlns:a16="http://schemas.microsoft.com/office/drawing/2014/main" id="{28F051B0-BE6B-4773-8339-285B125EAF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33" y="1070"/>
                  <a:ext cx="1218" cy="1499"/>
                </a:xfrm>
                <a:custGeom>
                  <a:avLst/>
                  <a:gdLst>
                    <a:gd name="T0" fmla="*/ 281 w 7309"/>
                    <a:gd name="T1" fmla="*/ 8152 h 8995"/>
                    <a:gd name="T2" fmla="*/ 288 w 7309"/>
                    <a:gd name="T3" fmla="*/ 8237 h 8995"/>
                    <a:gd name="T4" fmla="*/ 315 w 7309"/>
                    <a:gd name="T5" fmla="*/ 8345 h 8995"/>
                    <a:gd name="T6" fmla="*/ 363 w 7309"/>
                    <a:gd name="T7" fmla="*/ 8443 h 8995"/>
                    <a:gd name="T8" fmla="*/ 427 w 7309"/>
                    <a:gd name="T9" fmla="*/ 8530 h 8995"/>
                    <a:gd name="T10" fmla="*/ 507 w 7309"/>
                    <a:gd name="T11" fmla="*/ 8603 h 8995"/>
                    <a:gd name="T12" fmla="*/ 600 w 7309"/>
                    <a:gd name="T13" fmla="*/ 8659 h 8995"/>
                    <a:gd name="T14" fmla="*/ 703 w 7309"/>
                    <a:gd name="T15" fmla="*/ 8697 h 8995"/>
                    <a:gd name="T16" fmla="*/ 815 w 7309"/>
                    <a:gd name="T17" fmla="*/ 8714 h 8995"/>
                    <a:gd name="T18" fmla="*/ 6466 w 7309"/>
                    <a:gd name="T19" fmla="*/ 8715 h 8995"/>
                    <a:gd name="T20" fmla="*/ 6551 w 7309"/>
                    <a:gd name="T21" fmla="*/ 8708 h 8995"/>
                    <a:gd name="T22" fmla="*/ 6659 w 7309"/>
                    <a:gd name="T23" fmla="*/ 8680 h 8995"/>
                    <a:gd name="T24" fmla="*/ 6757 w 7309"/>
                    <a:gd name="T25" fmla="*/ 8632 h 8995"/>
                    <a:gd name="T26" fmla="*/ 6844 w 7309"/>
                    <a:gd name="T27" fmla="*/ 8568 h 8995"/>
                    <a:gd name="T28" fmla="*/ 6917 w 7309"/>
                    <a:gd name="T29" fmla="*/ 8488 h 8995"/>
                    <a:gd name="T30" fmla="*/ 6973 w 7309"/>
                    <a:gd name="T31" fmla="*/ 8395 h 8995"/>
                    <a:gd name="T32" fmla="*/ 7011 w 7309"/>
                    <a:gd name="T33" fmla="*/ 8292 h 8995"/>
                    <a:gd name="T34" fmla="*/ 7028 w 7309"/>
                    <a:gd name="T35" fmla="*/ 8181 h 8995"/>
                    <a:gd name="T36" fmla="*/ 7029 w 7309"/>
                    <a:gd name="T37" fmla="*/ 843 h 8995"/>
                    <a:gd name="T38" fmla="*/ 7022 w 7309"/>
                    <a:gd name="T39" fmla="*/ 758 h 8995"/>
                    <a:gd name="T40" fmla="*/ 6994 w 7309"/>
                    <a:gd name="T41" fmla="*/ 650 h 8995"/>
                    <a:gd name="T42" fmla="*/ 6946 w 7309"/>
                    <a:gd name="T43" fmla="*/ 552 h 8995"/>
                    <a:gd name="T44" fmla="*/ 6882 w 7309"/>
                    <a:gd name="T45" fmla="*/ 466 h 8995"/>
                    <a:gd name="T46" fmla="*/ 6802 w 7309"/>
                    <a:gd name="T47" fmla="*/ 393 h 8995"/>
                    <a:gd name="T48" fmla="*/ 6709 w 7309"/>
                    <a:gd name="T49" fmla="*/ 336 h 8995"/>
                    <a:gd name="T50" fmla="*/ 6606 w 7309"/>
                    <a:gd name="T51" fmla="*/ 298 h 8995"/>
                    <a:gd name="T52" fmla="*/ 6495 w 7309"/>
                    <a:gd name="T53" fmla="*/ 281 h 8995"/>
                    <a:gd name="T54" fmla="*/ 2291 w 7309"/>
                    <a:gd name="T55" fmla="*/ 281 h 8995"/>
                    <a:gd name="T56" fmla="*/ 6466 w 7309"/>
                    <a:gd name="T57" fmla="*/ 8995 h 8995"/>
                    <a:gd name="T58" fmla="*/ 800 w 7309"/>
                    <a:gd name="T59" fmla="*/ 8995 h 8995"/>
                    <a:gd name="T60" fmla="*/ 634 w 7309"/>
                    <a:gd name="T61" fmla="*/ 8969 h 8995"/>
                    <a:gd name="T62" fmla="*/ 479 w 7309"/>
                    <a:gd name="T63" fmla="*/ 8912 h 8995"/>
                    <a:gd name="T64" fmla="*/ 339 w 7309"/>
                    <a:gd name="T65" fmla="*/ 8827 h 8995"/>
                    <a:gd name="T66" fmla="*/ 219 w 7309"/>
                    <a:gd name="T67" fmla="*/ 8719 h 8995"/>
                    <a:gd name="T68" fmla="*/ 122 w 7309"/>
                    <a:gd name="T69" fmla="*/ 8589 h 8995"/>
                    <a:gd name="T70" fmla="*/ 51 w 7309"/>
                    <a:gd name="T71" fmla="*/ 8442 h 8995"/>
                    <a:gd name="T72" fmla="*/ 9 w 7309"/>
                    <a:gd name="T73" fmla="*/ 8280 h 8995"/>
                    <a:gd name="T74" fmla="*/ 0 w 7309"/>
                    <a:gd name="T75" fmla="*/ 8152 h 8995"/>
                    <a:gd name="T76" fmla="*/ 2164 w 7309"/>
                    <a:gd name="T77" fmla="*/ 0 h 8995"/>
                    <a:gd name="T78" fmla="*/ 6509 w 7309"/>
                    <a:gd name="T79" fmla="*/ 1 h 8995"/>
                    <a:gd name="T80" fmla="*/ 6677 w 7309"/>
                    <a:gd name="T81" fmla="*/ 26 h 8995"/>
                    <a:gd name="T82" fmla="*/ 6831 w 7309"/>
                    <a:gd name="T83" fmla="*/ 83 h 8995"/>
                    <a:gd name="T84" fmla="*/ 6970 w 7309"/>
                    <a:gd name="T85" fmla="*/ 168 h 8995"/>
                    <a:gd name="T86" fmla="*/ 7090 w 7309"/>
                    <a:gd name="T87" fmla="*/ 277 h 8995"/>
                    <a:gd name="T88" fmla="*/ 7187 w 7309"/>
                    <a:gd name="T89" fmla="*/ 407 h 8995"/>
                    <a:gd name="T90" fmla="*/ 7258 w 7309"/>
                    <a:gd name="T91" fmla="*/ 554 h 8995"/>
                    <a:gd name="T92" fmla="*/ 7300 w 7309"/>
                    <a:gd name="T93" fmla="*/ 715 h 8995"/>
                    <a:gd name="T94" fmla="*/ 7309 w 7309"/>
                    <a:gd name="T95" fmla="*/ 843 h 8995"/>
                    <a:gd name="T96" fmla="*/ 7309 w 7309"/>
                    <a:gd name="T97" fmla="*/ 8195 h 8995"/>
                    <a:gd name="T98" fmla="*/ 7283 w 7309"/>
                    <a:gd name="T99" fmla="*/ 8363 h 8995"/>
                    <a:gd name="T100" fmla="*/ 7226 w 7309"/>
                    <a:gd name="T101" fmla="*/ 8518 h 8995"/>
                    <a:gd name="T102" fmla="*/ 7141 w 7309"/>
                    <a:gd name="T103" fmla="*/ 8656 h 8995"/>
                    <a:gd name="T104" fmla="*/ 7033 w 7309"/>
                    <a:gd name="T105" fmla="*/ 8776 h 8995"/>
                    <a:gd name="T106" fmla="*/ 6903 w 7309"/>
                    <a:gd name="T107" fmla="*/ 8873 h 8995"/>
                    <a:gd name="T108" fmla="*/ 6756 w 7309"/>
                    <a:gd name="T109" fmla="*/ 8944 h 8995"/>
                    <a:gd name="T110" fmla="*/ 6594 w 7309"/>
                    <a:gd name="T111" fmla="*/ 8986 h 8995"/>
                    <a:gd name="T112" fmla="*/ 6466 w 7309"/>
                    <a:gd name="T113" fmla="*/ 8995 h 8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309" h="8995">
                      <a:moveTo>
                        <a:pt x="281" y="2291"/>
                      </a:moveTo>
                      <a:lnTo>
                        <a:pt x="281" y="8152"/>
                      </a:lnTo>
                      <a:lnTo>
                        <a:pt x="281" y="8181"/>
                      </a:lnTo>
                      <a:lnTo>
                        <a:pt x="288" y="8237"/>
                      </a:lnTo>
                      <a:lnTo>
                        <a:pt x="298" y="8292"/>
                      </a:lnTo>
                      <a:lnTo>
                        <a:pt x="315" y="8345"/>
                      </a:lnTo>
                      <a:lnTo>
                        <a:pt x="336" y="8395"/>
                      </a:lnTo>
                      <a:lnTo>
                        <a:pt x="363" y="8443"/>
                      </a:lnTo>
                      <a:lnTo>
                        <a:pt x="393" y="8488"/>
                      </a:lnTo>
                      <a:lnTo>
                        <a:pt x="427" y="8530"/>
                      </a:lnTo>
                      <a:lnTo>
                        <a:pt x="466" y="8568"/>
                      </a:lnTo>
                      <a:lnTo>
                        <a:pt x="507" y="8603"/>
                      </a:lnTo>
                      <a:lnTo>
                        <a:pt x="552" y="8632"/>
                      </a:lnTo>
                      <a:lnTo>
                        <a:pt x="600" y="8659"/>
                      </a:lnTo>
                      <a:lnTo>
                        <a:pt x="650" y="8680"/>
                      </a:lnTo>
                      <a:lnTo>
                        <a:pt x="703" y="8697"/>
                      </a:lnTo>
                      <a:lnTo>
                        <a:pt x="758" y="8708"/>
                      </a:lnTo>
                      <a:lnTo>
                        <a:pt x="815" y="8714"/>
                      </a:lnTo>
                      <a:lnTo>
                        <a:pt x="843" y="8715"/>
                      </a:lnTo>
                      <a:lnTo>
                        <a:pt x="6466" y="8715"/>
                      </a:lnTo>
                      <a:lnTo>
                        <a:pt x="6495" y="8714"/>
                      </a:lnTo>
                      <a:lnTo>
                        <a:pt x="6551" y="8708"/>
                      </a:lnTo>
                      <a:lnTo>
                        <a:pt x="6606" y="8697"/>
                      </a:lnTo>
                      <a:lnTo>
                        <a:pt x="6659" y="8680"/>
                      </a:lnTo>
                      <a:lnTo>
                        <a:pt x="6709" y="8659"/>
                      </a:lnTo>
                      <a:lnTo>
                        <a:pt x="6757" y="8632"/>
                      </a:lnTo>
                      <a:lnTo>
                        <a:pt x="6802" y="8603"/>
                      </a:lnTo>
                      <a:lnTo>
                        <a:pt x="6844" y="8568"/>
                      </a:lnTo>
                      <a:lnTo>
                        <a:pt x="6882" y="8530"/>
                      </a:lnTo>
                      <a:lnTo>
                        <a:pt x="6917" y="8488"/>
                      </a:lnTo>
                      <a:lnTo>
                        <a:pt x="6946" y="8443"/>
                      </a:lnTo>
                      <a:lnTo>
                        <a:pt x="6973" y="8395"/>
                      </a:lnTo>
                      <a:lnTo>
                        <a:pt x="6994" y="8345"/>
                      </a:lnTo>
                      <a:lnTo>
                        <a:pt x="7011" y="8292"/>
                      </a:lnTo>
                      <a:lnTo>
                        <a:pt x="7022" y="8237"/>
                      </a:lnTo>
                      <a:lnTo>
                        <a:pt x="7028" y="8181"/>
                      </a:lnTo>
                      <a:lnTo>
                        <a:pt x="7029" y="8152"/>
                      </a:lnTo>
                      <a:lnTo>
                        <a:pt x="7029" y="843"/>
                      </a:lnTo>
                      <a:lnTo>
                        <a:pt x="7028" y="815"/>
                      </a:lnTo>
                      <a:lnTo>
                        <a:pt x="7022" y="758"/>
                      </a:lnTo>
                      <a:lnTo>
                        <a:pt x="7011" y="703"/>
                      </a:lnTo>
                      <a:lnTo>
                        <a:pt x="6994" y="650"/>
                      </a:lnTo>
                      <a:lnTo>
                        <a:pt x="6973" y="600"/>
                      </a:lnTo>
                      <a:lnTo>
                        <a:pt x="6946" y="552"/>
                      </a:lnTo>
                      <a:lnTo>
                        <a:pt x="6917" y="507"/>
                      </a:lnTo>
                      <a:lnTo>
                        <a:pt x="6882" y="466"/>
                      </a:lnTo>
                      <a:lnTo>
                        <a:pt x="6844" y="427"/>
                      </a:lnTo>
                      <a:lnTo>
                        <a:pt x="6802" y="393"/>
                      </a:lnTo>
                      <a:lnTo>
                        <a:pt x="6757" y="363"/>
                      </a:lnTo>
                      <a:lnTo>
                        <a:pt x="6709" y="336"/>
                      </a:lnTo>
                      <a:lnTo>
                        <a:pt x="6659" y="315"/>
                      </a:lnTo>
                      <a:lnTo>
                        <a:pt x="6606" y="298"/>
                      </a:lnTo>
                      <a:lnTo>
                        <a:pt x="6551" y="288"/>
                      </a:lnTo>
                      <a:lnTo>
                        <a:pt x="6495" y="281"/>
                      </a:lnTo>
                      <a:lnTo>
                        <a:pt x="6466" y="281"/>
                      </a:lnTo>
                      <a:lnTo>
                        <a:pt x="2291" y="281"/>
                      </a:lnTo>
                      <a:lnTo>
                        <a:pt x="281" y="2291"/>
                      </a:lnTo>
                      <a:close/>
                      <a:moveTo>
                        <a:pt x="6466" y="8995"/>
                      </a:moveTo>
                      <a:lnTo>
                        <a:pt x="843" y="8995"/>
                      </a:lnTo>
                      <a:lnTo>
                        <a:pt x="800" y="8995"/>
                      </a:lnTo>
                      <a:lnTo>
                        <a:pt x="715" y="8986"/>
                      </a:lnTo>
                      <a:lnTo>
                        <a:pt x="634" y="8969"/>
                      </a:lnTo>
                      <a:lnTo>
                        <a:pt x="555" y="8944"/>
                      </a:lnTo>
                      <a:lnTo>
                        <a:pt x="479" y="8912"/>
                      </a:lnTo>
                      <a:lnTo>
                        <a:pt x="407" y="8873"/>
                      </a:lnTo>
                      <a:lnTo>
                        <a:pt x="339" y="8827"/>
                      </a:lnTo>
                      <a:lnTo>
                        <a:pt x="277" y="8776"/>
                      </a:lnTo>
                      <a:lnTo>
                        <a:pt x="219" y="8719"/>
                      </a:lnTo>
                      <a:lnTo>
                        <a:pt x="168" y="8656"/>
                      </a:lnTo>
                      <a:lnTo>
                        <a:pt x="122" y="8589"/>
                      </a:lnTo>
                      <a:lnTo>
                        <a:pt x="83" y="8518"/>
                      </a:lnTo>
                      <a:lnTo>
                        <a:pt x="51" y="8442"/>
                      </a:lnTo>
                      <a:lnTo>
                        <a:pt x="26" y="8363"/>
                      </a:lnTo>
                      <a:lnTo>
                        <a:pt x="9" y="8280"/>
                      </a:lnTo>
                      <a:lnTo>
                        <a:pt x="1" y="8195"/>
                      </a:lnTo>
                      <a:lnTo>
                        <a:pt x="0" y="8152"/>
                      </a:lnTo>
                      <a:lnTo>
                        <a:pt x="0" y="2164"/>
                      </a:lnTo>
                      <a:lnTo>
                        <a:pt x="2164" y="0"/>
                      </a:lnTo>
                      <a:lnTo>
                        <a:pt x="6466" y="0"/>
                      </a:lnTo>
                      <a:lnTo>
                        <a:pt x="6509" y="1"/>
                      </a:lnTo>
                      <a:lnTo>
                        <a:pt x="6594" y="9"/>
                      </a:lnTo>
                      <a:lnTo>
                        <a:pt x="6677" y="26"/>
                      </a:lnTo>
                      <a:lnTo>
                        <a:pt x="6756" y="51"/>
                      </a:lnTo>
                      <a:lnTo>
                        <a:pt x="6831" y="83"/>
                      </a:lnTo>
                      <a:lnTo>
                        <a:pt x="6903" y="122"/>
                      </a:lnTo>
                      <a:lnTo>
                        <a:pt x="6970" y="168"/>
                      </a:lnTo>
                      <a:lnTo>
                        <a:pt x="7033" y="219"/>
                      </a:lnTo>
                      <a:lnTo>
                        <a:pt x="7090" y="277"/>
                      </a:lnTo>
                      <a:lnTo>
                        <a:pt x="7141" y="339"/>
                      </a:lnTo>
                      <a:lnTo>
                        <a:pt x="7187" y="407"/>
                      </a:lnTo>
                      <a:lnTo>
                        <a:pt x="7226" y="479"/>
                      </a:lnTo>
                      <a:lnTo>
                        <a:pt x="7258" y="554"/>
                      </a:lnTo>
                      <a:lnTo>
                        <a:pt x="7283" y="634"/>
                      </a:lnTo>
                      <a:lnTo>
                        <a:pt x="7300" y="715"/>
                      </a:lnTo>
                      <a:lnTo>
                        <a:pt x="7309" y="800"/>
                      </a:lnTo>
                      <a:lnTo>
                        <a:pt x="7309" y="843"/>
                      </a:lnTo>
                      <a:lnTo>
                        <a:pt x="7309" y="8152"/>
                      </a:lnTo>
                      <a:lnTo>
                        <a:pt x="7309" y="8195"/>
                      </a:lnTo>
                      <a:lnTo>
                        <a:pt x="7300" y="8280"/>
                      </a:lnTo>
                      <a:lnTo>
                        <a:pt x="7283" y="8363"/>
                      </a:lnTo>
                      <a:lnTo>
                        <a:pt x="7258" y="8442"/>
                      </a:lnTo>
                      <a:lnTo>
                        <a:pt x="7226" y="8518"/>
                      </a:lnTo>
                      <a:lnTo>
                        <a:pt x="7187" y="8589"/>
                      </a:lnTo>
                      <a:lnTo>
                        <a:pt x="7141" y="8656"/>
                      </a:lnTo>
                      <a:lnTo>
                        <a:pt x="7090" y="8719"/>
                      </a:lnTo>
                      <a:lnTo>
                        <a:pt x="7033" y="8776"/>
                      </a:lnTo>
                      <a:lnTo>
                        <a:pt x="6970" y="8827"/>
                      </a:lnTo>
                      <a:lnTo>
                        <a:pt x="6903" y="8873"/>
                      </a:lnTo>
                      <a:lnTo>
                        <a:pt x="6831" y="8912"/>
                      </a:lnTo>
                      <a:lnTo>
                        <a:pt x="6756" y="8944"/>
                      </a:lnTo>
                      <a:lnTo>
                        <a:pt x="6677" y="8969"/>
                      </a:lnTo>
                      <a:lnTo>
                        <a:pt x="6594" y="8986"/>
                      </a:lnTo>
                      <a:lnTo>
                        <a:pt x="6509" y="8995"/>
                      </a:lnTo>
                      <a:lnTo>
                        <a:pt x="6466" y="8995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" name="Freeform 61">
                  <a:extLst>
                    <a:ext uri="{FF2B5EF4-FFF2-40B4-BE49-F238E27FC236}">
                      <a16:creationId xmlns:a16="http://schemas.microsoft.com/office/drawing/2014/main" id="{EAF588D7-3DEF-49F8-B6C6-7A280D3FF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0" y="1187"/>
                  <a:ext cx="984" cy="1265"/>
                </a:xfrm>
                <a:custGeom>
                  <a:avLst/>
                  <a:gdLst>
                    <a:gd name="T0" fmla="*/ 0 w 5904"/>
                    <a:gd name="T1" fmla="*/ 7590 h 7590"/>
                    <a:gd name="T2" fmla="*/ 0 w 5904"/>
                    <a:gd name="T3" fmla="*/ 1756 h 7590"/>
                    <a:gd name="T4" fmla="*/ 1757 w 5904"/>
                    <a:gd name="T5" fmla="*/ 0 h 7590"/>
                    <a:gd name="T6" fmla="*/ 5904 w 5904"/>
                    <a:gd name="T7" fmla="*/ 0 h 7590"/>
                    <a:gd name="T8" fmla="*/ 5904 w 5904"/>
                    <a:gd name="T9" fmla="*/ 7590 h 7590"/>
                    <a:gd name="T10" fmla="*/ 0 w 5904"/>
                    <a:gd name="T11" fmla="*/ 7590 h 7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04" h="7590">
                      <a:moveTo>
                        <a:pt x="0" y="7590"/>
                      </a:moveTo>
                      <a:lnTo>
                        <a:pt x="0" y="1756"/>
                      </a:lnTo>
                      <a:lnTo>
                        <a:pt x="1757" y="0"/>
                      </a:lnTo>
                      <a:lnTo>
                        <a:pt x="5904" y="0"/>
                      </a:lnTo>
                      <a:lnTo>
                        <a:pt x="5904" y="7590"/>
                      </a:lnTo>
                      <a:lnTo>
                        <a:pt x="0" y="759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" name="Rectangle 62">
                  <a:extLst>
                    <a:ext uri="{FF2B5EF4-FFF2-40B4-BE49-F238E27FC236}">
                      <a16:creationId xmlns:a16="http://schemas.microsoft.com/office/drawing/2014/main" id="{C9FF08B3-F466-4EC0-B3D2-164BF67AEA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3" y="2016"/>
                  <a:ext cx="284" cy="2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Freeform 63">
                  <a:extLst>
                    <a:ext uri="{FF2B5EF4-FFF2-40B4-BE49-F238E27FC236}">
                      <a16:creationId xmlns:a16="http://schemas.microsoft.com/office/drawing/2014/main" id="{A16E648E-CF1A-471C-9B95-4EBA7955F8D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00" y="1993"/>
                  <a:ext cx="330" cy="330"/>
                </a:xfrm>
                <a:custGeom>
                  <a:avLst/>
                  <a:gdLst>
                    <a:gd name="T0" fmla="*/ 282 w 1982"/>
                    <a:gd name="T1" fmla="*/ 1702 h 1982"/>
                    <a:gd name="T2" fmla="*/ 1701 w 1982"/>
                    <a:gd name="T3" fmla="*/ 1702 h 1982"/>
                    <a:gd name="T4" fmla="*/ 1701 w 1982"/>
                    <a:gd name="T5" fmla="*/ 282 h 1982"/>
                    <a:gd name="T6" fmla="*/ 282 w 1982"/>
                    <a:gd name="T7" fmla="*/ 282 h 1982"/>
                    <a:gd name="T8" fmla="*/ 282 w 1982"/>
                    <a:gd name="T9" fmla="*/ 1702 h 1982"/>
                    <a:gd name="T10" fmla="*/ 1982 w 1982"/>
                    <a:gd name="T11" fmla="*/ 1982 h 1982"/>
                    <a:gd name="T12" fmla="*/ 0 w 1982"/>
                    <a:gd name="T13" fmla="*/ 1982 h 1982"/>
                    <a:gd name="T14" fmla="*/ 0 w 1982"/>
                    <a:gd name="T15" fmla="*/ 0 h 1982"/>
                    <a:gd name="T16" fmla="*/ 1982 w 1982"/>
                    <a:gd name="T17" fmla="*/ 0 h 1982"/>
                    <a:gd name="T18" fmla="*/ 1982 w 1982"/>
                    <a:gd name="T19" fmla="*/ 1982 h 19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2" h="1982">
                      <a:moveTo>
                        <a:pt x="282" y="1702"/>
                      </a:moveTo>
                      <a:lnTo>
                        <a:pt x="1701" y="1702"/>
                      </a:lnTo>
                      <a:lnTo>
                        <a:pt x="1701" y="282"/>
                      </a:lnTo>
                      <a:lnTo>
                        <a:pt x="282" y="282"/>
                      </a:lnTo>
                      <a:lnTo>
                        <a:pt x="282" y="1702"/>
                      </a:lnTo>
                      <a:close/>
                      <a:moveTo>
                        <a:pt x="1982" y="1982"/>
                      </a:moveTo>
                      <a:lnTo>
                        <a:pt x="0" y="1982"/>
                      </a:lnTo>
                      <a:lnTo>
                        <a:pt x="0" y="0"/>
                      </a:lnTo>
                      <a:lnTo>
                        <a:pt x="1982" y="0"/>
                      </a:lnTo>
                      <a:lnTo>
                        <a:pt x="1982" y="1982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 64">
                  <a:extLst>
                    <a:ext uri="{FF2B5EF4-FFF2-40B4-BE49-F238E27FC236}">
                      <a16:creationId xmlns:a16="http://schemas.microsoft.com/office/drawing/2014/main" id="{3CAA5E3E-57AE-4FD6-A7E0-F55043A8B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" y="2068"/>
                  <a:ext cx="169" cy="178"/>
                </a:xfrm>
                <a:custGeom>
                  <a:avLst/>
                  <a:gdLst>
                    <a:gd name="T0" fmla="*/ 366 w 1013"/>
                    <a:gd name="T1" fmla="*/ 730 h 1067"/>
                    <a:gd name="T2" fmla="*/ 225 w 1013"/>
                    <a:gd name="T3" fmla="*/ 506 h 1067"/>
                    <a:gd name="T4" fmla="*/ 0 w 1013"/>
                    <a:gd name="T5" fmla="*/ 674 h 1067"/>
                    <a:gd name="T6" fmla="*/ 267 w 1013"/>
                    <a:gd name="T7" fmla="*/ 969 h 1067"/>
                    <a:gd name="T8" fmla="*/ 366 w 1013"/>
                    <a:gd name="T9" fmla="*/ 1067 h 1067"/>
                    <a:gd name="T10" fmla="*/ 436 w 1013"/>
                    <a:gd name="T11" fmla="*/ 969 h 1067"/>
                    <a:gd name="T12" fmla="*/ 1013 w 1013"/>
                    <a:gd name="T13" fmla="*/ 0 h 1067"/>
                    <a:gd name="T14" fmla="*/ 366 w 1013"/>
                    <a:gd name="T15" fmla="*/ 730 h 1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3" h="1067">
                      <a:moveTo>
                        <a:pt x="366" y="730"/>
                      </a:moveTo>
                      <a:lnTo>
                        <a:pt x="225" y="506"/>
                      </a:lnTo>
                      <a:lnTo>
                        <a:pt x="0" y="674"/>
                      </a:lnTo>
                      <a:lnTo>
                        <a:pt x="267" y="969"/>
                      </a:lnTo>
                      <a:lnTo>
                        <a:pt x="366" y="1067"/>
                      </a:lnTo>
                      <a:lnTo>
                        <a:pt x="436" y="969"/>
                      </a:lnTo>
                      <a:lnTo>
                        <a:pt x="1013" y="0"/>
                      </a:lnTo>
                      <a:lnTo>
                        <a:pt x="366" y="730"/>
                      </a:lnTo>
                      <a:close/>
                    </a:path>
                  </a:pathLst>
                </a:custGeom>
                <a:solidFill>
                  <a:srgbClr val="DC6A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Rectangle 65">
                  <a:extLst>
                    <a:ext uri="{FF2B5EF4-FFF2-40B4-BE49-F238E27FC236}">
                      <a16:creationId xmlns:a16="http://schemas.microsoft.com/office/drawing/2014/main" id="{20C5BEA1-A64D-4167-954E-E413BB76CD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3" y="1574"/>
                  <a:ext cx="284" cy="28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0" name="Freeform 66">
                  <a:extLst>
                    <a:ext uri="{FF2B5EF4-FFF2-40B4-BE49-F238E27FC236}">
                      <a16:creationId xmlns:a16="http://schemas.microsoft.com/office/drawing/2014/main" id="{1E03095E-6F5C-44EB-A813-2CA2C74EE5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00" y="1550"/>
                  <a:ext cx="330" cy="330"/>
                </a:xfrm>
                <a:custGeom>
                  <a:avLst/>
                  <a:gdLst>
                    <a:gd name="T0" fmla="*/ 282 w 1982"/>
                    <a:gd name="T1" fmla="*/ 1701 h 1982"/>
                    <a:gd name="T2" fmla="*/ 1701 w 1982"/>
                    <a:gd name="T3" fmla="*/ 1701 h 1982"/>
                    <a:gd name="T4" fmla="*/ 1701 w 1982"/>
                    <a:gd name="T5" fmla="*/ 281 h 1982"/>
                    <a:gd name="T6" fmla="*/ 282 w 1982"/>
                    <a:gd name="T7" fmla="*/ 281 h 1982"/>
                    <a:gd name="T8" fmla="*/ 282 w 1982"/>
                    <a:gd name="T9" fmla="*/ 1701 h 1982"/>
                    <a:gd name="T10" fmla="*/ 1982 w 1982"/>
                    <a:gd name="T11" fmla="*/ 1982 h 1982"/>
                    <a:gd name="T12" fmla="*/ 0 w 1982"/>
                    <a:gd name="T13" fmla="*/ 1982 h 1982"/>
                    <a:gd name="T14" fmla="*/ 0 w 1982"/>
                    <a:gd name="T15" fmla="*/ 0 h 1982"/>
                    <a:gd name="T16" fmla="*/ 1982 w 1982"/>
                    <a:gd name="T17" fmla="*/ 0 h 1982"/>
                    <a:gd name="T18" fmla="*/ 1982 w 1982"/>
                    <a:gd name="T19" fmla="*/ 1982 h 19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2" h="1982">
                      <a:moveTo>
                        <a:pt x="282" y="1701"/>
                      </a:moveTo>
                      <a:lnTo>
                        <a:pt x="1701" y="1701"/>
                      </a:lnTo>
                      <a:lnTo>
                        <a:pt x="1701" y="281"/>
                      </a:lnTo>
                      <a:lnTo>
                        <a:pt x="282" y="281"/>
                      </a:lnTo>
                      <a:lnTo>
                        <a:pt x="282" y="1701"/>
                      </a:lnTo>
                      <a:close/>
                      <a:moveTo>
                        <a:pt x="1982" y="1982"/>
                      </a:moveTo>
                      <a:lnTo>
                        <a:pt x="0" y="1982"/>
                      </a:lnTo>
                      <a:lnTo>
                        <a:pt x="0" y="0"/>
                      </a:lnTo>
                      <a:lnTo>
                        <a:pt x="1982" y="0"/>
                      </a:lnTo>
                      <a:lnTo>
                        <a:pt x="1982" y="1982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" name="Freeform 67">
                  <a:extLst>
                    <a:ext uri="{FF2B5EF4-FFF2-40B4-BE49-F238E27FC236}">
                      <a16:creationId xmlns:a16="http://schemas.microsoft.com/office/drawing/2014/main" id="{829EC0E5-6ECB-4198-BD6D-2F4361BDC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" y="1627"/>
                  <a:ext cx="169" cy="179"/>
                </a:xfrm>
                <a:custGeom>
                  <a:avLst/>
                  <a:gdLst>
                    <a:gd name="T0" fmla="*/ 366 w 1013"/>
                    <a:gd name="T1" fmla="*/ 717 h 1069"/>
                    <a:gd name="T2" fmla="*/ 225 w 1013"/>
                    <a:gd name="T3" fmla="*/ 492 h 1069"/>
                    <a:gd name="T4" fmla="*/ 0 w 1013"/>
                    <a:gd name="T5" fmla="*/ 661 h 1069"/>
                    <a:gd name="T6" fmla="*/ 267 w 1013"/>
                    <a:gd name="T7" fmla="*/ 956 h 1069"/>
                    <a:gd name="T8" fmla="*/ 366 w 1013"/>
                    <a:gd name="T9" fmla="*/ 1069 h 1069"/>
                    <a:gd name="T10" fmla="*/ 436 w 1013"/>
                    <a:gd name="T11" fmla="*/ 956 h 1069"/>
                    <a:gd name="T12" fmla="*/ 1013 w 1013"/>
                    <a:gd name="T13" fmla="*/ 0 h 1069"/>
                    <a:gd name="T14" fmla="*/ 366 w 1013"/>
                    <a:gd name="T15" fmla="*/ 717 h 10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3" h="1069">
                      <a:moveTo>
                        <a:pt x="366" y="717"/>
                      </a:moveTo>
                      <a:lnTo>
                        <a:pt x="225" y="492"/>
                      </a:lnTo>
                      <a:lnTo>
                        <a:pt x="0" y="661"/>
                      </a:lnTo>
                      <a:lnTo>
                        <a:pt x="267" y="956"/>
                      </a:lnTo>
                      <a:lnTo>
                        <a:pt x="366" y="1069"/>
                      </a:lnTo>
                      <a:lnTo>
                        <a:pt x="436" y="956"/>
                      </a:lnTo>
                      <a:lnTo>
                        <a:pt x="1013" y="0"/>
                      </a:lnTo>
                      <a:lnTo>
                        <a:pt x="366" y="717"/>
                      </a:lnTo>
                      <a:close/>
                    </a:path>
                  </a:pathLst>
                </a:custGeom>
                <a:solidFill>
                  <a:srgbClr val="DC6A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" name="Rectangle 68">
                  <a:extLst>
                    <a:ext uri="{FF2B5EF4-FFF2-40B4-BE49-F238E27FC236}">
                      <a16:creationId xmlns:a16="http://schemas.microsoft.com/office/drawing/2014/main" id="{C3B544B5-05D4-425E-8BB5-C3F5F64C00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2" y="1620"/>
                  <a:ext cx="314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3" name="Rectangle 69">
                  <a:extLst>
                    <a:ext uri="{FF2B5EF4-FFF2-40B4-BE49-F238E27FC236}">
                      <a16:creationId xmlns:a16="http://schemas.microsoft.com/office/drawing/2014/main" id="{605D0310-12EB-431A-B7EE-FBDD671227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2" y="1742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4" name="Rectangle 70">
                  <a:extLst>
                    <a:ext uri="{FF2B5EF4-FFF2-40B4-BE49-F238E27FC236}">
                      <a16:creationId xmlns:a16="http://schemas.microsoft.com/office/drawing/2014/main" id="{E2AEBF55-EB28-4FF9-953F-66377254D6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8" y="1742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5" name="Rectangle 71">
                  <a:extLst>
                    <a:ext uri="{FF2B5EF4-FFF2-40B4-BE49-F238E27FC236}">
                      <a16:creationId xmlns:a16="http://schemas.microsoft.com/office/drawing/2014/main" id="{70148BCD-8A81-4A7C-BE54-0924A1FEB3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51" y="1742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6" name="Rectangle 72">
                  <a:extLst>
                    <a:ext uri="{FF2B5EF4-FFF2-40B4-BE49-F238E27FC236}">
                      <a16:creationId xmlns:a16="http://schemas.microsoft.com/office/drawing/2014/main" id="{1859A45C-3E4F-4E1A-8821-65B9FBE2C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2" y="2061"/>
                  <a:ext cx="314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Rectangle 73">
                  <a:extLst>
                    <a:ext uri="{FF2B5EF4-FFF2-40B4-BE49-F238E27FC236}">
                      <a16:creationId xmlns:a16="http://schemas.microsoft.com/office/drawing/2014/main" id="{C7707E7F-6890-461E-B61A-132AFA9C7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2" y="2185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Rectangle 74">
                  <a:extLst>
                    <a:ext uri="{FF2B5EF4-FFF2-40B4-BE49-F238E27FC236}">
                      <a16:creationId xmlns:a16="http://schemas.microsoft.com/office/drawing/2014/main" id="{2C5D9EB4-C319-47A4-9F8F-2C0B92CE6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8" y="2185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Rectangle 75">
                  <a:extLst>
                    <a:ext uri="{FF2B5EF4-FFF2-40B4-BE49-F238E27FC236}">
                      <a16:creationId xmlns:a16="http://schemas.microsoft.com/office/drawing/2014/main" id="{F7A6CFE4-59D0-4C5B-A935-128C817733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51" y="2185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Freeform 76">
                  <a:extLst>
                    <a:ext uri="{FF2B5EF4-FFF2-40B4-BE49-F238E27FC236}">
                      <a16:creationId xmlns:a16="http://schemas.microsoft.com/office/drawing/2014/main" id="{C647538C-425B-4FFA-A37E-731F407DD3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0" y="1187"/>
                  <a:ext cx="293" cy="293"/>
                </a:xfrm>
                <a:custGeom>
                  <a:avLst/>
                  <a:gdLst>
                    <a:gd name="T0" fmla="*/ 1757 w 1757"/>
                    <a:gd name="T1" fmla="*/ 1756 h 1756"/>
                    <a:gd name="T2" fmla="*/ 1757 w 1757"/>
                    <a:gd name="T3" fmla="*/ 0 h 1756"/>
                    <a:gd name="T4" fmla="*/ 0 w 1757"/>
                    <a:gd name="T5" fmla="*/ 1756 h 1756"/>
                    <a:gd name="T6" fmla="*/ 1757 w 1757"/>
                    <a:gd name="T7" fmla="*/ 1756 h 17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57" h="1756">
                      <a:moveTo>
                        <a:pt x="1757" y="1756"/>
                      </a:moveTo>
                      <a:lnTo>
                        <a:pt x="1757" y="0"/>
                      </a:lnTo>
                      <a:lnTo>
                        <a:pt x="0" y="1756"/>
                      </a:lnTo>
                      <a:lnTo>
                        <a:pt x="1757" y="1756"/>
                      </a:lnTo>
                      <a:close/>
                    </a:path>
                  </a:pathLst>
                </a:custGeom>
                <a:solidFill>
                  <a:srgbClr val="FD61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Rectangle 77">
                  <a:extLst>
                    <a:ext uri="{FF2B5EF4-FFF2-40B4-BE49-F238E27FC236}">
                      <a16:creationId xmlns:a16="http://schemas.microsoft.com/office/drawing/2014/main" id="{3EE7CCB8-6DEA-4988-B411-5B826E0A9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76" y="1311"/>
                  <a:ext cx="434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69EB1202-CF7E-4D40-8E59-5F5A21417740}"/>
                </a:ext>
              </a:extLst>
            </p:cNvPr>
            <p:cNvGrpSpPr/>
            <p:nvPr/>
          </p:nvGrpSpPr>
          <p:grpSpPr>
            <a:xfrm>
              <a:off x="6985577" y="2353583"/>
              <a:ext cx="396000" cy="396101"/>
              <a:chOff x="5291883" y="324758"/>
              <a:chExt cx="396000" cy="396101"/>
            </a:xfrm>
          </p:grpSpPr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3A88C9CD-56B0-4DDB-A988-626056706C3E}"/>
                  </a:ext>
                </a:extLst>
              </p:cNvPr>
              <p:cNvSpPr/>
              <p:nvPr/>
            </p:nvSpPr>
            <p:spPr>
              <a:xfrm>
                <a:off x="5291883" y="324758"/>
                <a:ext cx="396000" cy="396101"/>
              </a:xfrm>
              <a:prstGeom prst="ellipse">
                <a:avLst/>
              </a:prstGeom>
              <a:solidFill>
                <a:srgbClr val="6ADFCD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A16EC5FC-FF53-4154-87ED-275D7477AF38}"/>
                  </a:ext>
                </a:extLst>
              </p:cNvPr>
              <p:cNvGrpSpPr/>
              <p:nvPr/>
            </p:nvGrpSpPr>
            <p:grpSpPr>
              <a:xfrm>
                <a:off x="5377954" y="420107"/>
                <a:ext cx="192375" cy="220760"/>
                <a:chOff x="5925324" y="-356011"/>
                <a:chExt cx="192375" cy="220760"/>
              </a:xfrm>
            </p:grpSpPr>
            <p:sp>
              <p:nvSpPr>
                <p:cNvPr id="106" name="Rectangle 43">
                  <a:extLst>
                    <a:ext uri="{FF2B5EF4-FFF2-40B4-BE49-F238E27FC236}">
                      <a16:creationId xmlns:a16="http://schemas.microsoft.com/office/drawing/2014/main" id="{A5ABA5B9-E1C4-474A-A4FB-0EDBC3A6E4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08422" y="-194522"/>
                  <a:ext cx="69272" cy="3412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44">
                  <a:extLst>
                    <a:ext uri="{FF2B5EF4-FFF2-40B4-BE49-F238E27FC236}">
                      <a16:creationId xmlns:a16="http://schemas.microsoft.com/office/drawing/2014/main" id="{6A29630F-C261-4F25-8EDF-8AE87899BA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05039" y="-198052"/>
                  <a:ext cx="76185" cy="40740"/>
                </a:xfrm>
                <a:custGeom>
                  <a:avLst/>
                  <a:gdLst>
                    <a:gd name="T0" fmla="*/ 282 w 3109"/>
                    <a:gd name="T1" fmla="*/ 1379 h 1660"/>
                    <a:gd name="T2" fmla="*/ 2827 w 3109"/>
                    <a:gd name="T3" fmla="*/ 1379 h 1660"/>
                    <a:gd name="T4" fmla="*/ 2827 w 3109"/>
                    <a:gd name="T5" fmla="*/ 267 h 1660"/>
                    <a:gd name="T6" fmla="*/ 282 w 3109"/>
                    <a:gd name="T7" fmla="*/ 267 h 1660"/>
                    <a:gd name="T8" fmla="*/ 282 w 3109"/>
                    <a:gd name="T9" fmla="*/ 1379 h 1660"/>
                    <a:gd name="T10" fmla="*/ 3109 w 3109"/>
                    <a:gd name="T11" fmla="*/ 1660 h 1660"/>
                    <a:gd name="T12" fmla="*/ 0 w 3109"/>
                    <a:gd name="T13" fmla="*/ 1660 h 1660"/>
                    <a:gd name="T14" fmla="*/ 0 w 3109"/>
                    <a:gd name="T15" fmla="*/ 0 h 1660"/>
                    <a:gd name="T16" fmla="*/ 3109 w 3109"/>
                    <a:gd name="T17" fmla="*/ 0 h 1660"/>
                    <a:gd name="T18" fmla="*/ 3109 w 3109"/>
                    <a:gd name="T19" fmla="*/ 1660 h 1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09" h="1660">
                      <a:moveTo>
                        <a:pt x="282" y="1379"/>
                      </a:moveTo>
                      <a:lnTo>
                        <a:pt x="2827" y="1379"/>
                      </a:lnTo>
                      <a:lnTo>
                        <a:pt x="2827" y="267"/>
                      </a:lnTo>
                      <a:lnTo>
                        <a:pt x="282" y="267"/>
                      </a:lnTo>
                      <a:lnTo>
                        <a:pt x="282" y="1379"/>
                      </a:lnTo>
                      <a:close/>
                      <a:moveTo>
                        <a:pt x="3109" y="1660"/>
                      </a:moveTo>
                      <a:lnTo>
                        <a:pt x="0" y="1660"/>
                      </a:lnTo>
                      <a:lnTo>
                        <a:pt x="0" y="0"/>
                      </a:lnTo>
                      <a:lnTo>
                        <a:pt x="3109" y="0"/>
                      </a:lnTo>
                      <a:lnTo>
                        <a:pt x="3109" y="1660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Freeform 45">
                  <a:extLst>
                    <a:ext uri="{FF2B5EF4-FFF2-40B4-BE49-F238E27FC236}">
                      <a16:creationId xmlns:a16="http://schemas.microsoft.com/office/drawing/2014/main" id="{C594C38A-0C03-4C41-ABAD-6C4A1D5471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1218" y="-159665"/>
                  <a:ext cx="43387" cy="21032"/>
                </a:xfrm>
                <a:custGeom>
                  <a:avLst/>
                  <a:gdLst>
                    <a:gd name="T0" fmla="*/ 1772 w 1772"/>
                    <a:gd name="T1" fmla="*/ 0 h 858"/>
                    <a:gd name="T2" fmla="*/ 0 w 1772"/>
                    <a:gd name="T3" fmla="*/ 0 h 858"/>
                    <a:gd name="T4" fmla="*/ 0 w 1772"/>
                    <a:gd name="T5" fmla="*/ 422 h 858"/>
                    <a:gd name="T6" fmla="*/ 1 w 1772"/>
                    <a:gd name="T7" fmla="*/ 466 h 858"/>
                    <a:gd name="T8" fmla="*/ 19 w 1772"/>
                    <a:gd name="T9" fmla="*/ 552 h 858"/>
                    <a:gd name="T10" fmla="*/ 53 w 1772"/>
                    <a:gd name="T11" fmla="*/ 630 h 858"/>
                    <a:gd name="T12" fmla="*/ 99 w 1772"/>
                    <a:gd name="T13" fmla="*/ 699 h 858"/>
                    <a:gd name="T14" fmla="*/ 160 w 1772"/>
                    <a:gd name="T15" fmla="*/ 759 h 858"/>
                    <a:gd name="T16" fmla="*/ 229 w 1772"/>
                    <a:gd name="T17" fmla="*/ 806 h 858"/>
                    <a:gd name="T18" fmla="*/ 307 w 1772"/>
                    <a:gd name="T19" fmla="*/ 839 h 858"/>
                    <a:gd name="T20" fmla="*/ 392 w 1772"/>
                    <a:gd name="T21" fmla="*/ 857 h 858"/>
                    <a:gd name="T22" fmla="*/ 436 w 1772"/>
                    <a:gd name="T23" fmla="*/ 858 h 858"/>
                    <a:gd name="T24" fmla="*/ 1322 w 1772"/>
                    <a:gd name="T25" fmla="*/ 858 h 858"/>
                    <a:gd name="T26" fmla="*/ 1367 w 1772"/>
                    <a:gd name="T27" fmla="*/ 857 h 858"/>
                    <a:gd name="T28" fmla="*/ 1452 w 1772"/>
                    <a:gd name="T29" fmla="*/ 839 h 858"/>
                    <a:gd name="T30" fmla="*/ 1530 w 1772"/>
                    <a:gd name="T31" fmla="*/ 806 h 858"/>
                    <a:gd name="T32" fmla="*/ 1599 w 1772"/>
                    <a:gd name="T33" fmla="*/ 759 h 858"/>
                    <a:gd name="T34" fmla="*/ 1659 w 1772"/>
                    <a:gd name="T35" fmla="*/ 699 h 858"/>
                    <a:gd name="T36" fmla="*/ 1706 w 1772"/>
                    <a:gd name="T37" fmla="*/ 630 h 858"/>
                    <a:gd name="T38" fmla="*/ 1740 w 1772"/>
                    <a:gd name="T39" fmla="*/ 552 h 858"/>
                    <a:gd name="T40" fmla="*/ 1757 w 1772"/>
                    <a:gd name="T41" fmla="*/ 466 h 858"/>
                    <a:gd name="T42" fmla="*/ 1759 w 1772"/>
                    <a:gd name="T43" fmla="*/ 422 h 858"/>
                    <a:gd name="T44" fmla="*/ 1759 w 1772"/>
                    <a:gd name="T45" fmla="*/ 0 h 858"/>
                    <a:gd name="T46" fmla="*/ 1772 w 1772"/>
                    <a:gd name="T47" fmla="*/ 0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772" h="858">
                      <a:moveTo>
                        <a:pt x="1772" y="0"/>
                      </a:moveTo>
                      <a:lnTo>
                        <a:pt x="0" y="0"/>
                      </a:lnTo>
                      <a:lnTo>
                        <a:pt x="0" y="422"/>
                      </a:lnTo>
                      <a:lnTo>
                        <a:pt x="1" y="466"/>
                      </a:lnTo>
                      <a:lnTo>
                        <a:pt x="19" y="552"/>
                      </a:lnTo>
                      <a:lnTo>
                        <a:pt x="53" y="630"/>
                      </a:lnTo>
                      <a:lnTo>
                        <a:pt x="99" y="699"/>
                      </a:lnTo>
                      <a:lnTo>
                        <a:pt x="160" y="759"/>
                      </a:lnTo>
                      <a:lnTo>
                        <a:pt x="229" y="806"/>
                      </a:lnTo>
                      <a:lnTo>
                        <a:pt x="307" y="839"/>
                      </a:lnTo>
                      <a:lnTo>
                        <a:pt x="392" y="857"/>
                      </a:lnTo>
                      <a:lnTo>
                        <a:pt x="436" y="858"/>
                      </a:lnTo>
                      <a:lnTo>
                        <a:pt x="1322" y="858"/>
                      </a:lnTo>
                      <a:lnTo>
                        <a:pt x="1367" y="857"/>
                      </a:lnTo>
                      <a:lnTo>
                        <a:pt x="1452" y="839"/>
                      </a:lnTo>
                      <a:lnTo>
                        <a:pt x="1530" y="806"/>
                      </a:lnTo>
                      <a:lnTo>
                        <a:pt x="1599" y="759"/>
                      </a:lnTo>
                      <a:lnTo>
                        <a:pt x="1659" y="699"/>
                      </a:lnTo>
                      <a:lnTo>
                        <a:pt x="1706" y="630"/>
                      </a:lnTo>
                      <a:lnTo>
                        <a:pt x="1740" y="552"/>
                      </a:lnTo>
                      <a:lnTo>
                        <a:pt x="1757" y="466"/>
                      </a:lnTo>
                      <a:lnTo>
                        <a:pt x="1759" y="422"/>
                      </a:lnTo>
                      <a:lnTo>
                        <a:pt x="1759" y="0"/>
                      </a:lnTo>
                      <a:lnTo>
                        <a:pt x="17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Freeform 46">
                  <a:extLst>
                    <a:ext uri="{FF2B5EF4-FFF2-40B4-BE49-F238E27FC236}">
                      <a16:creationId xmlns:a16="http://schemas.microsoft.com/office/drawing/2014/main" id="{511FD400-0ECB-48F3-BECB-FC0152B1240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18129" y="-163195"/>
                  <a:ext cx="50300" cy="27944"/>
                </a:xfrm>
                <a:custGeom>
                  <a:avLst/>
                  <a:gdLst>
                    <a:gd name="T0" fmla="*/ 267 w 2054"/>
                    <a:gd name="T1" fmla="*/ 280 h 1139"/>
                    <a:gd name="T2" fmla="*/ 267 w 2054"/>
                    <a:gd name="T3" fmla="*/ 562 h 1139"/>
                    <a:gd name="T4" fmla="*/ 268 w 2054"/>
                    <a:gd name="T5" fmla="*/ 594 h 1139"/>
                    <a:gd name="T6" fmla="*/ 280 w 2054"/>
                    <a:gd name="T7" fmla="*/ 652 h 1139"/>
                    <a:gd name="T8" fmla="*/ 304 w 2054"/>
                    <a:gd name="T9" fmla="*/ 705 h 1139"/>
                    <a:gd name="T10" fmla="*/ 337 w 2054"/>
                    <a:gd name="T11" fmla="*/ 753 h 1139"/>
                    <a:gd name="T12" fmla="*/ 377 w 2054"/>
                    <a:gd name="T13" fmla="*/ 792 h 1139"/>
                    <a:gd name="T14" fmla="*/ 425 w 2054"/>
                    <a:gd name="T15" fmla="*/ 824 h 1139"/>
                    <a:gd name="T16" fmla="*/ 478 w 2054"/>
                    <a:gd name="T17" fmla="*/ 845 h 1139"/>
                    <a:gd name="T18" fmla="*/ 533 w 2054"/>
                    <a:gd name="T19" fmla="*/ 856 h 1139"/>
                    <a:gd name="T20" fmla="*/ 562 w 2054"/>
                    <a:gd name="T21" fmla="*/ 857 h 1139"/>
                    <a:gd name="T22" fmla="*/ 1448 w 2054"/>
                    <a:gd name="T23" fmla="*/ 857 h 1139"/>
                    <a:gd name="T24" fmla="*/ 1480 w 2054"/>
                    <a:gd name="T25" fmla="*/ 856 h 1139"/>
                    <a:gd name="T26" fmla="*/ 1539 w 2054"/>
                    <a:gd name="T27" fmla="*/ 844 h 1139"/>
                    <a:gd name="T28" fmla="*/ 1591 w 2054"/>
                    <a:gd name="T29" fmla="*/ 820 h 1139"/>
                    <a:gd name="T30" fmla="*/ 1639 w 2054"/>
                    <a:gd name="T31" fmla="*/ 788 h 1139"/>
                    <a:gd name="T32" fmla="*/ 1678 w 2054"/>
                    <a:gd name="T33" fmla="*/ 747 h 1139"/>
                    <a:gd name="T34" fmla="*/ 1710 w 2054"/>
                    <a:gd name="T35" fmla="*/ 699 h 1139"/>
                    <a:gd name="T36" fmla="*/ 1732 w 2054"/>
                    <a:gd name="T37" fmla="*/ 646 h 1139"/>
                    <a:gd name="T38" fmla="*/ 1742 w 2054"/>
                    <a:gd name="T39" fmla="*/ 590 h 1139"/>
                    <a:gd name="T40" fmla="*/ 1743 w 2054"/>
                    <a:gd name="T41" fmla="*/ 562 h 1139"/>
                    <a:gd name="T42" fmla="*/ 1743 w 2054"/>
                    <a:gd name="T43" fmla="*/ 280 h 1139"/>
                    <a:gd name="T44" fmla="*/ 267 w 2054"/>
                    <a:gd name="T45" fmla="*/ 280 h 1139"/>
                    <a:gd name="T46" fmla="*/ 1463 w 2054"/>
                    <a:gd name="T47" fmla="*/ 1139 h 1139"/>
                    <a:gd name="T48" fmla="*/ 577 w 2054"/>
                    <a:gd name="T49" fmla="*/ 1139 h 1139"/>
                    <a:gd name="T50" fmla="*/ 546 w 2054"/>
                    <a:gd name="T51" fmla="*/ 1138 h 1139"/>
                    <a:gd name="T52" fmla="*/ 487 w 2054"/>
                    <a:gd name="T53" fmla="*/ 1132 h 1139"/>
                    <a:gd name="T54" fmla="*/ 430 w 2054"/>
                    <a:gd name="T55" fmla="*/ 1120 h 1139"/>
                    <a:gd name="T56" fmla="*/ 376 w 2054"/>
                    <a:gd name="T57" fmla="*/ 1103 h 1139"/>
                    <a:gd name="T58" fmla="*/ 324 w 2054"/>
                    <a:gd name="T59" fmla="*/ 1080 h 1139"/>
                    <a:gd name="T60" fmla="*/ 275 w 2054"/>
                    <a:gd name="T61" fmla="*/ 1054 h 1139"/>
                    <a:gd name="T62" fmla="*/ 229 w 2054"/>
                    <a:gd name="T63" fmla="*/ 1022 h 1139"/>
                    <a:gd name="T64" fmla="*/ 186 w 2054"/>
                    <a:gd name="T65" fmla="*/ 986 h 1139"/>
                    <a:gd name="T66" fmla="*/ 147 w 2054"/>
                    <a:gd name="T67" fmla="*/ 946 h 1139"/>
                    <a:gd name="T68" fmla="*/ 113 w 2054"/>
                    <a:gd name="T69" fmla="*/ 904 h 1139"/>
                    <a:gd name="T70" fmla="*/ 82 w 2054"/>
                    <a:gd name="T71" fmla="*/ 857 h 1139"/>
                    <a:gd name="T72" fmla="*/ 56 w 2054"/>
                    <a:gd name="T73" fmla="*/ 808 h 1139"/>
                    <a:gd name="T74" fmla="*/ 33 w 2054"/>
                    <a:gd name="T75" fmla="*/ 757 h 1139"/>
                    <a:gd name="T76" fmla="*/ 18 w 2054"/>
                    <a:gd name="T77" fmla="*/ 703 h 1139"/>
                    <a:gd name="T78" fmla="*/ 6 w 2054"/>
                    <a:gd name="T79" fmla="*/ 647 h 1139"/>
                    <a:gd name="T80" fmla="*/ 0 w 2054"/>
                    <a:gd name="T81" fmla="*/ 590 h 1139"/>
                    <a:gd name="T82" fmla="*/ 0 w 2054"/>
                    <a:gd name="T83" fmla="*/ 562 h 1139"/>
                    <a:gd name="T84" fmla="*/ 0 w 2054"/>
                    <a:gd name="T85" fmla="*/ 0 h 1139"/>
                    <a:gd name="T86" fmla="*/ 2054 w 2054"/>
                    <a:gd name="T87" fmla="*/ 0 h 1139"/>
                    <a:gd name="T88" fmla="*/ 2054 w 2054"/>
                    <a:gd name="T89" fmla="*/ 562 h 1139"/>
                    <a:gd name="T90" fmla="*/ 2051 w 2054"/>
                    <a:gd name="T91" fmla="*/ 593 h 1139"/>
                    <a:gd name="T92" fmla="*/ 2043 w 2054"/>
                    <a:gd name="T93" fmla="*/ 651 h 1139"/>
                    <a:gd name="T94" fmla="*/ 2030 w 2054"/>
                    <a:gd name="T95" fmla="*/ 708 h 1139"/>
                    <a:gd name="T96" fmla="*/ 2011 w 2054"/>
                    <a:gd name="T97" fmla="*/ 762 h 1139"/>
                    <a:gd name="T98" fmla="*/ 1988 w 2054"/>
                    <a:gd name="T99" fmla="*/ 814 h 1139"/>
                    <a:gd name="T100" fmla="*/ 1961 w 2054"/>
                    <a:gd name="T101" fmla="*/ 864 h 1139"/>
                    <a:gd name="T102" fmla="*/ 1929 w 2054"/>
                    <a:gd name="T103" fmla="*/ 909 h 1139"/>
                    <a:gd name="T104" fmla="*/ 1893 w 2054"/>
                    <a:gd name="T105" fmla="*/ 952 h 1139"/>
                    <a:gd name="T106" fmla="*/ 1854 w 2054"/>
                    <a:gd name="T107" fmla="*/ 990 h 1139"/>
                    <a:gd name="T108" fmla="*/ 1811 w 2054"/>
                    <a:gd name="T109" fmla="*/ 1026 h 1139"/>
                    <a:gd name="T110" fmla="*/ 1764 w 2054"/>
                    <a:gd name="T111" fmla="*/ 1057 h 1139"/>
                    <a:gd name="T112" fmla="*/ 1715 w 2054"/>
                    <a:gd name="T113" fmla="*/ 1083 h 1139"/>
                    <a:gd name="T114" fmla="*/ 1663 w 2054"/>
                    <a:gd name="T115" fmla="*/ 1104 h 1139"/>
                    <a:gd name="T116" fmla="*/ 1608 w 2054"/>
                    <a:gd name="T117" fmla="*/ 1121 h 1139"/>
                    <a:gd name="T118" fmla="*/ 1551 w 2054"/>
                    <a:gd name="T119" fmla="*/ 1133 h 1139"/>
                    <a:gd name="T120" fmla="*/ 1492 w 2054"/>
                    <a:gd name="T121" fmla="*/ 1138 h 1139"/>
                    <a:gd name="T122" fmla="*/ 1463 w 2054"/>
                    <a:gd name="T123" fmla="*/ 1139 h 1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054" h="1139">
                      <a:moveTo>
                        <a:pt x="267" y="280"/>
                      </a:moveTo>
                      <a:lnTo>
                        <a:pt x="267" y="562"/>
                      </a:lnTo>
                      <a:lnTo>
                        <a:pt x="268" y="594"/>
                      </a:lnTo>
                      <a:lnTo>
                        <a:pt x="280" y="652"/>
                      </a:lnTo>
                      <a:lnTo>
                        <a:pt x="304" y="705"/>
                      </a:lnTo>
                      <a:lnTo>
                        <a:pt x="337" y="753"/>
                      </a:lnTo>
                      <a:lnTo>
                        <a:pt x="377" y="792"/>
                      </a:lnTo>
                      <a:lnTo>
                        <a:pt x="425" y="824"/>
                      </a:lnTo>
                      <a:lnTo>
                        <a:pt x="478" y="845"/>
                      </a:lnTo>
                      <a:lnTo>
                        <a:pt x="533" y="856"/>
                      </a:lnTo>
                      <a:lnTo>
                        <a:pt x="562" y="857"/>
                      </a:lnTo>
                      <a:lnTo>
                        <a:pt x="1448" y="857"/>
                      </a:lnTo>
                      <a:lnTo>
                        <a:pt x="1480" y="856"/>
                      </a:lnTo>
                      <a:lnTo>
                        <a:pt x="1539" y="844"/>
                      </a:lnTo>
                      <a:lnTo>
                        <a:pt x="1591" y="820"/>
                      </a:lnTo>
                      <a:lnTo>
                        <a:pt x="1639" y="788"/>
                      </a:lnTo>
                      <a:lnTo>
                        <a:pt x="1678" y="747"/>
                      </a:lnTo>
                      <a:lnTo>
                        <a:pt x="1710" y="699"/>
                      </a:lnTo>
                      <a:lnTo>
                        <a:pt x="1732" y="646"/>
                      </a:lnTo>
                      <a:lnTo>
                        <a:pt x="1742" y="590"/>
                      </a:lnTo>
                      <a:lnTo>
                        <a:pt x="1743" y="562"/>
                      </a:lnTo>
                      <a:lnTo>
                        <a:pt x="1743" y="280"/>
                      </a:lnTo>
                      <a:lnTo>
                        <a:pt x="267" y="280"/>
                      </a:lnTo>
                      <a:close/>
                      <a:moveTo>
                        <a:pt x="1463" y="1139"/>
                      </a:moveTo>
                      <a:lnTo>
                        <a:pt x="577" y="1139"/>
                      </a:lnTo>
                      <a:lnTo>
                        <a:pt x="546" y="1138"/>
                      </a:lnTo>
                      <a:lnTo>
                        <a:pt x="487" y="1132"/>
                      </a:lnTo>
                      <a:lnTo>
                        <a:pt x="430" y="1120"/>
                      </a:lnTo>
                      <a:lnTo>
                        <a:pt x="376" y="1103"/>
                      </a:lnTo>
                      <a:lnTo>
                        <a:pt x="324" y="1080"/>
                      </a:lnTo>
                      <a:lnTo>
                        <a:pt x="275" y="1054"/>
                      </a:lnTo>
                      <a:lnTo>
                        <a:pt x="229" y="1022"/>
                      </a:lnTo>
                      <a:lnTo>
                        <a:pt x="186" y="986"/>
                      </a:lnTo>
                      <a:lnTo>
                        <a:pt x="147" y="946"/>
                      </a:lnTo>
                      <a:lnTo>
                        <a:pt x="113" y="904"/>
                      </a:lnTo>
                      <a:lnTo>
                        <a:pt x="82" y="857"/>
                      </a:lnTo>
                      <a:lnTo>
                        <a:pt x="56" y="808"/>
                      </a:lnTo>
                      <a:lnTo>
                        <a:pt x="33" y="757"/>
                      </a:lnTo>
                      <a:lnTo>
                        <a:pt x="18" y="703"/>
                      </a:lnTo>
                      <a:lnTo>
                        <a:pt x="6" y="647"/>
                      </a:lnTo>
                      <a:lnTo>
                        <a:pt x="0" y="590"/>
                      </a:lnTo>
                      <a:lnTo>
                        <a:pt x="0" y="562"/>
                      </a:lnTo>
                      <a:lnTo>
                        <a:pt x="0" y="0"/>
                      </a:lnTo>
                      <a:lnTo>
                        <a:pt x="2054" y="0"/>
                      </a:lnTo>
                      <a:lnTo>
                        <a:pt x="2054" y="562"/>
                      </a:lnTo>
                      <a:lnTo>
                        <a:pt x="2051" y="593"/>
                      </a:lnTo>
                      <a:lnTo>
                        <a:pt x="2043" y="651"/>
                      </a:lnTo>
                      <a:lnTo>
                        <a:pt x="2030" y="708"/>
                      </a:lnTo>
                      <a:lnTo>
                        <a:pt x="2011" y="762"/>
                      </a:lnTo>
                      <a:lnTo>
                        <a:pt x="1988" y="814"/>
                      </a:lnTo>
                      <a:lnTo>
                        <a:pt x="1961" y="864"/>
                      </a:lnTo>
                      <a:lnTo>
                        <a:pt x="1929" y="909"/>
                      </a:lnTo>
                      <a:lnTo>
                        <a:pt x="1893" y="952"/>
                      </a:lnTo>
                      <a:lnTo>
                        <a:pt x="1854" y="990"/>
                      </a:lnTo>
                      <a:lnTo>
                        <a:pt x="1811" y="1026"/>
                      </a:lnTo>
                      <a:lnTo>
                        <a:pt x="1764" y="1057"/>
                      </a:lnTo>
                      <a:lnTo>
                        <a:pt x="1715" y="1083"/>
                      </a:lnTo>
                      <a:lnTo>
                        <a:pt x="1663" y="1104"/>
                      </a:lnTo>
                      <a:lnTo>
                        <a:pt x="1608" y="1121"/>
                      </a:lnTo>
                      <a:lnTo>
                        <a:pt x="1551" y="1133"/>
                      </a:lnTo>
                      <a:lnTo>
                        <a:pt x="1492" y="1138"/>
                      </a:lnTo>
                      <a:lnTo>
                        <a:pt x="1463" y="1139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Freeform 47">
                  <a:extLst>
                    <a:ext uri="{FF2B5EF4-FFF2-40B4-BE49-F238E27FC236}">
                      <a16:creationId xmlns:a16="http://schemas.microsoft.com/office/drawing/2014/main" id="{54CC9C4C-E162-40F7-A421-01663155F9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1653" y="-352481"/>
                  <a:ext cx="142663" cy="157665"/>
                </a:xfrm>
                <a:custGeom>
                  <a:avLst/>
                  <a:gdLst>
                    <a:gd name="T0" fmla="*/ 5818 w 5819"/>
                    <a:gd name="T1" fmla="*/ 2879 h 6432"/>
                    <a:gd name="T2" fmla="*/ 5794 w 5819"/>
                    <a:gd name="T3" fmla="*/ 2568 h 6432"/>
                    <a:gd name="T4" fmla="*/ 5741 w 5819"/>
                    <a:gd name="T5" fmla="*/ 2268 h 6432"/>
                    <a:gd name="T6" fmla="*/ 5657 w 5819"/>
                    <a:gd name="T7" fmla="*/ 1980 h 6432"/>
                    <a:gd name="T8" fmla="*/ 5548 w 5819"/>
                    <a:gd name="T9" fmla="*/ 1704 h 6432"/>
                    <a:gd name="T10" fmla="*/ 5412 w 5819"/>
                    <a:gd name="T11" fmla="*/ 1444 h 6432"/>
                    <a:gd name="T12" fmla="*/ 5252 w 5819"/>
                    <a:gd name="T13" fmla="*/ 1199 h 6432"/>
                    <a:gd name="T14" fmla="*/ 5071 w 5819"/>
                    <a:gd name="T15" fmla="*/ 972 h 6432"/>
                    <a:gd name="T16" fmla="*/ 4868 w 5819"/>
                    <a:gd name="T17" fmla="*/ 765 h 6432"/>
                    <a:gd name="T18" fmla="*/ 4646 w 5819"/>
                    <a:gd name="T19" fmla="*/ 580 h 6432"/>
                    <a:gd name="T20" fmla="*/ 4406 w 5819"/>
                    <a:gd name="T21" fmla="*/ 417 h 6432"/>
                    <a:gd name="T22" fmla="*/ 4151 w 5819"/>
                    <a:gd name="T23" fmla="*/ 279 h 6432"/>
                    <a:gd name="T24" fmla="*/ 3881 w 5819"/>
                    <a:gd name="T25" fmla="*/ 166 h 6432"/>
                    <a:gd name="T26" fmla="*/ 3598 w 5819"/>
                    <a:gd name="T27" fmla="*/ 81 h 6432"/>
                    <a:gd name="T28" fmla="*/ 3304 w 5819"/>
                    <a:gd name="T29" fmla="*/ 26 h 6432"/>
                    <a:gd name="T30" fmla="*/ 3000 w 5819"/>
                    <a:gd name="T31" fmla="*/ 0 h 6432"/>
                    <a:gd name="T32" fmla="*/ 2767 w 5819"/>
                    <a:gd name="T33" fmla="*/ 4 h 6432"/>
                    <a:gd name="T34" fmla="*/ 2567 w 5819"/>
                    <a:gd name="T35" fmla="*/ 20 h 6432"/>
                    <a:gd name="T36" fmla="*/ 2306 w 5819"/>
                    <a:gd name="T37" fmla="*/ 65 h 6432"/>
                    <a:gd name="T38" fmla="*/ 2052 w 5819"/>
                    <a:gd name="T39" fmla="*/ 132 h 6432"/>
                    <a:gd name="T40" fmla="*/ 1808 w 5819"/>
                    <a:gd name="T41" fmla="*/ 223 h 6432"/>
                    <a:gd name="T42" fmla="*/ 1574 w 5819"/>
                    <a:gd name="T43" fmla="*/ 335 h 6432"/>
                    <a:gd name="T44" fmla="*/ 1351 w 5819"/>
                    <a:gd name="T45" fmla="*/ 466 h 6432"/>
                    <a:gd name="T46" fmla="*/ 1140 w 5819"/>
                    <a:gd name="T47" fmla="*/ 617 h 6432"/>
                    <a:gd name="T48" fmla="*/ 944 w 5819"/>
                    <a:gd name="T49" fmla="*/ 785 h 6432"/>
                    <a:gd name="T50" fmla="*/ 763 w 5819"/>
                    <a:gd name="T51" fmla="*/ 970 h 6432"/>
                    <a:gd name="T52" fmla="*/ 598 w 5819"/>
                    <a:gd name="T53" fmla="*/ 1169 h 6432"/>
                    <a:gd name="T54" fmla="*/ 451 w 5819"/>
                    <a:gd name="T55" fmla="*/ 1384 h 6432"/>
                    <a:gd name="T56" fmla="*/ 322 w 5819"/>
                    <a:gd name="T57" fmla="*/ 1610 h 6432"/>
                    <a:gd name="T58" fmla="*/ 212 w 5819"/>
                    <a:gd name="T59" fmla="*/ 1849 h 6432"/>
                    <a:gd name="T60" fmla="*/ 125 w 5819"/>
                    <a:gd name="T61" fmla="*/ 2098 h 6432"/>
                    <a:gd name="T62" fmla="*/ 58 w 5819"/>
                    <a:gd name="T63" fmla="*/ 2356 h 6432"/>
                    <a:gd name="T64" fmla="*/ 16 w 5819"/>
                    <a:gd name="T65" fmla="*/ 2622 h 6432"/>
                    <a:gd name="T66" fmla="*/ 5 w 5819"/>
                    <a:gd name="T67" fmla="*/ 2759 h 6432"/>
                    <a:gd name="T68" fmla="*/ 1 w 5819"/>
                    <a:gd name="T69" fmla="*/ 3035 h 6432"/>
                    <a:gd name="T70" fmla="*/ 21 w 5819"/>
                    <a:gd name="T71" fmla="*/ 3302 h 6432"/>
                    <a:gd name="T72" fmla="*/ 62 w 5819"/>
                    <a:gd name="T73" fmla="*/ 3560 h 6432"/>
                    <a:gd name="T74" fmla="*/ 126 w 5819"/>
                    <a:gd name="T75" fmla="*/ 3810 h 6432"/>
                    <a:gd name="T76" fmla="*/ 210 w 5819"/>
                    <a:gd name="T77" fmla="*/ 4051 h 6432"/>
                    <a:gd name="T78" fmla="*/ 315 w 5819"/>
                    <a:gd name="T79" fmla="*/ 4282 h 6432"/>
                    <a:gd name="T80" fmla="*/ 439 w 5819"/>
                    <a:gd name="T81" fmla="*/ 4502 h 6432"/>
                    <a:gd name="T82" fmla="*/ 544 w 5819"/>
                    <a:gd name="T83" fmla="*/ 4660 h 6432"/>
                    <a:gd name="T84" fmla="*/ 672 w 5819"/>
                    <a:gd name="T85" fmla="*/ 4829 h 6432"/>
                    <a:gd name="T86" fmla="*/ 1010 w 5819"/>
                    <a:gd name="T87" fmla="*/ 5200 h 6432"/>
                    <a:gd name="T88" fmla="*/ 1214 w 5819"/>
                    <a:gd name="T89" fmla="*/ 5438 h 6432"/>
                    <a:gd name="T90" fmla="*/ 1307 w 5819"/>
                    <a:gd name="T91" fmla="*/ 5597 h 6432"/>
                    <a:gd name="T92" fmla="*/ 1382 w 5819"/>
                    <a:gd name="T93" fmla="*/ 5795 h 6432"/>
                    <a:gd name="T94" fmla="*/ 1435 w 5819"/>
                    <a:gd name="T95" fmla="*/ 6048 h 6432"/>
                    <a:gd name="T96" fmla="*/ 1486 w 5819"/>
                    <a:gd name="T97" fmla="*/ 6432 h 6432"/>
                    <a:gd name="T98" fmla="*/ 4342 w 5819"/>
                    <a:gd name="T99" fmla="*/ 6207 h 6432"/>
                    <a:gd name="T100" fmla="*/ 4379 w 5819"/>
                    <a:gd name="T101" fmla="*/ 5989 h 6432"/>
                    <a:gd name="T102" fmla="*/ 4447 w 5819"/>
                    <a:gd name="T103" fmla="*/ 5754 h 6432"/>
                    <a:gd name="T104" fmla="*/ 4535 w 5819"/>
                    <a:gd name="T105" fmla="*/ 5565 h 6432"/>
                    <a:gd name="T106" fmla="*/ 4642 w 5819"/>
                    <a:gd name="T107" fmla="*/ 5404 h 6432"/>
                    <a:gd name="T108" fmla="*/ 4869 w 5819"/>
                    <a:gd name="T109" fmla="*/ 5140 h 6432"/>
                    <a:gd name="T110" fmla="*/ 5150 w 5819"/>
                    <a:gd name="T111" fmla="*/ 4814 h 6432"/>
                    <a:gd name="T112" fmla="*/ 5284 w 5819"/>
                    <a:gd name="T113" fmla="*/ 4631 h 6432"/>
                    <a:gd name="T114" fmla="*/ 5459 w 5819"/>
                    <a:gd name="T115" fmla="*/ 4359 h 6432"/>
                    <a:gd name="T116" fmla="*/ 5643 w 5819"/>
                    <a:gd name="T117" fmla="*/ 3962 h 6432"/>
                    <a:gd name="T118" fmla="*/ 5764 w 5819"/>
                    <a:gd name="T119" fmla="*/ 3533 h 6432"/>
                    <a:gd name="T120" fmla="*/ 5818 w 5819"/>
                    <a:gd name="T121" fmla="*/ 3076 h 6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819" h="6432">
                      <a:moveTo>
                        <a:pt x="5819" y="2958"/>
                      </a:moveTo>
                      <a:lnTo>
                        <a:pt x="5818" y="2879"/>
                      </a:lnTo>
                      <a:lnTo>
                        <a:pt x="5810" y="2722"/>
                      </a:lnTo>
                      <a:lnTo>
                        <a:pt x="5794" y="2568"/>
                      </a:lnTo>
                      <a:lnTo>
                        <a:pt x="5771" y="2416"/>
                      </a:lnTo>
                      <a:lnTo>
                        <a:pt x="5741" y="2268"/>
                      </a:lnTo>
                      <a:lnTo>
                        <a:pt x="5703" y="2122"/>
                      </a:lnTo>
                      <a:lnTo>
                        <a:pt x="5657" y="1980"/>
                      </a:lnTo>
                      <a:lnTo>
                        <a:pt x="5606" y="1840"/>
                      </a:lnTo>
                      <a:lnTo>
                        <a:pt x="5548" y="1704"/>
                      </a:lnTo>
                      <a:lnTo>
                        <a:pt x="5483" y="1571"/>
                      </a:lnTo>
                      <a:lnTo>
                        <a:pt x="5412" y="1444"/>
                      </a:lnTo>
                      <a:lnTo>
                        <a:pt x="5336" y="1319"/>
                      </a:lnTo>
                      <a:lnTo>
                        <a:pt x="5252" y="1199"/>
                      </a:lnTo>
                      <a:lnTo>
                        <a:pt x="5165" y="1083"/>
                      </a:lnTo>
                      <a:lnTo>
                        <a:pt x="5071" y="972"/>
                      </a:lnTo>
                      <a:lnTo>
                        <a:pt x="4972" y="867"/>
                      </a:lnTo>
                      <a:lnTo>
                        <a:pt x="4868" y="765"/>
                      </a:lnTo>
                      <a:lnTo>
                        <a:pt x="4760" y="670"/>
                      </a:lnTo>
                      <a:lnTo>
                        <a:pt x="4646" y="580"/>
                      </a:lnTo>
                      <a:lnTo>
                        <a:pt x="4529" y="495"/>
                      </a:lnTo>
                      <a:lnTo>
                        <a:pt x="4406" y="417"/>
                      </a:lnTo>
                      <a:lnTo>
                        <a:pt x="4281" y="344"/>
                      </a:lnTo>
                      <a:lnTo>
                        <a:pt x="4151" y="279"/>
                      </a:lnTo>
                      <a:lnTo>
                        <a:pt x="4018" y="219"/>
                      </a:lnTo>
                      <a:lnTo>
                        <a:pt x="3881" y="166"/>
                      </a:lnTo>
                      <a:lnTo>
                        <a:pt x="3741" y="120"/>
                      </a:lnTo>
                      <a:lnTo>
                        <a:pt x="3598" y="81"/>
                      </a:lnTo>
                      <a:lnTo>
                        <a:pt x="3453" y="49"/>
                      </a:lnTo>
                      <a:lnTo>
                        <a:pt x="3304" y="26"/>
                      </a:lnTo>
                      <a:lnTo>
                        <a:pt x="3153" y="9"/>
                      </a:lnTo>
                      <a:lnTo>
                        <a:pt x="3000" y="0"/>
                      </a:lnTo>
                      <a:lnTo>
                        <a:pt x="2845" y="0"/>
                      </a:lnTo>
                      <a:lnTo>
                        <a:pt x="2767" y="4"/>
                      </a:lnTo>
                      <a:lnTo>
                        <a:pt x="2700" y="7"/>
                      </a:lnTo>
                      <a:lnTo>
                        <a:pt x="2567" y="20"/>
                      </a:lnTo>
                      <a:lnTo>
                        <a:pt x="2435" y="39"/>
                      </a:lnTo>
                      <a:lnTo>
                        <a:pt x="2306" y="65"/>
                      </a:lnTo>
                      <a:lnTo>
                        <a:pt x="2177" y="95"/>
                      </a:lnTo>
                      <a:lnTo>
                        <a:pt x="2052" y="132"/>
                      </a:lnTo>
                      <a:lnTo>
                        <a:pt x="1928" y="174"/>
                      </a:lnTo>
                      <a:lnTo>
                        <a:pt x="1808" y="223"/>
                      </a:lnTo>
                      <a:lnTo>
                        <a:pt x="1690" y="276"/>
                      </a:lnTo>
                      <a:lnTo>
                        <a:pt x="1574" y="335"/>
                      </a:lnTo>
                      <a:lnTo>
                        <a:pt x="1461" y="398"/>
                      </a:lnTo>
                      <a:lnTo>
                        <a:pt x="1351" y="466"/>
                      </a:lnTo>
                      <a:lnTo>
                        <a:pt x="1244" y="540"/>
                      </a:lnTo>
                      <a:lnTo>
                        <a:pt x="1140" y="617"/>
                      </a:lnTo>
                      <a:lnTo>
                        <a:pt x="1041" y="699"/>
                      </a:lnTo>
                      <a:lnTo>
                        <a:pt x="944" y="785"/>
                      </a:lnTo>
                      <a:lnTo>
                        <a:pt x="851" y="875"/>
                      </a:lnTo>
                      <a:lnTo>
                        <a:pt x="763" y="970"/>
                      </a:lnTo>
                      <a:lnTo>
                        <a:pt x="678" y="1068"/>
                      </a:lnTo>
                      <a:lnTo>
                        <a:pt x="598" y="1169"/>
                      </a:lnTo>
                      <a:lnTo>
                        <a:pt x="522" y="1275"/>
                      </a:lnTo>
                      <a:lnTo>
                        <a:pt x="451" y="1384"/>
                      </a:lnTo>
                      <a:lnTo>
                        <a:pt x="383" y="1495"/>
                      </a:lnTo>
                      <a:lnTo>
                        <a:pt x="322" y="1610"/>
                      </a:lnTo>
                      <a:lnTo>
                        <a:pt x="264" y="1729"/>
                      </a:lnTo>
                      <a:lnTo>
                        <a:pt x="212" y="1849"/>
                      </a:lnTo>
                      <a:lnTo>
                        <a:pt x="166" y="1972"/>
                      </a:lnTo>
                      <a:lnTo>
                        <a:pt x="125" y="2098"/>
                      </a:lnTo>
                      <a:lnTo>
                        <a:pt x="89" y="2226"/>
                      </a:lnTo>
                      <a:lnTo>
                        <a:pt x="58" y="2356"/>
                      </a:lnTo>
                      <a:lnTo>
                        <a:pt x="35" y="2488"/>
                      </a:lnTo>
                      <a:lnTo>
                        <a:pt x="16" y="2622"/>
                      </a:lnTo>
                      <a:lnTo>
                        <a:pt x="10" y="2690"/>
                      </a:lnTo>
                      <a:lnTo>
                        <a:pt x="5" y="2759"/>
                      </a:lnTo>
                      <a:lnTo>
                        <a:pt x="0" y="2898"/>
                      </a:lnTo>
                      <a:lnTo>
                        <a:pt x="1" y="3035"/>
                      </a:lnTo>
                      <a:lnTo>
                        <a:pt x="9" y="3169"/>
                      </a:lnTo>
                      <a:lnTo>
                        <a:pt x="21" y="3302"/>
                      </a:lnTo>
                      <a:lnTo>
                        <a:pt x="39" y="3431"/>
                      </a:lnTo>
                      <a:lnTo>
                        <a:pt x="62" y="3560"/>
                      </a:lnTo>
                      <a:lnTo>
                        <a:pt x="92" y="3687"/>
                      </a:lnTo>
                      <a:lnTo>
                        <a:pt x="126" y="3810"/>
                      </a:lnTo>
                      <a:lnTo>
                        <a:pt x="166" y="3933"/>
                      </a:lnTo>
                      <a:lnTo>
                        <a:pt x="210" y="4051"/>
                      </a:lnTo>
                      <a:lnTo>
                        <a:pt x="260" y="4168"/>
                      </a:lnTo>
                      <a:lnTo>
                        <a:pt x="315" y="4282"/>
                      </a:lnTo>
                      <a:lnTo>
                        <a:pt x="375" y="4394"/>
                      </a:lnTo>
                      <a:lnTo>
                        <a:pt x="439" y="4502"/>
                      </a:lnTo>
                      <a:lnTo>
                        <a:pt x="508" y="4608"/>
                      </a:lnTo>
                      <a:lnTo>
                        <a:pt x="544" y="4660"/>
                      </a:lnTo>
                      <a:lnTo>
                        <a:pt x="588" y="4721"/>
                      </a:lnTo>
                      <a:lnTo>
                        <a:pt x="672" y="4829"/>
                      </a:lnTo>
                      <a:lnTo>
                        <a:pt x="792" y="4972"/>
                      </a:lnTo>
                      <a:lnTo>
                        <a:pt x="1010" y="5200"/>
                      </a:lnTo>
                      <a:lnTo>
                        <a:pt x="1161" y="5367"/>
                      </a:lnTo>
                      <a:lnTo>
                        <a:pt x="1214" y="5438"/>
                      </a:lnTo>
                      <a:lnTo>
                        <a:pt x="1263" y="5514"/>
                      </a:lnTo>
                      <a:lnTo>
                        <a:pt x="1307" y="5597"/>
                      </a:lnTo>
                      <a:lnTo>
                        <a:pt x="1347" y="5690"/>
                      </a:lnTo>
                      <a:lnTo>
                        <a:pt x="1382" y="5795"/>
                      </a:lnTo>
                      <a:lnTo>
                        <a:pt x="1411" y="5913"/>
                      </a:lnTo>
                      <a:lnTo>
                        <a:pt x="1435" y="6048"/>
                      </a:lnTo>
                      <a:lnTo>
                        <a:pt x="1444" y="6123"/>
                      </a:lnTo>
                      <a:lnTo>
                        <a:pt x="1486" y="6432"/>
                      </a:lnTo>
                      <a:lnTo>
                        <a:pt x="4313" y="6432"/>
                      </a:lnTo>
                      <a:lnTo>
                        <a:pt x="4342" y="6207"/>
                      </a:lnTo>
                      <a:lnTo>
                        <a:pt x="4353" y="6129"/>
                      </a:lnTo>
                      <a:lnTo>
                        <a:pt x="4379" y="5989"/>
                      </a:lnTo>
                      <a:lnTo>
                        <a:pt x="4411" y="5864"/>
                      </a:lnTo>
                      <a:lnTo>
                        <a:pt x="4447" y="5754"/>
                      </a:lnTo>
                      <a:lnTo>
                        <a:pt x="4489" y="5654"/>
                      </a:lnTo>
                      <a:lnTo>
                        <a:pt x="4535" y="5565"/>
                      </a:lnTo>
                      <a:lnTo>
                        <a:pt x="4586" y="5482"/>
                      </a:lnTo>
                      <a:lnTo>
                        <a:pt x="4642" y="5404"/>
                      </a:lnTo>
                      <a:lnTo>
                        <a:pt x="4732" y="5292"/>
                      </a:lnTo>
                      <a:lnTo>
                        <a:pt x="4869" y="5140"/>
                      </a:lnTo>
                      <a:lnTo>
                        <a:pt x="5023" y="4968"/>
                      </a:lnTo>
                      <a:lnTo>
                        <a:pt x="5150" y="4814"/>
                      </a:lnTo>
                      <a:lnTo>
                        <a:pt x="5239" y="4696"/>
                      </a:lnTo>
                      <a:lnTo>
                        <a:pt x="5284" y="4631"/>
                      </a:lnTo>
                      <a:lnTo>
                        <a:pt x="5346" y="4543"/>
                      </a:lnTo>
                      <a:lnTo>
                        <a:pt x="5459" y="4359"/>
                      </a:lnTo>
                      <a:lnTo>
                        <a:pt x="5558" y="4166"/>
                      </a:lnTo>
                      <a:lnTo>
                        <a:pt x="5643" y="3962"/>
                      </a:lnTo>
                      <a:lnTo>
                        <a:pt x="5711" y="3751"/>
                      </a:lnTo>
                      <a:lnTo>
                        <a:pt x="5764" y="3533"/>
                      </a:lnTo>
                      <a:lnTo>
                        <a:pt x="5799" y="3307"/>
                      </a:lnTo>
                      <a:lnTo>
                        <a:pt x="5818" y="3076"/>
                      </a:lnTo>
                      <a:lnTo>
                        <a:pt x="5819" y="29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Freeform 48">
                  <a:extLst>
                    <a:ext uri="{FF2B5EF4-FFF2-40B4-BE49-F238E27FC236}">
                      <a16:creationId xmlns:a16="http://schemas.microsoft.com/office/drawing/2014/main" id="{120D4CE7-A575-4B78-9A0C-C39319647B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68270" y="-356011"/>
                  <a:ext cx="149429" cy="164871"/>
                </a:xfrm>
                <a:custGeom>
                  <a:avLst/>
                  <a:gdLst>
                    <a:gd name="T0" fmla="*/ 4372 w 6099"/>
                    <a:gd name="T1" fmla="*/ 6235 h 6728"/>
                    <a:gd name="T2" fmla="*/ 4597 w 6099"/>
                    <a:gd name="T3" fmla="*/ 5597 h 6728"/>
                    <a:gd name="T4" fmla="*/ 4904 w 6099"/>
                    <a:gd name="T5" fmla="*/ 5223 h 6728"/>
                    <a:gd name="T6" fmla="*/ 5326 w 6099"/>
                    <a:gd name="T7" fmla="*/ 4716 h 6728"/>
                    <a:gd name="T8" fmla="*/ 5661 w 6099"/>
                    <a:gd name="T9" fmla="*/ 4046 h 6728"/>
                    <a:gd name="T10" fmla="*/ 5816 w 6099"/>
                    <a:gd name="T11" fmla="*/ 3206 h 6728"/>
                    <a:gd name="T12" fmla="*/ 5794 w 6099"/>
                    <a:gd name="T13" fmla="*/ 2728 h 6728"/>
                    <a:gd name="T14" fmla="*/ 5663 w 6099"/>
                    <a:gd name="T15" fmla="*/ 2169 h 6728"/>
                    <a:gd name="T16" fmla="*/ 5428 w 6099"/>
                    <a:gd name="T17" fmla="*/ 1661 h 6728"/>
                    <a:gd name="T18" fmla="*/ 5102 w 6099"/>
                    <a:gd name="T19" fmla="*/ 1213 h 6728"/>
                    <a:gd name="T20" fmla="*/ 4696 w 6099"/>
                    <a:gd name="T21" fmla="*/ 840 h 6728"/>
                    <a:gd name="T22" fmla="*/ 4225 w 6099"/>
                    <a:gd name="T23" fmla="*/ 552 h 6728"/>
                    <a:gd name="T24" fmla="*/ 3697 w 6099"/>
                    <a:gd name="T25" fmla="*/ 363 h 6728"/>
                    <a:gd name="T26" fmla="*/ 3129 w 6099"/>
                    <a:gd name="T27" fmla="*/ 284 h 6728"/>
                    <a:gd name="T28" fmla="*/ 2715 w 6099"/>
                    <a:gd name="T29" fmla="*/ 301 h 6728"/>
                    <a:gd name="T30" fmla="*/ 2222 w 6099"/>
                    <a:gd name="T31" fmla="*/ 408 h 6728"/>
                    <a:gd name="T32" fmla="*/ 1766 w 6099"/>
                    <a:gd name="T33" fmla="*/ 599 h 6728"/>
                    <a:gd name="T34" fmla="*/ 1354 w 6099"/>
                    <a:gd name="T35" fmla="*/ 867 h 6728"/>
                    <a:gd name="T36" fmla="*/ 997 w 6099"/>
                    <a:gd name="T37" fmla="*/ 1202 h 6728"/>
                    <a:gd name="T38" fmla="*/ 701 w 6099"/>
                    <a:gd name="T39" fmla="*/ 1595 h 6728"/>
                    <a:gd name="T40" fmla="*/ 478 w 6099"/>
                    <a:gd name="T41" fmla="*/ 2039 h 6728"/>
                    <a:gd name="T42" fmla="*/ 335 w 6099"/>
                    <a:gd name="T43" fmla="*/ 2525 h 6728"/>
                    <a:gd name="T44" fmla="*/ 286 w 6099"/>
                    <a:gd name="T45" fmla="*/ 2909 h 6728"/>
                    <a:gd name="T46" fmla="*/ 298 w 6099"/>
                    <a:gd name="T47" fmla="*/ 3409 h 6728"/>
                    <a:gd name="T48" fmla="*/ 397 w 6099"/>
                    <a:gd name="T49" fmla="*/ 3894 h 6728"/>
                    <a:gd name="T50" fmla="*/ 576 w 6099"/>
                    <a:gd name="T51" fmla="*/ 4355 h 6728"/>
                    <a:gd name="T52" fmla="*/ 797 w 6099"/>
                    <a:gd name="T53" fmla="*/ 4730 h 6728"/>
                    <a:gd name="T54" fmla="*/ 1205 w 6099"/>
                    <a:gd name="T55" fmla="*/ 5209 h 6728"/>
                    <a:gd name="T56" fmla="*/ 1566 w 6099"/>
                    <a:gd name="T57" fmla="*/ 5661 h 6728"/>
                    <a:gd name="T58" fmla="*/ 1726 w 6099"/>
                    <a:gd name="T59" fmla="*/ 6249 h 6728"/>
                    <a:gd name="T60" fmla="*/ 1458 w 6099"/>
                    <a:gd name="T61" fmla="*/ 6291 h 6728"/>
                    <a:gd name="T62" fmla="*/ 1324 w 6099"/>
                    <a:gd name="T63" fmla="*/ 5809 h 6728"/>
                    <a:gd name="T64" fmla="*/ 1008 w 6099"/>
                    <a:gd name="T65" fmla="*/ 5420 h 6728"/>
                    <a:gd name="T66" fmla="*/ 634 w 6099"/>
                    <a:gd name="T67" fmla="*/ 4986 h 6728"/>
                    <a:gd name="T68" fmla="*/ 390 w 6099"/>
                    <a:gd name="T69" fmla="*/ 4612 h 6728"/>
                    <a:gd name="T70" fmla="*/ 171 w 6099"/>
                    <a:gd name="T71" fmla="*/ 4114 h 6728"/>
                    <a:gd name="T72" fmla="*/ 40 w 6099"/>
                    <a:gd name="T73" fmla="*/ 3584 h 6728"/>
                    <a:gd name="T74" fmla="*/ 0 w 6099"/>
                    <a:gd name="T75" fmla="*/ 3038 h 6728"/>
                    <a:gd name="T76" fmla="*/ 36 w 6099"/>
                    <a:gd name="T77" fmla="*/ 2618 h 6728"/>
                    <a:gd name="T78" fmla="*/ 175 w 6099"/>
                    <a:gd name="T79" fmla="*/ 2073 h 6728"/>
                    <a:gd name="T80" fmla="*/ 403 w 6099"/>
                    <a:gd name="T81" fmla="*/ 1572 h 6728"/>
                    <a:gd name="T82" fmla="*/ 711 w 6099"/>
                    <a:gd name="T83" fmla="*/ 1124 h 6728"/>
                    <a:gd name="T84" fmla="*/ 1089 w 6099"/>
                    <a:gd name="T85" fmla="*/ 736 h 6728"/>
                    <a:gd name="T86" fmla="*/ 1526 w 6099"/>
                    <a:gd name="T87" fmla="*/ 422 h 6728"/>
                    <a:gd name="T88" fmla="*/ 2016 w 6099"/>
                    <a:gd name="T89" fmla="*/ 188 h 6728"/>
                    <a:gd name="T90" fmla="*/ 2545 w 6099"/>
                    <a:gd name="T91" fmla="*/ 43 h 6728"/>
                    <a:gd name="T92" fmla="*/ 2975 w 6099"/>
                    <a:gd name="T93" fmla="*/ 0 h 6728"/>
                    <a:gd name="T94" fmla="*/ 3613 w 6099"/>
                    <a:gd name="T95" fmla="*/ 54 h 6728"/>
                    <a:gd name="T96" fmla="*/ 4207 w 6099"/>
                    <a:gd name="T97" fmla="*/ 233 h 6728"/>
                    <a:gd name="T98" fmla="*/ 4744 w 6099"/>
                    <a:gd name="T99" fmla="*/ 523 h 6728"/>
                    <a:gd name="T100" fmla="*/ 5210 w 6099"/>
                    <a:gd name="T101" fmla="*/ 914 h 6728"/>
                    <a:gd name="T102" fmla="*/ 5592 w 6099"/>
                    <a:gd name="T103" fmla="*/ 1387 h 6728"/>
                    <a:gd name="T104" fmla="*/ 5875 w 6099"/>
                    <a:gd name="T105" fmla="*/ 1933 h 6728"/>
                    <a:gd name="T106" fmla="*/ 6049 w 6099"/>
                    <a:gd name="T107" fmla="*/ 2535 h 6728"/>
                    <a:gd name="T108" fmla="*/ 6099 w 6099"/>
                    <a:gd name="T109" fmla="*/ 3099 h 6728"/>
                    <a:gd name="T110" fmla="*/ 5995 w 6099"/>
                    <a:gd name="T111" fmla="*/ 3914 h 6728"/>
                    <a:gd name="T112" fmla="*/ 5618 w 6099"/>
                    <a:gd name="T113" fmla="*/ 4772 h 6728"/>
                    <a:gd name="T114" fmla="*/ 5212 w 6099"/>
                    <a:gd name="T115" fmla="*/ 5299 h 6728"/>
                    <a:gd name="T116" fmla="*/ 4837 w 6099"/>
                    <a:gd name="T117" fmla="*/ 5749 h 6728"/>
                    <a:gd name="T118" fmla="*/ 4651 w 6099"/>
                    <a:gd name="T119" fmla="*/ 6281 h 6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099" h="6728">
                      <a:moveTo>
                        <a:pt x="1753" y="6446"/>
                      </a:moveTo>
                      <a:lnTo>
                        <a:pt x="4342" y="6446"/>
                      </a:lnTo>
                      <a:lnTo>
                        <a:pt x="4355" y="6348"/>
                      </a:lnTo>
                      <a:lnTo>
                        <a:pt x="4372" y="6235"/>
                      </a:lnTo>
                      <a:lnTo>
                        <a:pt x="4414" y="6037"/>
                      </a:lnTo>
                      <a:lnTo>
                        <a:pt x="4466" y="5868"/>
                      </a:lnTo>
                      <a:lnTo>
                        <a:pt x="4527" y="5724"/>
                      </a:lnTo>
                      <a:lnTo>
                        <a:pt x="4597" y="5597"/>
                      </a:lnTo>
                      <a:lnTo>
                        <a:pt x="4675" y="5483"/>
                      </a:lnTo>
                      <a:lnTo>
                        <a:pt x="4762" y="5378"/>
                      </a:lnTo>
                      <a:lnTo>
                        <a:pt x="4854" y="5275"/>
                      </a:lnTo>
                      <a:lnTo>
                        <a:pt x="4904" y="5223"/>
                      </a:lnTo>
                      <a:lnTo>
                        <a:pt x="5001" y="5117"/>
                      </a:lnTo>
                      <a:lnTo>
                        <a:pt x="5157" y="4939"/>
                      </a:lnTo>
                      <a:lnTo>
                        <a:pt x="5268" y="4798"/>
                      </a:lnTo>
                      <a:lnTo>
                        <a:pt x="5326" y="4716"/>
                      </a:lnTo>
                      <a:lnTo>
                        <a:pt x="5385" y="4625"/>
                      </a:lnTo>
                      <a:lnTo>
                        <a:pt x="5493" y="4439"/>
                      </a:lnTo>
                      <a:lnTo>
                        <a:pt x="5584" y="4246"/>
                      </a:lnTo>
                      <a:lnTo>
                        <a:pt x="5661" y="4046"/>
                      </a:lnTo>
                      <a:lnTo>
                        <a:pt x="5724" y="3841"/>
                      </a:lnTo>
                      <a:lnTo>
                        <a:pt x="5770" y="3633"/>
                      </a:lnTo>
                      <a:lnTo>
                        <a:pt x="5801" y="3421"/>
                      </a:lnTo>
                      <a:lnTo>
                        <a:pt x="5816" y="3206"/>
                      </a:lnTo>
                      <a:lnTo>
                        <a:pt x="5818" y="3099"/>
                      </a:lnTo>
                      <a:lnTo>
                        <a:pt x="5817" y="3024"/>
                      </a:lnTo>
                      <a:lnTo>
                        <a:pt x="5810" y="2875"/>
                      </a:lnTo>
                      <a:lnTo>
                        <a:pt x="5794" y="2728"/>
                      </a:lnTo>
                      <a:lnTo>
                        <a:pt x="5772" y="2585"/>
                      </a:lnTo>
                      <a:lnTo>
                        <a:pt x="5743" y="2444"/>
                      </a:lnTo>
                      <a:lnTo>
                        <a:pt x="5707" y="2305"/>
                      </a:lnTo>
                      <a:lnTo>
                        <a:pt x="5663" y="2169"/>
                      </a:lnTo>
                      <a:lnTo>
                        <a:pt x="5614" y="2037"/>
                      </a:lnTo>
                      <a:lnTo>
                        <a:pt x="5558" y="1908"/>
                      </a:lnTo>
                      <a:lnTo>
                        <a:pt x="5497" y="1782"/>
                      </a:lnTo>
                      <a:lnTo>
                        <a:pt x="5428" y="1661"/>
                      </a:lnTo>
                      <a:lnTo>
                        <a:pt x="5355" y="1542"/>
                      </a:lnTo>
                      <a:lnTo>
                        <a:pt x="5276" y="1429"/>
                      </a:lnTo>
                      <a:lnTo>
                        <a:pt x="5192" y="1319"/>
                      </a:lnTo>
                      <a:lnTo>
                        <a:pt x="5102" y="1213"/>
                      </a:lnTo>
                      <a:lnTo>
                        <a:pt x="5007" y="1112"/>
                      </a:lnTo>
                      <a:lnTo>
                        <a:pt x="4908" y="1016"/>
                      </a:lnTo>
                      <a:lnTo>
                        <a:pt x="4805" y="925"/>
                      </a:lnTo>
                      <a:lnTo>
                        <a:pt x="4696" y="840"/>
                      </a:lnTo>
                      <a:lnTo>
                        <a:pt x="4584" y="760"/>
                      </a:lnTo>
                      <a:lnTo>
                        <a:pt x="4468" y="685"/>
                      </a:lnTo>
                      <a:lnTo>
                        <a:pt x="4348" y="615"/>
                      </a:lnTo>
                      <a:lnTo>
                        <a:pt x="4225" y="552"/>
                      </a:lnTo>
                      <a:lnTo>
                        <a:pt x="4097" y="495"/>
                      </a:lnTo>
                      <a:lnTo>
                        <a:pt x="3967" y="444"/>
                      </a:lnTo>
                      <a:lnTo>
                        <a:pt x="3833" y="400"/>
                      </a:lnTo>
                      <a:lnTo>
                        <a:pt x="3697" y="363"/>
                      </a:lnTo>
                      <a:lnTo>
                        <a:pt x="3559" y="332"/>
                      </a:lnTo>
                      <a:lnTo>
                        <a:pt x="3418" y="309"/>
                      </a:lnTo>
                      <a:lnTo>
                        <a:pt x="3274" y="292"/>
                      </a:lnTo>
                      <a:lnTo>
                        <a:pt x="3129" y="284"/>
                      </a:lnTo>
                      <a:lnTo>
                        <a:pt x="2981" y="283"/>
                      </a:lnTo>
                      <a:lnTo>
                        <a:pt x="2907" y="285"/>
                      </a:lnTo>
                      <a:lnTo>
                        <a:pt x="2843" y="289"/>
                      </a:lnTo>
                      <a:lnTo>
                        <a:pt x="2715" y="301"/>
                      </a:lnTo>
                      <a:lnTo>
                        <a:pt x="2589" y="320"/>
                      </a:lnTo>
                      <a:lnTo>
                        <a:pt x="2464" y="344"/>
                      </a:lnTo>
                      <a:lnTo>
                        <a:pt x="2343" y="373"/>
                      </a:lnTo>
                      <a:lnTo>
                        <a:pt x="2222" y="408"/>
                      </a:lnTo>
                      <a:lnTo>
                        <a:pt x="2104" y="448"/>
                      </a:lnTo>
                      <a:lnTo>
                        <a:pt x="1989" y="494"/>
                      </a:lnTo>
                      <a:lnTo>
                        <a:pt x="1876" y="544"/>
                      </a:lnTo>
                      <a:lnTo>
                        <a:pt x="1766" y="599"/>
                      </a:lnTo>
                      <a:lnTo>
                        <a:pt x="1658" y="659"/>
                      </a:lnTo>
                      <a:lnTo>
                        <a:pt x="1554" y="725"/>
                      </a:lnTo>
                      <a:lnTo>
                        <a:pt x="1452" y="793"/>
                      </a:lnTo>
                      <a:lnTo>
                        <a:pt x="1354" y="867"/>
                      </a:lnTo>
                      <a:lnTo>
                        <a:pt x="1259" y="944"/>
                      </a:lnTo>
                      <a:lnTo>
                        <a:pt x="1169" y="1027"/>
                      </a:lnTo>
                      <a:lnTo>
                        <a:pt x="1080" y="1112"/>
                      </a:lnTo>
                      <a:lnTo>
                        <a:pt x="997" y="1202"/>
                      </a:lnTo>
                      <a:lnTo>
                        <a:pt x="917" y="1295"/>
                      </a:lnTo>
                      <a:lnTo>
                        <a:pt x="841" y="1392"/>
                      </a:lnTo>
                      <a:lnTo>
                        <a:pt x="769" y="1492"/>
                      </a:lnTo>
                      <a:lnTo>
                        <a:pt x="701" y="1595"/>
                      </a:lnTo>
                      <a:lnTo>
                        <a:pt x="638" y="1702"/>
                      </a:lnTo>
                      <a:lnTo>
                        <a:pt x="580" y="1812"/>
                      </a:lnTo>
                      <a:lnTo>
                        <a:pt x="526" y="1924"/>
                      </a:lnTo>
                      <a:lnTo>
                        <a:pt x="478" y="2039"/>
                      </a:lnTo>
                      <a:lnTo>
                        <a:pt x="434" y="2157"/>
                      </a:lnTo>
                      <a:lnTo>
                        <a:pt x="395" y="2277"/>
                      </a:lnTo>
                      <a:lnTo>
                        <a:pt x="363" y="2399"/>
                      </a:lnTo>
                      <a:lnTo>
                        <a:pt x="335" y="2525"/>
                      </a:lnTo>
                      <a:lnTo>
                        <a:pt x="313" y="2651"/>
                      </a:lnTo>
                      <a:lnTo>
                        <a:pt x="296" y="2780"/>
                      </a:lnTo>
                      <a:lnTo>
                        <a:pt x="291" y="2845"/>
                      </a:lnTo>
                      <a:lnTo>
                        <a:pt x="286" y="2909"/>
                      </a:lnTo>
                      <a:lnTo>
                        <a:pt x="280" y="3034"/>
                      </a:lnTo>
                      <a:lnTo>
                        <a:pt x="282" y="3160"/>
                      </a:lnTo>
                      <a:lnTo>
                        <a:pt x="288" y="3285"/>
                      </a:lnTo>
                      <a:lnTo>
                        <a:pt x="298" y="3409"/>
                      </a:lnTo>
                      <a:lnTo>
                        <a:pt x="315" y="3532"/>
                      </a:lnTo>
                      <a:lnTo>
                        <a:pt x="337" y="3655"/>
                      </a:lnTo>
                      <a:lnTo>
                        <a:pt x="365" y="3775"/>
                      </a:lnTo>
                      <a:lnTo>
                        <a:pt x="397" y="3894"/>
                      </a:lnTo>
                      <a:lnTo>
                        <a:pt x="434" y="4012"/>
                      </a:lnTo>
                      <a:lnTo>
                        <a:pt x="477" y="4128"/>
                      </a:lnTo>
                      <a:lnTo>
                        <a:pt x="524" y="4242"/>
                      </a:lnTo>
                      <a:lnTo>
                        <a:pt x="576" y="4355"/>
                      </a:lnTo>
                      <a:lnTo>
                        <a:pt x="634" y="4465"/>
                      </a:lnTo>
                      <a:lnTo>
                        <a:pt x="695" y="4573"/>
                      </a:lnTo>
                      <a:lnTo>
                        <a:pt x="762" y="4678"/>
                      </a:lnTo>
                      <a:lnTo>
                        <a:pt x="797" y="4730"/>
                      </a:lnTo>
                      <a:lnTo>
                        <a:pt x="854" y="4807"/>
                      </a:lnTo>
                      <a:lnTo>
                        <a:pt x="965" y="4942"/>
                      </a:lnTo>
                      <a:lnTo>
                        <a:pt x="1117" y="5112"/>
                      </a:lnTo>
                      <a:lnTo>
                        <a:pt x="1205" y="5209"/>
                      </a:lnTo>
                      <a:lnTo>
                        <a:pt x="1298" y="5302"/>
                      </a:lnTo>
                      <a:lnTo>
                        <a:pt x="1424" y="5443"/>
                      </a:lnTo>
                      <a:lnTo>
                        <a:pt x="1499" y="5545"/>
                      </a:lnTo>
                      <a:lnTo>
                        <a:pt x="1566" y="5661"/>
                      </a:lnTo>
                      <a:lnTo>
                        <a:pt x="1624" y="5797"/>
                      </a:lnTo>
                      <a:lnTo>
                        <a:pt x="1673" y="5955"/>
                      </a:lnTo>
                      <a:lnTo>
                        <a:pt x="1711" y="6142"/>
                      </a:lnTo>
                      <a:lnTo>
                        <a:pt x="1726" y="6249"/>
                      </a:lnTo>
                      <a:lnTo>
                        <a:pt x="1753" y="6446"/>
                      </a:lnTo>
                      <a:close/>
                      <a:moveTo>
                        <a:pt x="4595" y="6728"/>
                      </a:moveTo>
                      <a:lnTo>
                        <a:pt x="1515" y="6728"/>
                      </a:lnTo>
                      <a:lnTo>
                        <a:pt x="1458" y="6291"/>
                      </a:lnTo>
                      <a:lnTo>
                        <a:pt x="1444" y="6202"/>
                      </a:lnTo>
                      <a:lnTo>
                        <a:pt x="1411" y="6048"/>
                      </a:lnTo>
                      <a:lnTo>
                        <a:pt x="1371" y="5919"/>
                      </a:lnTo>
                      <a:lnTo>
                        <a:pt x="1324" y="5809"/>
                      </a:lnTo>
                      <a:lnTo>
                        <a:pt x="1268" y="5714"/>
                      </a:lnTo>
                      <a:lnTo>
                        <a:pt x="1205" y="5629"/>
                      </a:lnTo>
                      <a:lnTo>
                        <a:pt x="1095" y="5506"/>
                      </a:lnTo>
                      <a:lnTo>
                        <a:pt x="1008" y="5420"/>
                      </a:lnTo>
                      <a:lnTo>
                        <a:pt x="960" y="5371"/>
                      </a:lnTo>
                      <a:lnTo>
                        <a:pt x="860" y="5263"/>
                      </a:lnTo>
                      <a:lnTo>
                        <a:pt x="751" y="5136"/>
                      </a:lnTo>
                      <a:lnTo>
                        <a:pt x="634" y="4986"/>
                      </a:lnTo>
                      <a:lnTo>
                        <a:pt x="572" y="4899"/>
                      </a:lnTo>
                      <a:lnTo>
                        <a:pt x="533" y="4844"/>
                      </a:lnTo>
                      <a:lnTo>
                        <a:pt x="459" y="4729"/>
                      </a:lnTo>
                      <a:lnTo>
                        <a:pt x="390" y="4612"/>
                      </a:lnTo>
                      <a:lnTo>
                        <a:pt x="328" y="4491"/>
                      </a:lnTo>
                      <a:lnTo>
                        <a:pt x="270" y="4368"/>
                      </a:lnTo>
                      <a:lnTo>
                        <a:pt x="217" y="4241"/>
                      </a:lnTo>
                      <a:lnTo>
                        <a:pt x="171" y="4114"/>
                      </a:lnTo>
                      <a:lnTo>
                        <a:pt x="130" y="3984"/>
                      </a:lnTo>
                      <a:lnTo>
                        <a:pt x="94" y="3852"/>
                      </a:lnTo>
                      <a:lnTo>
                        <a:pt x="64" y="3718"/>
                      </a:lnTo>
                      <a:lnTo>
                        <a:pt x="40" y="3584"/>
                      </a:lnTo>
                      <a:lnTo>
                        <a:pt x="21" y="3448"/>
                      </a:lnTo>
                      <a:lnTo>
                        <a:pt x="8" y="3312"/>
                      </a:lnTo>
                      <a:lnTo>
                        <a:pt x="1" y="3175"/>
                      </a:lnTo>
                      <a:lnTo>
                        <a:pt x="0" y="3038"/>
                      </a:lnTo>
                      <a:lnTo>
                        <a:pt x="4" y="2899"/>
                      </a:lnTo>
                      <a:lnTo>
                        <a:pt x="9" y="2831"/>
                      </a:lnTo>
                      <a:lnTo>
                        <a:pt x="17" y="2759"/>
                      </a:lnTo>
                      <a:lnTo>
                        <a:pt x="36" y="2618"/>
                      </a:lnTo>
                      <a:lnTo>
                        <a:pt x="62" y="2478"/>
                      </a:lnTo>
                      <a:lnTo>
                        <a:pt x="94" y="2340"/>
                      </a:lnTo>
                      <a:lnTo>
                        <a:pt x="132" y="2205"/>
                      </a:lnTo>
                      <a:lnTo>
                        <a:pt x="175" y="2073"/>
                      </a:lnTo>
                      <a:lnTo>
                        <a:pt x="224" y="1943"/>
                      </a:lnTo>
                      <a:lnTo>
                        <a:pt x="278" y="1817"/>
                      </a:lnTo>
                      <a:lnTo>
                        <a:pt x="337" y="1692"/>
                      </a:lnTo>
                      <a:lnTo>
                        <a:pt x="403" y="1572"/>
                      </a:lnTo>
                      <a:lnTo>
                        <a:pt x="472" y="1454"/>
                      </a:lnTo>
                      <a:lnTo>
                        <a:pt x="547" y="1340"/>
                      </a:lnTo>
                      <a:lnTo>
                        <a:pt x="626" y="1230"/>
                      </a:lnTo>
                      <a:lnTo>
                        <a:pt x="711" y="1124"/>
                      </a:lnTo>
                      <a:lnTo>
                        <a:pt x="798" y="1020"/>
                      </a:lnTo>
                      <a:lnTo>
                        <a:pt x="891" y="922"/>
                      </a:lnTo>
                      <a:lnTo>
                        <a:pt x="988" y="827"/>
                      </a:lnTo>
                      <a:lnTo>
                        <a:pt x="1089" y="736"/>
                      </a:lnTo>
                      <a:lnTo>
                        <a:pt x="1193" y="651"/>
                      </a:lnTo>
                      <a:lnTo>
                        <a:pt x="1301" y="570"/>
                      </a:lnTo>
                      <a:lnTo>
                        <a:pt x="1412" y="493"/>
                      </a:lnTo>
                      <a:lnTo>
                        <a:pt x="1526" y="422"/>
                      </a:lnTo>
                      <a:lnTo>
                        <a:pt x="1644" y="356"/>
                      </a:lnTo>
                      <a:lnTo>
                        <a:pt x="1766" y="293"/>
                      </a:lnTo>
                      <a:lnTo>
                        <a:pt x="1889" y="237"/>
                      </a:lnTo>
                      <a:lnTo>
                        <a:pt x="2016" y="188"/>
                      </a:lnTo>
                      <a:lnTo>
                        <a:pt x="2144" y="142"/>
                      </a:lnTo>
                      <a:lnTo>
                        <a:pt x="2276" y="103"/>
                      </a:lnTo>
                      <a:lnTo>
                        <a:pt x="2409" y="71"/>
                      </a:lnTo>
                      <a:lnTo>
                        <a:pt x="2545" y="43"/>
                      </a:lnTo>
                      <a:lnTo>
                        <a:pt x="2682" y="22"/>
                      </a:lnTo>
                      <a:lnTo>
                        <a:pt x="2823" y="8"/>
                      </a:lnTo>
                      <a:lnTo>
                        <a:pt x="2892" y="3"/>
                      </a:lnTo>
                      <a:lnTo>
                        <a:pt x="2975" y="0"/>
                      </a:lnTo>
                      <a:lnTo>
                        <a:pt x="3138" y="1"/>
                      </a:lnTo>
                      <a:lnTo>
                        <a:pt x="3298" y="11"/>
                      </a:lnTo>
                      <a:lnTo>
                        <a:pt x="3457" y="28"/>
                      </a:lnTo>
                      <a:lnTo>
                        <a:pt x="3613" y="54"/>
                      </a:lnTo>
                      <a:lnTo>
                        <a:pt x="3766" y="88"/>
                      </a:lnTo>
                      <a:lnTo>
                        <a:pt x="3917" y="129"/>
                      </a:lnTo>
                      <a:lnTo>
                        <a:pt x="4063" y="177"/>
                      </a:lnTo>
                      <a:lnTo>
                        <a:pt x="4207" y="233"/>
                      </a:lnTo>
                      <a:lnTo>
                        <a:pt x="4347" y="295"/>
                      </a:lnTo>
                      <a:lnTo>
                        <a:pt x="4483" y="365"/>
                      </a:lnTo>
                      <a:lnTo>
                        <a:pt x="4616" y="441"/>
                      </a:lnTo>
                      <a:lnTo>
                        <a:pt x="4744" y="523"/>
                      </a:lnTo>
                      <a:lnTo>
                        <a:pt x="4867" y="613"/>
                      </a:lnTo>
                      <a:lnTo>
                        <a:pt x="4986" y="707"/>
                      </a:lnTo>
                      <a:lnTo>
                        <a:pt x="5100" y="807"/>
                      </a:lnTo>
                      <a:lnTo>
                        <a:pt x="5210" y="914"/>
                      </a:lnTo>
                      <a:lnTo>
                        <a:pt x="5313" y="1024"/>
                      </a:lnTo>
                      <a:lnTo>
                        <a:pt x="5411" y="1141"/>
                      </a:lnTo>
                      <a:lnTo>
                        <a:pt x="5504" y="1262"/>
                      </a:lnTo>
                      <a:lnTo>
                        <a:pt x="5592" y="1387"/>
                      </a:lnTo>
                      <a:lnTo>
                        <a:pt x="5672" y="1517"/>
                      </a:lnTo>
                      <a:lnTo>
                        <a:pt x="5747" y="1652"/>
                      </a:lnTo>
                      <a:lnTo>
                        <a:pt x="5814" y="1790"/>
                      </a:lnTo>
                      <a:lnTo>
                        <a:pt x="5875" y="1933"/>
                      </a:lnTo>
                      <a:lnTo>
                        <a:pt x="5930" y="2078"/>
                      </a:lnTo>
                      <a:lnTo>
                        <a:pt x="5977" y="2227"/>
                      </a:lnTo>
                      <a:lnTo>
                        <a:pt x="6017" y="2379"/>
                      </a:lnTo>
                      <a:lnTo>
                        <a:pt x="6049" y="2535"/>
                      </a:lnTo>
                      <a:lnTo>
                        <a:pt x="6074" y="2693"/>
                      </a:lnTo>
                      <a:lnTo>
                        <a:pt x="6091" y="2853"/>
                      </a:lnTo>
                      <a:lnTo>
                        <a:pt x="6099" y="3016"/>
                      </a:lnTo>
                      <a:lnTo>
                        <a:pt x="6099" y="3099"/>
                      </a:lnTo>
                      <a:lnTo>
                        <a:pt x="6098" y="3217"/>
                      </a:lnTo>
                      <a:lnTo>
                        <a:pt x="6081" y="3452"/>
                      </a:lnTo>
                      <a:lnTo>
                        <a:pt x="6046" y="3685"/>
                      </a:lnTo>
                      <a:lnTo>
                        <a:pt x="5995" y="3914"/>
                      </a:lnTo>
                      <a:lnTo>
                        <a:pt x="5926" y="4139"/>
                      </a:lnTo>
                      <a:lnTo>
                        <a:pt x="5841" y="4357"/>
                      </a:lnTo>
                      <a:lnTo>
                        <a:pt x="5738" y="4568"/>
                      </a:lnTo>
                      <a:lnTo>
                        <a:pt x="5618" y="4772"/>
                      </a:lnTo>
                      <a:lnTo>
                        <a:pt x="5551" y="4871"/>
                      </a:lnTo>
                      <a:lnTo>
                        <a:pt x="5488" y="4958"/>
                      </a:lnTo>
                      <a:lnTo>
                        <a:pt x="5372" y="5109"/>
                      </a:lnTo>
                      <a:lnTo>
                        <a:pt x="5212" y="5299"/>
                      </a:lnTo>
                      <a:lnTo>
                        <a:pt x="5115" y="5405"/>
                      </a:lnTo>
                      <a:lnTo>
                        <a:pt x="5023" y="5507"/>
                      </a:lnTo>
                      <a:lnTo>
                        <a:pt x="4906" y="5650"/>
                      </a:lnTo>
                      <a:lnTo>
                        <a:pt x="4837" y="5749"/>
                      </a:lnTo>
                      <a:lnTo>
                        <a:pt x="4778" y="5856"/>
                      </a:lnTo>
                      <a:lnTo>
                        <a:pt x="4728" y="5976"/>
                      </a:lnTo>
                      <a:lnTo>
                        <a:pt x="4684" y="6116"/>
                      </a:lnTo>
                      <a:lnTo>
                        <a:pt x="4651" y="6281"/>
                      </a:lnTo>
                      <a:lnTo>
                        <a:pt x="4637" y="6376"/>
                      </a:lnTo>
                      <a:lnTo>
                        <a:pt x="4595" y="6728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Rectangle 49">
                  <a:extLst>
                    <a:ext uri="{FF2B5EF4-FFF2-40B4-BE49-F238E27FC236}">
                      <a16:creationId xmlns:a16="http://schemas.microsoft.com/office/drawing/2014/main" id="{357AFCD1-1B46-4F1B-82D4-E9054A972A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715" y="-198052"/>
                  <a:ext cx="88392" cy="6913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Rectangle 50">
                  <a:extLst>
                    <a:ext uri="{FF2B5EF4-FFF2-40B4-BE49-F238E27FC236}">
                      <a16:creationId xmlns:a16="http://schemas.microsoft.com/office/drawing/2014/main" id="{08966DBB-2A98-4661-9820-566138A51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715" y="-181138"/>
                  <a:ext cx="88392" cy="6913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Rectangle 51">
                  <a:extLst>
                    <a:ext uri="{FF2B5EF4-FFF2-40B4-BE49-F238E27FC236}">
                      <a16:creationId xmlns:a16="http://schemas.microsoft.com/office/drawing/2014/main" id="{9C4A6B6A-32B2-4227-AFA9-BBD135EF79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715" y="-164225"/>
                  <a:ext cx="88392" cy="6913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5" name="Freeform 52">
                  <a:extLst>
                    <a:ext uri="{FF2B5EF4-FFF2-40B4-BE49-F238E27FC236}">
                      <a16:creationId xmlns:a16="http://schemas.microsoft.com/office/drawing/2014/main" id="{5435EC4B-7A33-4C2D-9B85-9FA6C3CA7A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5324" y="-336891"/>
                  <a:ext cx="172372" cy="132662"/>
                </a:xfrm>
                <a:custGeom>
                  <a:avLst/>
                  <a:gdLst>
                    <a:gd name="T0" fmla="*/ 2581 w 7031"/>
                    <a:gd name="T1" fmla="*/ 1972 h 5408"/>
                    <a:gd name="T2" fmla="*/ 2581 w 7031"/>
                    <a:gd name="T3" fmla="*/ 2487 h 5408"/>
                    <a:gd name="T4" fmla="*/ 2697 w 7031"/>
                    <a:gd name="T5" fmla="*/ 2981 h 5408"/>
                    <a:gd name="T6" fmla="*/ 333 w 7031"/>
                    <a:gd name="T7" fmla="*/ 4243 h 5408"/>
                    <a:gd name="T8" fmla="*/ 174 w 7031"/>
                    <a:gd name="T9" fmla="*/ 4363 h 5408"/>
                    <a:gd name="T10" fmla="*/ 64 w 7031"/>
                    <a:gd name="T11" fmla="*/ 4520 h 5408"/>
                    <a:gd name="T12" fmla="*/ 7 w 7031"/>
                    <a:gd name="T13" fmla="*/ 4701 h 5408"/>
                    <a:gd name="T14" fmla="*/ 6 w 7031"/>
                    <a:gd name="T15" fmla="*/ 4894 h 5408"/>
                    <a:gd name="T16" fmla="*/ 68 w 7031"/>
                    <a:gd name="T17" fmla="*/ 5084 h 5408"/>
                    <a:gd name="T18" fmla="*/ 102 w 7031"/>
                    <a:gd name="T19" fmla="*/ 5143 h 5408"/>
                    <a:gd name="T20" fmla="*/ 242 w 7031"/>
                    <a:gd name="T21" fmla="*/ 5285 h 5408"/>
                    <a:gd name="T22" fmla="*/ 411 w 7031"/>
                    <a:gd name="T23" fmla="*/ 5374 h 5408"/>
                    <a:gd name="T24" fmla="*/ 599 w 7031"/>
                    <a:gd name="T25" fmla="*/ 5408 h 5408"/>
                    <a:gd name="T26" fmla="*/ 790 w 7031"/>
                    <a:gd name="T27" fmla="*/ 5382 h 5408"/>
                    <a:gd name="T28" fmla="*/ 970 w 7031"/>
                    <a:gd name="T29" fmla="*/ 5291 h 5408"/>
                    <a:gd name="T30" fmla="*/ 3161 w 7031"/>
                    <a:gd name="T31" fmla="*/ 3739 h 5408"/>
                    <a:gd name="T32" fmla="*/ 3427 w 7031"/>
                    <a:gd name="T33" fmla="*/ 3982 h 5408"/>
                    <a:gd name="T34" fmla="*/ 3733 w 7031"/>
                    <a:gd name="T35" fmla="*/ 4182 h 5408"/>
                    <a:gd name="T36" fmla="*/ 4076 w 7031"/>
                    <a:gd name="T37" fmla="*/ 4332 h 5408"/>
                    <a:gd name="T38" fmla="*/ 4449 w 7031"/>
                    <a:gd name="T39" fmla="*/ 4426 h 5408"/>
                    <a:gd name="T40" fmla="*/ 4852 w 7031"/>
                    <a:gd name="T41" fmla="*/ 4455 h 5408"/>
                    <a:gd name="T42" fmla="*/ 5194 w 7031"/>
                    <a:gd name="T43" fmla="*/ 4429 h 5408"/>
                    <a:gd name="T44" fmla="*/ 5707 w 7031"/>
                    <a:gd name="T45" fmla="*/ 4277 h 5408"/>
                    <a:gd name="T46" fmla="*/ 6160 w 7031"/>
                    <a:gd name="T47" fmla="*/ 4007 h 5408"/>
                    <a:gd name="T48" fmla="*/ 6538 w 7031"/>
                    <a:gd name="T49" fmla="*/ 3636 h 5408"/>
                    <a:gd name="T50" fmla="*/ 6822 w 7031"/>
                    <a:gd name="T51" fmla="*/ 3181 h 5408"/>
                    <a:gd name="T52" fmla="*/ 6976 w 7031"/>
                    <a:gd name="T53" fmla="*/ 2751 h 5408"/>
                    <a:gd name="T54" fmla="*/ 7006 w 7031"/>
                    <a:gd name="T55" fmla="*/ 2584 h 5408"/>
                    <a:gd name="T56" fmla="*/ 7031 w 7031"/>
                    <a:gd name="T57" fmla="*/ 2249 h 5408"/>
                    <a:gd name="T58" fmla="*/ 7006 w 7031"/>
                    <a:gd name="T59" fmla="*/ 1920 h 5408"/>
                    <a:gd name="T60" fmla="*/ 6935 w 7031"/>
                    <a:gd name="T61" fmla="*/ 1604 h 5408"/>
                    <a:gd name="T62" fmla="*/ 6821 w 7031"/>
                    <a:gd name="T63" fmla="*/ 1301 h 5408"/>
                    <a:gd name="T64" fmla="*/ 6666 w 7031"/>
                    <a:gd name="T65" fmla="*/ 1020 h 5408"/>
                    <a:gd name="T66" fmla="*/ 6473 w 7031"/>
                    <a:gd name="T67" fmla="*/ 763 h 5408"/>
                    <a:gd name="T68" fmla="*/ 6244 w 7031"/>
                    <a:gd name="T69" fmla="*/ 536 h 5408"/>
                    <a:gd name="T70" fmla="*/ 5982 w 7031"/>
                    <a:gd name="T71" fmla="*/ 343 h 5408"/>
                    <a:gd name="T72" fmla="*/ 5691 w 7031"/>
                    <a:gd name="T73" fmla="*/ 189 h 5408"/>
                    <a:gd name="T74" fmla="*/ 5371 w 7031"/>
                    <a:gd name="T75" fmla="*/ 78 h 5408"/>
                    <a:gd name="T76" fmla="*/ 5260 w 7031"/>
                    <a:gd name="T77" fmla="*/ 52 h 5408"/>
                    <a:gd name="T78" fmla="*/ 4925 w 7031"/>
                    <a:gd name="T79" fmla="*/ 4 h 5408"/>
                    <a:gd name="T80" fmla="*/ 4595 w 7031"/>
                    <a:gd name="T81" fmla="*/ 8 h 5408"/>
                    <a:gd name="T82" fmla="*/ 4274 w 7031"/>
                    <a:gd name="T83" fmla="*/ 61 h 5408"/>
                    <a:gd name="T84" fmla="*/ 3968 w 7031"/>
                    <a:gd name="T85" fmla="*/ 159 h 5408"/>
                    <a:gd name="T86" fmla="*/ 3680 w 7031"/>
                    <a:gd name="T87" fmla="*/ 301 h 5408"/>
                    <a:gd name="T88" fmla="*/ 3416 w 7031"/>
                    <a:gd name="T89" fmla="*/ 482 h 5408"/>
                    <a:gd name="T90" fmla="*/ 3179 w 7031"/>
                    <a:gd name="T91" fmla="*/ 699 h 5408"/>
                    <a:gd name="T92" fmla="*/ 2974 w 7031"/>
                    <a:gd name="T93" fmla="*/ 952 h 5408"/>
                    <a:gd name="T94" fmla="*/ 2805 w 7031"/>
                    <a:gd name="T95" fmla="*/ 1234 h 5408"/>
                    <a:gd name="T96" fmla="*/ 2676 w 7031"/>
                    <a:gd name="T97" fmla="*/ 1546 h 5408"/>
                    <a:gd name="T98" fmla="*/ 2630 w 7031"/>
                    <a:gd name="T99" fmla="*/ 1710 h 5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031" h="5408">
                      <a:moveTo>
                        <a:pt x="2630" y="1710"/>
                      </a:moveTo>
                      <a:lnTo>
                        <a:pt x="2610" y="1798"/>
                      </a:lnTo>
                      <a:lnTo>
                        <a:pt x="2581" y="1972"/>
                      </a:lnTo>
                      <a:lnTo>
                        <a:pt x="2568" y="2145"/>
                      </a:lnTo>
                      <a:lnTo>
                        <a:pt x="2568" y="2317"/>
                      </a:lnTo>
                      <a:lnTo>
                        <a:pt x="2581" y="2487"/>
                      </a:lnTo>
                      <a:lnTo>
                        <a:pt x="2607" y="2654"/>
                      </a:lnTo>
                      <a:lnTo>
                        <a:pt x="2646" y="2820"/>
                      </a:lnTo>
                      <a:lnTo>
                        <a:pt x="2697" y="2981"/>
                      </a:lnTo>
                      <a:lnTo>
                        <a:pt x="2728" y="3061"/>
                      </a:lnTo>
                      <a:lnTo>
                        <a:pt x="365" y="4229"/>
                      </a:lnTo>
                      <a:lnTo>
                        <a:pt x="333" y="4243"/>
                      </a:lnTo>
                      <a:lnTo>
                        <a:pt x="275" y="4278"/>
                      </a:lnTo>
                      <a:lnTo>
                        <a:pt x="223" y="4318"/>
                      </a:lnTo>
                      <a:lnTo>
                        <a:pt x="174" y="4363"/>
                      </a:lnTo>
                      <a:lnTo>
                        <a:pt x="132" y="4411"/>
                      </a:lnTo>
                      <a:lnTo>
                        <a:pt x="95" y="4464"/>
                      </a:lnTo>
                      <a:lnTo>
                        <a:pt x="64" y="4520"/>
                      </a:lnTo>
                      <a:lnTo>
                        <a:pt x="39" y="4578"/>
                      </a:lnTo>
                      <a:lnTo>
                        <a:pt x="20" y="4639"/>
                      </a:lnTo>
                      <a:lnTo>
                        <a:pt x="7" y="4701"/>
                      </a:lnTo>
                      <a:lnTo>
                        <a:pt x="1" y="4765"/>
                      </a:lnTo>
                      <a:lnTo>
                        <a:pt x="0" y="4829"/>
                      </a:lnTo>
                      <a:lnTo>
                        <a:pt x="6" y="4894"/>
                      </a:lnTo>
                      <a:lnTo>
                        <a:pt x="20" y="4959"/>
                      </a:lnTo>
                      <a:lnTo>
                        <a:pt x="40" y="5022"/>
                      </a:lnTo>
                      <a:lnTo>
                        <a:pt x="68" y="5084"/>
                      </a:lnTo>
                      <a:lnTo>
                        <a:pt x="83" y="5115"/>
                      </a:lnTo>
                      <a:lnTo>
                        <a:pt x="83" y="5115"/>
                      </a:lnTo>
                      <a:lnTo>
                        <a:pt x="102" y="5143"/>
                      </a:lnTo>
                      <a:lnTo>
                        <a:pt x="145" y="5196"/>
                      </a:lnTo>
                      <a:lnTo>
                        <a:pt x="191" y="5244"/>
                      </a:lnTo>
                      <a:lnTo>
                        <a:pt x="242" y="5285"/>
                      </a:lnTo>
                      <a:lnTo>
                        <a:pt x="295" y="5321"/>
                      </a:lnTo>
                      <a:lnTo>
                        <a:pt x="352" y="5350"/>
                      </a:lnTo>
                      <a:lnTo>
                        <a:pt x="411" y="5374"/>
                      </a:lnTo>
                      <a:lnTo>
                        <a:pt x="473" y="5392"/>
                      </a:lnTo>
                      <a:lnTo>
                        <a:pt x="535" y="5403"/>
                      </a:lnTo>
                      <a:lnTo>
                        <a:pt x="599" y="5408"/>
                      </a:lnTo>
                      <a:lnTo>
                        <a:pt x="662" y="5406"/>
                      </a:lnTo>
                      <a:lnTo>
                        <a:pt x="727" y="5396"/>
                      </a:lnTo>
                      <a:lnTo>
                        <a:pt x="790" y="5382"/>
                      </a:lnTo>
                      <a:lnTo>
                        <a:pt x="851" y="5359"/>
                      </a:lnTo>
                      <a:lnTo>
                        <a:pt x="911" y="5329"/>
                      </a:lnTo>
                      <a:lnTo>
                        <a:pt x="970" y="5291"/>
                      </a:lnTo>
                      <a:lnTo>
                        <a:pt x="998" y="5270"/>
                      </a:lnTo>
                      <a:lnTo>
                        <a:pt x="3121" y="3694"/>
                      </a:lnTo>
                      <a:lnTo>
                        <a:pt x="3161" y="3739"/>
                      </a:lnTo>
                      <a:lnTo>
                        <a:pt x="3246" y="3824"/>
                      </a:lnTo>
                      <a:lnTo>
                        <a:pt x="3334" y="3906"/>
                      </a:lnTo>
                      <a:lnTo>
                        <a:pt x="3427" y="3982"/>
                      </a:lnTo>
                      <a:lnTo>
                        <a:pt x="3525" y="4054"/>
                      </a:lnTo>
                      <a:lnTo>
                        <a:pt x="3628" y="4121"/>
                      </a:lnTo>
                      <a:lnTo>
                        <a:pt x="3733" y="4182"/>
                      </a:lnTo>
                      <a:lnTo>
                        <a:pt x="3844" y="4238"/>
                      </a:lnTo>
                      <a:lnTo>
                        <a:pt x="3958" y="4289"/>
                      </a:lnTo>
                      <a:lnTo>
                        <a:pt x="4076" y="4332"/>
                      </a:lnTo>
                      <a:lnTo>
                        <a:pt x="4197" y="4370"/>
                      </a:lnTo>
                      <a:lnTo>
                        <a:pt x="4322" y="4402"/>
                      </a:lnTo>
                      <a:lnTo>
                        <a:pt x="4449" y="4426"/>
                      </a:lnTo>
                      <a:lnTo>
                        <a:pt x="4581" y="4443"/>
                      </a:lnTo>
                      <a:lnTo>
                        <a:pt x="4715" y="4453"/>
                      </a:lnTo>
                      <a:lnTo>
                        <a:pt x="4852" y="4455"/>
                      </a:lnTo>
                      <a:lnTo>
                        <a:pt x="4922" y="4453"/>
                      </a:lnTo>
                      <a:lnTo>
                        <a:pt x="5014" y="4450"/>
                      </a:lnTo>
                      <a:lnTo>
                        <a:pt x="5194" y="4429"/>
                      </a:lnTo>
                      <a:lnTo>
                        <a:pt x="5370" y="4392"/>
                      </a:lnTo>
                      <a:lnTo>
                        <a:pt x="5541" y="4341"/>
                      </a:lnTo>
                      <a:lnTo>
                        <a:pt x="5707" y="4277"/>
                      </a:lnTo>
                      <a:lnTo>
                        <a:pt x="5865" y="4199"/>
                      </a:lnTo>
                      <a:lnTo>
                        <a:pt x="6016" y="4108"/>
                      </a:lnTo>
                      <a:lnTo>
                        <a:pt x="6160" y="4007"/>
                      </a:lnTo>
                      <a:lnTo>
                        <a:pt x="6295" y="3893"/>
                      </a:lnTo>
                      <a:lnTo>
                        <a:pt x="6421" y="3770"/>
                      </a:lnTo>
                      <a:lnTo>
                        <a:pt x="6538" y="3636"/>
                      </a:lnTo>
                      <a:lnTo>
                        <a:pt x="6643" y="3492"/>
                      </a:lnTo>
                      <a:lnTo>
                        <a:pt x="6738" y="3340"/>
                      </a:lnTo>
                      <a:lnTo>
                        <a:pt x="6822" y="3181"/>
                      </a:lnTo>
                      <a:lnTo>
                        <a:pt x="6893" y="3014"/>
                      </a:lnTo>
                      <a:lnTo>
                        <a:pt x="6951" y="2841"/>
                      </a:lnTo>
                      <a:lnTo>
                        <a:pt x="6976" y="2751"/>
                      </a:lnTo>
                      <a:lnTo>
                        <a:pt x="6976" y="2751"/>
                      </a:lnTo>
                      <a:lnTo>
                        <a:pt x="6987" y="2696"/>
                      </a:lnTo>
                      <a:lnTo>
                        <a:pt x="7006" y="2584"/>
                      </a:lnTo>
                      <a:lnTo>
                        <a:pt x="7020" y="2472"/>
                      </a:lnTo>
                      <a:lnTo>
                        <a:pt x="7028" y="2360"/>
                      </a:lnTo>
                      <a:lnTo>
                        <a:pt x="7031" y="2249"/>
                      </a:lnTo>
                      <a:lnTo>
                        <a:pt x="7027" y="2138"/>
                      </a:lnTo>
                      <a:lnTo>
                        <a:pt x="7019" y="2029"/>
                      </a:lnTo>
                      <a:lnTo>
                        <a:pt x="7006" y="1920"/>
                      </a:lnTo>
                      <a:lnTo>
                        <a:pt x="6987" y="1814"/>
                      </a:lnTo>
                      <a:lnTo>
                        <a:pt x="6963" y="1707"/>
                      </a:lnTo>
                      <a:lnTo>
                        <a:pt x="6935" y="1604"/>
                      </a:lnTo>
                      <a:lnTo>
                        <a:pt x="6902" y="1500"/>
                      </a:lnTo>
                      <a:lnTo>
                        <a:pt x="6864" y="1400"/>
                      </a:lnTo>
                      <a:lnTo>
                        <a:pt x="6821" y="1301"/>
                      </a:lnTo>
                      <a:lnTo>
                        <a:pt x="6773" y="1205"/>
                      </a:lnTo>
                      <a:lnTo>
                        <a:pt x="6722" y="1111"/>
                      </a:lnTo>
                      <a:lnTo>
                        <a:pt x="6666" y="1020"/>
                      </a:lnTo>
                      <a:lnTo>
                        <a:pt x="6605" y="931"/>
                      </a:lnTo>
                      <a:lnTo>
                        <a:pt x="6541" y="845"/>
                      </a:lnTo>
                      <a:lnTo>
                        <a:pt x="6473" y="763"/>
                      </a:lnTo>
                      <a:lnTo>
                        <a:pt x="6400" y="684"/>
                      </a:lnTo>
                      <a:lnTo>
                        <a:pt x="6324" y="608"/>
                      </a:lnTo>
                      <a:lnTo>
                        <a:pt x="6244" y="536"/>
                      </a:lnTo>
                      <a:lnTo>
                        <a:pt x="6160" y="467"/>
                      </a:lnTo>
                      <a:lnTo>
                        <a:pt x="6073" y="403"/>
                      </a:lnTo>
                      <a:lnTo>
                        <a:pt x="5982" y="343"/>
                      </a:lnTo>
                      <a:lnTo>
                        <a:pt x="5888" y="287"/>
                      </a:lnTo>
                      <a:lnTo>
                        <a:pt x="5791" y="235"/>
                      </a:lnTo>
                      <a:lnTo>
                        <a:pt x="5691" y="189"/>
                      </a:lnTo>
                      <a:lnTo>
                        <a:pt x="5588" y="147"/>
                      </a:lnTo>
                      <a:lnTo>
                        <a:pt x="5481" y="110"/>
                      </a:lnTo>
                      <a:lnTo>
                        <a:pt x="5371" y="78"/>
                      </a:lnTo>
                      <a:lnTo>
                        <a:pt x="5315" y="64"/>
                      </a:lnTo>
                      <a:lnTo>
                        <a:pt x="5315" y="64"/>
                      </a:lnTo>
                      <a:lnTo>
                        <a:pt x="5260" y="52"/>
                      </a:lnTo>
                      <a:lnTo>
                        <a:pt x="5148" y="29"/>
                      </a:lnTo>
                      <a:lnTo>
                        <a:pt x="5036" y="14"/>
                      </a:lnTo>
                      <a:lnTo>
                        <a:pt x="4925" y="4"/>
                      </a:lnTo>
                      <a:lnTo>
                        <a:pt x="4814" y="0"/>
                      </a:lnTo>
                      <a:lnTo>
                        <a:pt x="4704" y="1"/>
                      </a:lnTo>
                      <a:lnTo>
                        <a:pt x="4595" y="8"/>
                      </a:lnTo>
                      <a:lnTo>
                        <a:pt x="4486" y="21"/>
                      </a:lnTo>
                      <a:lnTo>
                        <a:pt x="4380" y="38"/>
                      </a:lnTo>
                      <a:lnTo>
                        <a:pt x="4274" y="61"/>
                      </a:lnTo>
                      <a:lnTo>
                        <a:pt x="4171" y="88"/>
                      </a:lnTo>
                      <a:lnTo>
                        <a:pt x="4069" y="122"/>
                      </a:lnTo>
                      <a:lnTo>
                        <a:pt x="3968" y="159"/>
                      </a:lnTo>
                      <a:lnTo>
                        <a:pt x="3870" y="202"/>
                      </a:lnTo>
                      <a:lnTo>
                        <a:pt x="3774" y="249"/>
                      </a:lnTo>
                      <a:lnTo>
                        <a:pt x="3680" y="301"/>
                      </a:lnTo>
                      <a:lnTo>
                        <a:pt x="3590" y="356"/>
                      </a:lnTo>
                      <a:lnTo>
                        <a:pt x="3501" y="417"/>
                      </a:lnTo>
                      <a:lnTo>
                        <a:pt x="3416" y="482"/>
                      </a:lnTo>
                      <a:lnTo>
                        <a:pt x="3333" y="551"/>
                      </a:lnTo>
                      <a:lnTo>
                        <a:pt x="3254" y="623"/>
                      </a:lnTo>
                      <a:lnTo>
                        <a:pt x="3179" y="699"/>
                      </a:lnTo>
                      <a:lnTo>
                        <a:pt x="3107" y="780"/>
                      </a:lnTo>
                      <a:lnTo>
                        <a:pt x="3038" y="864"/>
                      </a:lnTo>
                      <a:lnTo>
                        <a:pt x="2974" y="952"/>
                      </a:lnTo>
                      <a:lnTo>
                        <a:pt x="2914" y="1042"/>
                      </a:lnTo>
                      <a:lnTo>
                        <a:pt x="2857" y="1136"/>
                      </a:lnTo>
                      <a:lnTo>
                        <a:pt x="2805" y="1234"/>
                      </a:lnTo>
                      <a:lnTo>
                        <a:pt x="2757" y="1335"/>
                      </a:lnTo>
                      <a:lnTo>
                        <a:pt x="2714" y="1439"/>
                      </a:lnTo>
                      <a:lnTo>
                        <a:pt x="2676" y="1546"/>
                      </a:lnTo>
                      <a:lnTo>
                        <a:pt x="2643" y="1654"/>
                      </a:lnTo>
                      <a:lnTo>
                        <a:pt x="2630" y="1710"/>
                      </a:lnTo>
                      <a:lnTo>
                        <a:pt x="2630" y="1710"/>
                      </a:lnTo>
                      <a:close/>
                    </a:path>
                  </a:pathLst>
                </a:custGeom>
                <a:solidFill>
                  <a:srgbClr val="3C33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Freeform 53">
                  <a:extLst>
                    <a:ext uri="{FF2B5EF4-FFF2-40B4-BE49-F238E27FC236}">
                      <a16:creationId xmlns:a16="http://schemas.microsoft.com/office/drawing/2014/main" id="{D6152A3C-FC70-40F1-BF8E-84FB60836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5333" y="-321448"/>
                  <a:ext cx="75450" cy="75597"/>
                </a:xfrm>
                <a:custGeom>
                  <a:avLst/>
                  <a:gdLst>
                    <a:gd name="T0" fmla="*/ 1364 w 3080"/>
                    <a:gd name="T1" fmla="*/ 3080 h 3080"/>
                    <a:gd name="T2" fmla="*/ 1814 w 3080"/>
                    <a:gd name="T3" fmla="*/ 2770 h 3080"/>
                    <a:gd name="T4" fmla="*/ 1998 w 3080"/>
                    <a:gd name="T5" fmla="*/ 2712 h 3080"/>
                    <a:gd name="T6" fmla="*/ 2215 w 3080"/>
                    <a:gd name="T7" fmla="*/ 2605 h 3080"/>
                    <a:gd name="T8" fmla="*/ 2503 w 3080"/>
                    <a:gd name="T9" fmla="*/ 2743 h 3080"/>
                    <a:gd name="T10" fmla="*/ 2616 w 3080"/>
                    <a:gd name="T11" fmla="*/ 2222 h 3080"/>
                    <a:gd name="T12" fmla="*/ 2703 w 3080"/>
                    <a:gd name="T13" fmla="*/ 2058 h 3080"/>
                    <a:gd name="T14" fmla="*/ 2787 w 3080"/>
                    <a:gd name="T15" fmla="*/ 1821 h 3080"/>
                    <a:gd name="T16" fmla="*/ 3080 w 3080"/>
                    <a:gd name="T17" fmla="*/ 1715 h 3080"/>
                    <a:gd name="T18" fmla="*/ 2784 w 3080"/>
                    <a:gd name="T19" fmla="*/ 1266 h 3080"/>
                    <a:gd name="T20" fmla="*/ 2725 w 3080"/>
                    <a:gd name="T21" fmla="*/ 1081 h 3080"/>
                    <a:gd name="T22" fmla="*/ 2619 w 3080"/>
                    <a:gd name="T23" fmla="*/ 854 h 3080"/>
                    <a:gd name="T24" fmla="*/ 2756 w 3080"/>
                    <a:gd name="T25" fmla="*/ 562 h 3080"/>
                    <a:gd name="T26" fmla="*/ 2221 w 3080"/>
                    <a:gd name="T27" fmla="*/ 464 h 3080"/>
                    <a:gd name="T28" fmla="*/ 2058 w 3080"/>
                    <a:gd name="T29" fmla="*/ 375 h 3080"/>
                    <a:gd name="T30" fmla="*/ 1820 w 3080"/>
                    <a:gd name="T31" fmla="*/ 293 h 3080"/>
                    <a:gd name="T32" fmla="*/ 1715 w 3080"/>
                    <a:gd name="T33" fmla="*/ 0 h 3080"/>
                    <a:gd name="T34" fmla="*/ 1265 w 3080"/>
                    <a:gd name="T35" fmla="*/ 309 h 3080"/>
                    <a:gd name="T36" fmla="*/ 1082 w 3080"/>
                    <a:gd name="T37" fmla="*/ 367 h 3080"/>
                    <a:gd name="T38" fmla="*/ 864 w 3080"/>
                    <a:gd name="T39" fmla="*/ 474 h 3080"/>
                    <a:gd name="T40" fmla="*/ 576 w 3080"/>
                    <a:gd name="T41" fmla="*/ 337 h 3080"/>
                    <a:gd name="T42" fmla="*/ 464 w 3080"/>
                    <a:gd name="T43" fmla="*/ 871 h 3080"/>
                    <a:gd name="T44" fmla="*/ 375 w 3080"/>
                    <a:gd name="T45" fmla="*/ 1036 h 3080"/>
                    <a:gd name="T46" fmla="*/ 293 w 3080"/>
                    <a:gd name="T47" fmla="*/ 1273 h 3080"/>
                    <a:gd name="T48" fmla="*/ 0 w 3080"/>
                    <a:gd name="T49" fmla="*/ 1378 h 3080"/>
                    <a:gd name="T50" fmla="*/ 295 w 3080"/>
                    <a:gd name="T51" fmla="*/ 1828 h 3080"/>
                    <a:gd name="T52" fmla="*/ 353 w 3080"/>
                    <a:gd name="T53" fmla="*/ 2012 h 3080"/>
                    <a:gd name="T54" fmla="*/ 461 w 3080"/>
                    <a:gd name="T55" fmla="*/ 2230 h 3080"/>
                    <a:gd name="T56" fmla="*/ 322 w 3080"/>
                    <a:gd name="T57" fmla="*/ 2517 h 3080"/>
                    <a:gd name="T58" fmla="*/ 857 w 3080"/>
                    <a:gd name="T59" fmla="*/ 2630 h 3080"/>
                    <a:gd name="T60" fmla="*/ 1021 w 3080"/>
                    <a:gd name="T61" fmla="*/ 2713 h 3080"/>
                    <a:gd name="T62" fmla="*/ 1258 w 3080"/>
                    <a:gd name="T63" fmla="*/ 2787 h 3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080" h="3080">
                      <a:moveTo>
                        <a:pt x="1321" y="2799"/>
                      </a:moveTo>
                      <a:lnTo>
                        <a:pt x="1364" y="3080"/>
                      </a:lnTo>
                      <a:lnTo>
                        <a:pt x="1786" y="3066"/>
                      </a:lnTo>
                      <a:lnTo>
                        <a:pt x="1814" y="2770"/>
                      </a:lnTo>
                      <a:lnTo>
                        <a:pt x="1876" y="2754"/>
                      </a:lnTo>
                      <a:lnTo>
                        <a:pt x="1998" y="2712"/>
                      </a:lnTo>
                      <a:lnTo>
                        <a:pt x="2110" y="2663"/>
                      </a:lnTo>
                      <a:lnTo>
                        <a:pt x="2215" y="2605"/>
                      </a:lnTo>
                      <a:lnTo>
                        <a:pt x="2263" y="2574"/>
                      </a:lnTo>
                      <a:lnTo>
                        <a:pt x="2503" y="2743"/>
                      </a:lnTo>
                      <a:lnTo>
                        <a:pt x="2798" y="2433"/>
                      </a:lnTo>
                      <a:lnTo>
                        <a:pt x="2616" y="2222"/>
                      </a:lnTo>
                      <a:lnTo>
                        <a:pt x="2646" y="2169"/>
                      </a:lnTo>
                      <a:lnTo>
                        <a:pt x="2703" y="2058"/>
                      </a:lnTo>
                      <a:lnTo>
                        <a:pt x="2751" y="1942"/>
                      </a:lnTo>
                      <a:lnTo>
                        <a:pt x="2787" y="1821"/>
                      </a:lnTo>
                      <a:lnTo>
                        <a:pt x="2798" y="1757"/>
                      </a:lnTo>
                      <a:lnTo>
                        <a:pt x="3080" y="1715"/>
                      </a:lnTo>
                      <a:lnTo>
                        <a:pt x="3065" y="1293"/>
                      </a:lnTo>
                      <a:lnTo>
                        <a:pt x="2784" y="1266"/>
                      </a:lnTo>
                      <a:lnTo>
                        <a:pt x="2768" y="1202"/>
                      </a:lnTo>
                      <a:lnTo>
                        <a:pt x="2725" y="1081"/>
                      </a:lnTo>
                      <a:lnTo>
                        <a:pt x="2676" y="965"/>
                      </a:lnTo>
                      <a:lnTo>
                        <a:pt x="2619" y="854"/>
                      </a:lnTo>
                      <a:lnTo>
                        <a:pt x="2587" y="801"/>
                      </a:lnTo>
                      <a:lnTo>
                        <a:pt x="2756" y="562"/>
                      </a:lnTo>
                      <a:lnTo>
                        <a:pt x="2447" y="280"/>
                      </a:lnTo>
                      <a:lnTo>
                        <a:pt x="2221" y="464"/>
                      </a:lnTo>
                      <a:lnTo>
                        <a:pt x="2168" y="432"/>
                      </a:lnTo>
                      <a:lnTo>
                        <a:pt x="2058" y="375"/>
                      </a:lnTo>
                      <a:lnTo>
                        <a:pt x="1942" y="328"/>
                      </a:lnTo>
                      <a:lnTo>
                        <a:pt x="1820" y="293"/>
                      </a:lnTo>
                      <a:lnTo>
                        <a:pt x="1757" y="280"/>
                      </a:lnTo>
                      <a:lnTo>
                        <a:pt x="1715" y="0"/>
                      </a:lnTo>
                      <a:lnTo>
                        <a:pt x="1293" y="13"/>
                      </a:lnTo>
                      <a:lnTo>
                        <a:pt x="1265" y="309"/>
                      </a:lnTo>
                      <a:lnTo>
                        <a:pt x="1202" y="326"/>
                      </a:lnTo>
                      <a:lnTo>
                        <a:pt x="1082" y="367"/>
                      </a:lnTo>
                      <a:lnTo>
                        <a:pt x="968" y="417"/>
                      </a:lnTo>
                      <a:lnTo>
                        <a:pt x="864" y="474"/>
                      </a:lnTo>
                      <a:lnTo>
                        <a:pt x="815" y="506"/>
                      </a:lnTo>
                      <a:lnTo>
                        <a:pt x="576" y="337"/>
                      </a:lnTo>
                      <a:lnTo>
                        <a:pt x="280" y="646"/>
                      </a:lnTo>
                      <a:lnTo>
                        <a:pt x="464" y="871"/>
                      </a:lnTo>
                      <a:lnTo>
                        <a:pt x="432" y="925"/>
                      </a:lnTo>
                      <a:lnTo>
                        <a:pt x="375" y="1036"/>
                      </a:lnTo>
                      <a:lnTo>
                        <a:pt x="328" y="1152"/>
                      </a:lnTo>
                      <a:lnTo>
                        <a:pt x="293" y="1273"/>
                      </a:lnTo>
                      <a:lnTo>
                        <a:pt x="280" y="1335"/>
                      </a:lnTo>
                      <a:lnTo>
                        <a:pt x="0" y="1378"/>
                      </a:lnTo>
                      <a:lnTo>
                        <a:pt x="13" y="1800"/>
                      </a:lnTo>
                      <a:lnTo>
                        <a:pt x="295" y="1828"/>
                      </a:lnTo>
                      <a:lnTo>
                        <a:pt x="311" y="1891"/>
                      </a:lnTo>
                      <a:lnTo>
                        <a:pt x="353" y="2012"/>
                      </a:lnTo>
                      <a:lnTo>
                        <a:pt x="403" y="2125"/>
                      </a:lnTo>
                      <a:lnTo>
                        <a:pt x="461" y="2230"/>
                      </a:lnTo>
                      <a:lnTo>
                        <a:pt x="491" y="2279"/>
                      </a:lnTo>
                      <a:lnTo>
                        <a:pt x="322" y="2517"/>
                      </a:lnTo>
                      <a:lnTo>
                        <a:pt x="633" y="2812"/>
                      </a:lnTo>
                      <a:lnTo>
                        <a:pt x="857" y="2630"/>
                      </a:lnTo>
                      <a:lnTo>
                        <a:pt x="910" y="2660"/>
                      </a:lnTo>
                      <a:lnTo>
                        <a:pt x="1021" y="2713"/>
                      </a:lnTo>
                      <a:lnTo>
                        <a:pt x="1137" y="2755"/>
                      </a:lnTo>
                      <a:lnTo>
                        <a:pt x="1258" y="2787"/>
                      </a:lnTo>
                      <a:lnTo>
                        <a:pt x="1321" y="27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Freeform 54">
                  <a:extLst>
                    <a:ext uri="{FF2B5EF4-FFF2-40B4-BE49-F238E27FC236}">
                      <a16:creationId xmlns:a16="http://schemas.microsoft.com/office/drawing/2014/main" id="{3D5AC7EB-D2D5-4AE3-965E-99EFFCDE98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7983" y="-298799"/>
                  <a:ext cx="30298" cy="30298"/>
                </a:xfrm>
                <a:custGeom>
                  <a:avLst/>
                  <a:gdLst>
                    <a:gd name="T0" fmla="*/ 1192 w 1237"/>
                    <a:gd name="T1" fmla="*/ 385 h 1237"/>
                    <a:gd name="T2" fmla="*/ 1134 w 1237"/>
                    <a:gd name="T3" fmla="*/ 275 h 1237"/>
                    <a:gd name="T4" fmla="*/ 1057 w 1237"/>
                    <a:gd name="T5" fmla="*/ 181 h 1237"/>
                    <a:gd name="T6" fmla="*/ 965 w 1237"/>
                    <a:gd name="T7" fmla="*/ 105 h 1237"/>
                    <a:gd name="T8" fmla="*/ 860 w 1237"/>
                    <a:gd name="T9" fmla="*/ 49 h 1237"/>
                    <a:gd name="T10" fmla="*/ 747 w 1237"/>
                    <a:gd name="T11" fmla="*/ 13 h 1237"/>
                    <a:gd name="T12" fmla="*/ 628 w 1237"/>
                    <a:gd name="T13" fmla="*/ 0 h 1237"/>
                    <a:gd name="T14" fmla="*/ 506 w 1237"/>
                    <a:gd name="T15" fmla="*/ 10 h 1237"/>
                    <a:gd name="T16" fmla="*/ 414 w 1237"/>
                    <a:gd name="T17" fmla="*/ 35 h 1237"/>
                    <a:gd name="T18" fmla="*/ 328 w 1237"/>
                    <a:gd name="T19" fmla="*/ 72 h 1237"/>
                    <a:gd name="T20" fmla="*/ 225 w 1237"/>
                    <a:gd name="T21" fmla="*/ 140 h 1237"/>
                    <a:gd name="T22" fmla="*/ 141 w 1237"/>
                    <a:gd name="T23" fmla="*/ 224 h 1237"/>
                    <a:gd name="T24" fmla="*/ 74 w 1237"/>
                    <a:gd name="T25" fmla="*/ 324 h 1237"/>
                    <a:gd name="T26" fmla="*/ 28 w 1237"/>
                    <a:gd name="T27" fmla="*/ 432 h 1237"/>
                    <a:gd name="T28" fmla="*/ 4 w 1237"/>
                    <a:gd name="T29" fmla="*/ 549 h 1237"/>
                    <a:gd name="T30" fmla="*/ 2 w 1237"/>
                    <a:gd name="T31" fmla="*/ 670 h 1237"/>
                    <a:gd name="T32" fmla="*/ 25 w 1237"/>
                    <a:gd name="T33" fmla="*/ 792 h 1237"/>
                    <a:gd name="T34" fmla="*/ 46 w 1237"/>
                    <a:gd name="T35" fmla="*/ 852 h 1237"/>
                    <a:gd name="T36" fmla="*/ 104 w 1237"/>
                    <a:gd name="T37" fmla="*/ 963 h 1237"/>
                    <a:gd name="T38" fmla="*/ 180 w 1237"/>
                    <a:gd name="T39" fmla="*/ 1056 h 1237"/>
                    <a:gd name="T40" fmla="*/ 272 w 1237"/>
                    <a:gd name="T41" fmla="*/ 1132 h 1237"/>
                    <a:gd name="T42" fmla="*/ 376 w 1237"/>
                    <a:gd name="T43" fmla="*/ 1189 h 1237"/>
                    <a:gd name="T44" fmla="*/ 490 w 1237"/>
                    <a:gd name="T45" fmla="*/ 1225 h 1237"/>
                    <a:gd name="T46" fmla="*/ 609 w 1237"/>
                    <a:gd name="T47" fmla="*/ 1237 h 1237"/>
                    <a:gd name="T48" fmla="*/ 731 w 1237"/>
                    <a:gd name="T49" fmla="*/ 1227 h 1237"/>
                    <a:gd name="T50" fmla="*/ 822 w 1237"/>
                    <a:gd name="T51" fmla="*/ 1202 h 1237"/>
                    <a:gd name="T52" fmla="*/ 909 w 1237"/>
                    <a:gd name="T53" fmla="*/ 1164 h 1237"/>
                    <a:gd name="T54" fmla="*/ 1011 w 1237"/>
                    <a:gd name="T55" fmla="*/ 1097 h 1237"/>
                    <a:gd name="T56" fmla="*/ 1097 w 1237"/>
                    <a:gd name="T57" fmla="*/ 1013 h 1237"/>
                    <a:gd name="T58" fmla="*/ 1162 w 1237"/>
                    <a:gd name="T59" fmla="*/ 914 h 1237"/>
                    <a:gd name="T60" fmla="*/ 1208 w 1237"/>
                    <a:gd name="T61" fmla="*/ 805 h 1237"/>
                    <a:gd name="T62" fmla="*/ 1234 w 1237"/>
                    <a:gd name="T63" fmla="*/ 689 h 1237"/>
                    <a:gd name="T64" fmla="*/ 1235 w 1237"/>
                    <a:gd name="T65" fmla="*/ 567 h 1237"/>
                    <a:gd name="T66" fmla="*/ 1212 w 1237"/>
                    <a:gd name="T67" fmla="*/ 445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37" h="1237">
                      <a:moveTo>
                        <a:pt x="1202" y="414"/>
                      </a:moveTo>
                      <a:lnTo>
                        <a:pt x="1192" y="385"/>
                      </a:lnTo>
                      <a:lnTo>
                        <a:pt x="1164" y="328"/>
                      </a:lnTo>
                      <a:lnTo>
                        <a:pt x="1134" y="275"/>
                      </a:lnTo>
                      <a:lnTo>
                        <a:pt x="1097" y="225"/>
                      </a:lnTo>
                      <a:lnTo>
                        <a:pt x="1057" y="181"/>
                      </a:lnTo>
                      <a:lnTo>
                        <a:pt x="1012" y="141"/>
                      </a:lnTo>
                      <a:lnTo>
                        <a:pt x="965" y="105"/>
                      </a:lnTo>
                      <a:lnTo>
                        <a:pt x="914" y="75"/>
                      </a:lnTo>
                      <a:lnTo>
                        <a:pt x="860" y="49"/>
                      </a:lnTo>
                      <a:lnTo>
                        <a:pt x="804" y="28"/>
                      </a:lnTo>
                      <a:lnTo>
                        <a:pt x="747" y="13"/>
                      </a:lnTo>
                      <a:lnTo>
                        <a:pt x="688" y="4"/>
                      </a:lnTo>
                      <a:lnTo>
                        <a:pt x="628" y="0"/>
                      </a:lnTo>
                      <a:lnTo>
                        <a:pt x="567" y="2"/>
                      </a:lnTo>
                      <a:lnTo>
                        <a:pt x="506" y="10"/>
                      </a:lnTo>
                      <a:lnTo>
                        <a:pt x="445" y="25"/>
                      </a:lnTo>
                      <a:lnTo>
                        <a:pt x="414" y="35"/>
                      </a:lnTo>
                      <a:lnTo>
                        <a:pt x="385" y="46"/>
                      </a:lnTo>
                      <a:lnTo>
                        <a:pt x="328" y="72"/>
                      </a:lnTo>
                      <a:lnTo>
                        <a:pt x="275" y="104"/>
                      </a:lnTo>
                      <a:lnTo>
                        <a:pt x="225" y="140"/>
                      </a:lnTo>
                      <a:lnTo>
                        <a:pt x="181" y="180"/>
                      </a:lnTo>
                      <a:lnTo>
                        <a:pt x="141" y="224"/>
                      </a:lnTo>
                      <a:lnTo>
                        <a:pt x="105" y="272"/>
                      </a:lnTo>
                      <a:lnTo>
                        <a:pt x="74" y="324"/>
                      </a:lnTo>
                      <a:lnTo>
                        <a:pt x="49" y="376"/>
                      </a:lnTo>
                      <a:lnTo>
                        <a:pt x="28" y="432"/>
                      </a:lnTo>
                      <a:lnTo>
                        <a:pt x="13" y="490"/>
                      </a:lnTo>
                      <a:lnTo>
                        <a:pt x="4" y="549"/>
                      </a:lnTo>
                      <a:lnTo>
                        <a:pt x="0" y="610"/>
                      </a:lnTo>
                      <a:lnTo>
                        <a:pt x="2" y="670"/>
                      </a:lnTo>
                      <a:lnTo>
                        <a:pt x="10" y="731"/>
                      </a:lnTo>
                      <a:lnTo>
                        <a:pt x="25" y="792"/>
                      </a:lnTo>
                      <a:lnTo>
                        <a:pt x="34" y="823"/>
                      </a:lnTo>
                      <a:lnTo>
                        <a:pt x="46" y="852"/>
                      </a:lnTo>
                      <a:lnTo>
                        <a:pt x="72" y="909"/>
                      </a:lnTo>
                      <a:lnTo>
                        <a:pt x="104" y="963"/>
                      </a:lnTo>
                      <a:lnTo>
                        <a:pt x="140" y="1011"/>
                      </a:lnTo>
                      <a:lnTo>
                        <a:pt x="180" y="1056"/>
                      </a:lnTo>
                      <a:lnTo>
                        <a:pt x="224" y="1097"/>
                      </a:lnTo>
                      <a:lnTo>
                        <a:pt x="272" y="1132"/>
                      </a:lnTo>
                      <a:lnTo>
                        <a:pt x="323" y="1162"/>
                      </a:lnTo>
                      <a:lnTo>
                        <a:pt x="376" y="1189"/>
                      </a:lnTo>
                      <a:lnTo>
                        <a:pt x="432" y="1209"/>
                      </a:lnTo>
                      <a:lnTo>
                        <a:pt x="490" y="1225"/>
                      </a:lnTo>
                      <a:lnTo>
                        <a:pt x="549" y="1234"/>
                      </a:lnTo>
                      <a:lnTo>
                        <a:pt x="609" y="1237"/>
                      </a:lnTo>
                      <a:lnTo>
                        <a:pt x="669" y="1235"/>
                      </a:lnTo>
                      <a:lnTo>
                        <a:pt x="731" y="1227"/>
                      </a:lnTo>
                      <a:lnTo>
                        <a:pt x="792" y="1212"/>
                      </a:lnTo>
                      <a:lnTo>
                        <a:pt x="822" y="1202"/>
                      </a:lnTo>
                      <a:lnTo>
                        <a:pt x="852" y="1192"/>
                      </a:lnTo>
                      <a:lnTo>
                        <a:pt x="909" y="1164"/>
                      </a:lnTo>
                      <a:lnTo>
                        <a:pt x="963" y="1134"/>
                      </a:lnTo>
                      <a:lnTo>
                        <a:pt x="1011" y="1097"/>
                      </a:lnTo>
                      <a:lnTo>
                        <a:pt x="1055" y="1057"/>
                      </a:lnTo>
                      <a:lnTo>
                        <a:pt x="1097" y="1013"/>
                      </a:lnTo>
                      <a:lnTo>
                        <a:pt x="1131" y="965"/>
                      </a:lnTo>
                      <a:lnTo>
                        <a:pt x="1162" y="914"/>
                      </a:lnTo>
                      <a:lnTo>
                        <a:pt x="1188" y="861"/>
                      </a:lnTo>
                      <a:lnTo>
                        <a:pt x="1208" y="805"/>
                      </a:lnTo>
                      <a:lnTo>
                        <a:pt x="1224" y="748"/>
                      </a:lnTo>
                      <a:lnTo>
                        <a:pt x="1234" y="689"/>
                      </a:lnTo>
                      <a:lnTo>
                        <a:pt x="1237" y="629"/>
                      </a:lnTo>
                      <a:lnTo>
                        <a:pt x="1235" y="567"/>
                      </a:lnTo>
                      <a:lnTo>
                        <a:pt x="1226" y="506"/>
                      </a:lnTo>
                      <a:lnTo>
                        <a:pt x="1212" y="445"/>
                      </a:lnTo>
                      <a:lnTo>
                        <a:pt x="1202" y="414"/>
                      </a:lnTo>
                      <a:close/>
                    </a:path>
                  </a:pathLst>
                </a:custGeom>
                <a:solidFill>
                  <a:srgbClr val="DC6A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Freeform 55">
                  <a:extLst>
                    <a:ext uri="{FF2B5EF4-FFF2-40B4-BE49-F238E27FC236}">
                      <a16:creationId xmlns:a16="http://schemas.microsoft.com/office/drawing/2014/main" id="{EF7DFE34-256D-489C-80F2-449F753BB6D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24306" y="-302181"/>
                  <a:ext cx="37210" cy="37210"/>
                </a:xfrm>
                <a:custGeom>
                  <a:avLst/>
                  <a:gdLst>
                    <a:gd name="T0" fmla="*/ 719 w 1523"/>
                    <a:gd name="T1" fmla="*/ 284 h 1519"/>
                    <a:gd name="T2" fmla="*/ 606 w 1523"/>
                    <a:gd name="T3" fmla="*/ 310 h 1519"/>
                    <a:gd name="T4" fmla="*/ 539 w 1523"/>
                    <a:gd name="T5" fmla="*/ 338 h 1519"/>
                    <a:gd name="T6" fmla="*/ 408 w 1523"/>
                    <a:gd name="T7" fmla="*/ 439 h 1519"/>
                    <a:gd name="T8" fmla="*/ 314 w 1523"/>
                    <a:gd name="T9" fmla="*/ 596 h 1519"/>
                    <a:gd name="T10" fmla="*/ 285 w 1523"/>
                    <a:gd name="T11" fmla="*/ 777 h 1519"/>
                    <a:gd name="T12" fmla="*/ 311 w 1523"/>
                    <a:gd name="T13" fmla="*/ 914 h 1519"/>
                    <a:gd name="T14" fmla="*/ 362 w 1523"/>
                    <a:gd name="T15" fmla="*/ 1018 h 1519"/>
                    <a:gd name="T16" fmla="*/ 460 w 1523"/>
                    <a:gd name="T17" fmla="*/ 1129 h 1519"/>
                    <a:gd name="T18" fmla="*/ 584 w 1523"/>
                    <a:gd name="T19" fmla="*/ 1204 h 1519"/>
                    <a:gd name="T20" fmla="*/ 724 w 1523"/>
                    <a:gd name="T21" fmla="*/ 1237 h 1519"/>
                    <a:gd name="T22" fmla="*/ 804 w 1523"/>
                    <a:gd name="T23" fmla="*/ 1236 h 1519"/>
                    <a:gd name="T24" fmla="*/ 916 w 1523"/>
                    <a:gd name="T25" fmla="*/ 1210 h 1519"/>
                    <a:gd name="T26" fmla="*/ 984 w 1523"/>
                    <a:gd name="T27" fmla="*/ 1181 h 1519"/>
                    <a:gd name="T28" fmla="*/ 1115 w 1523"/>
                    <a:gd name="T29" fmla="*/ 1081 h 1519"/>
                    <a:gd name="T30" fmla="*/ 1209 w 1523"/>
                    <a:gd name="T31" fmla="*/ 923 h 1519"/>
                    <a:gd name="T32" fmla="*/ 1238 w 1523"/>
                    <a:gd name="T33" fmla="*/ 742 h 1519"/>
                    <a:gd name="T34" fmla="*/ 1212 w 1523"/>
                    <a:gd name="T35" fmla="*/ 605 h 1519"/>
                    <a:gd name="T36" fmla="*/ 1162 w 1523"/>
                    <a:gd name="T37" fmla="*/ 502 h 1519"/>
                    <a:gd name="T38" fmla="*/ 1067 w 1523"/>
                    <a:gd name="T39" fmla="*/ 391 h 1519"/>
                    <a:gd name="T40" fmla="*/ 945 w 1523"/>
                    <a:gd name="T41" fmla="*/ 316 h 1519"/>
                    <a:gd name="T42" fmla="*/ 800 w 1523"/>
                    <a:gd name="T43" fmla="*/ 282 h 1519"/>
                    <a:gd name="T44" fmla="*/ 761 w 1523"/>
                    <a:gd name="T45" fmla="*/ 1519 h 1519"/>
                    <a:gd name="T46" fmla="*/ 701 w 1523"/>
                    <a:gd name="T47" fmla="*/ 1518 h 1519"/>
                    <a:gd name="T48" fmla="*/ 474 w 1523"/>
                    <a:gd name="T49" fmla="*/ 1465 h 1519"/>
                    <a:gd name="T50" fmla="*/ 277 w 1523"/>
                    <a:gd name="T51" fmla="*/ 1348 h 1519"/>
                    <a:gd name="T52" fmla="*/ 124 w 1523"/>
                    <a:gd name="T53" fmla="*/ 1175 h 1519"/>
                    <a:gd name="T54" fmla="*/ 44 w 1523"/>
                    <a:gd name="T55" fmla="*/ 1013 h 1519"/>
                    <a:gd name="T56" fmla="*/ 13 w 1523"/>
                    <a:gd name="T57" fmla="*/ 902 h 1519"/>
                    <a:gd name="T58" fmla="*/ 0 w 1523"/>
                    <a:gd name="T59" fmla="*/ 752 h 1519"/>
                    <a:gd name="T60" fmla="*/ 17 w 1523"/>
                    <a:gd name="T61" fmla="*/ 605 h 1519"/>
                    <a:gd name="T62" fmla="*/ 60 w 1523"/>
                    <a:gd name="T63" fmla="*/ 466 h 1519"/>
                    <a:gd name="T64" fmla="*/ 130 w 1523"/>
                    <a:gd name="T65" fmla="*/ 337 h 1519"/>
                    <a:gd name="T66" fmla="*/ 222 w 1523"/>
                    <a:gd name="T67" fmla="*/ 223 h 1519"/>
                    <a:gd name="T68" fmla="*/ 337 w 1523"/>
                    <a:gd name="T69" fmla="*/ 128 h 1519"/>
                    <a:gd name="T70" fmla="*/ 471 w 1523"/>
                    <a:gd name="T71" fmla="*/ 56 h 1519"/>
                    <a:gd name="T72" fmla="*/ 540 w 1523"/>
                    <a:gd name="T73" fmla="*/ 32 h 1519"/>
                    <a:gd name="T74" fmla="*/ 666 w 1523"/>
                    <a:gd name="T75" fmla="*/ 6 h 1519"/>
                    <a:gd name="T76" fmla="*/ 761 w 1523"/>
                    <a:gd name="T77" fmla="*/ 0 h 1519"/>
                    <a:gd name="T78" fmla="*/ 939 w 1523"/>
                    <a:gd name="T79" fmla="*/ 20 h 1519"/>
                    <a:gd name="T80" fmla="*/ 1152 w 1523"/>
                    <a:gd name="T81" fmla="*/ 105 h 1519"/>
                    <a:gd name="T82" fmla="*/ 1328 w 1523"/>
                    <a:gd name="T83" fmla="*/ 252 h 1519"/>
                    <a:gd name="T84" fmla="*/ 1457 w 1523"/>
                    <a:gd name="T85" fmla="*/ 449 h 1519"/>
                    <a:gd name="T86" fmla="*/ 1491 w 1523"/>
                    <a:gd name="T87" fmla="*/ 543 h 1519"/>
                    <a:gd name="T88" fmla="*/ 1520 w 1523"/>
                    <a:gd name="T89" fmla="*/ 693 h 1519"/>
                    <a:gd name="T90" fmla="*/ 1518 w 1523"/>
                    <a:gd name="T91" fmla="*/ 842 h 1519"/>
                    <a:gd name="T92" fmla="*/ 1487 w 1523"/>
                    <a:gd name="T93" fmla="*/ 985 h 1519"/>
                    <a:gd name="T94" fmla="*/ 1431 w 1523"/>
                    <a:gd name="T95" fmla="*/ 1119 h 1519"/>
                    <a:gd name="T96" fmla="*/ 1349 w 1523"/>
                    <a:gd name="T97" fmla="*/ 1241 h 1519"/>
                    <a:gd name="T98" fmla="*/ 1246 w 1523"/>
                    <a:gd name="T99" fmla="*/ 1346 h 1519"/>
                    <a:gd name="T100" fmla="*/ 1120 w 1523"/>
                    <a:gd name="T101" fmla="*/ 1430 h 1519"/>
                    <a:gd name="T102" fmla="*/ 1015 w 1523"/>
                    <a:gd name="T103" fmla="*/ 1477 h 1519"/>
                    <a:gd name="T104" fmla="*/ 920 w 1523"/>
                    <a:gd name="T105" fmla="*/ 1503 h 1519"/>
                    <a:gd name="T106" fmla="*/ 793 w 1523"/>
                    <a:gd name="T107" fmla="*/ 1519 h 1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23" h="1519">
                      <a:moveTo>
                        <a:pt x="761" y="281"/>
                      </a:moveTo>
                      <a:lnTo>
                        <a:pt x="719" y="284"/>
                      </a:lnTo>
                      <a:lnTo>
                        <a:pt x="640" y="299"/>
                      </a:lnTo>
                      <a:lnTo>
                        <a:pt x="606" y="310"/>
                      </a:lnTo>
                      <a:lnTo>
                        <a:pt x="583" y="318"/>
                      </a:lnTo>
                      <a:lnTo>
                        <a:pt x="539" y="338"/>
                      </a:lnTo>
                      <a:lnTo>
                        <a:pt x="478" y="375"/>
                      </a:lnTo>
                      <a:lnTo>
                        <a:pt x="408" y="439"/>
                      </a:lnTo>
                      <a:lnTo>
                        <a:pt x="353" y="514"/>
                      </a:lnTo>
                      <a:lnTo>
                        <a:pt x="314" y="596"/>
                      </a:lnTo>
                      <a:lnTo>
                        <a:pt x="291" y="685"/>
                      </a:lnTo>
                      <a:lnTo>
                        <a:pt x="285" y="777"/>
                      </a:lnTo>
                      <a:lnTo>
                        <a:pt x="297" y="869"/>
                      </a:lnTo>
                      <a:lnTo>
                        <a:pt x="311" y="914"/>
                      </a:lnTo>
                      <a:lnTo>
                        <a:pt x="326" y="950"/>
                      </a:lnTo>
                      <a:lnTo>
                        <a:pt x="362" y="1018"/>
                      </a:lnTo>
                      <a:lnTo>
                        <a:pt x="407" y="1077"/>
                      </a:lnTo>
                      <a:lnTo>
                        <a:pt x="460" y="1129"/>
                      </a:lnTo>
                      <a:lnTo>
                        <a:pt x="519" y="1171"/>
                      </a:lnTo>
                      <a:lnTo>
                        <a:pt x="584" y="1204"/>
                      </a:lnTo>
                      <a:lnTo>
                        <a:pt x="653" y="1226"/>
                      </a:lnTo>
                      <a:lnTo>
                        <a:pt x="724" y="1237"/>
                      </a:lnTo>
                      <a:lnTo>
                        <a:pt x="761" y="1238"/>
                      </a:lnTo>
                      <a:lnTo>
                        <a:pt x="804" y="1236"/>
                      </a:lnTo>
                      <a:lnTo>
                        <a:pt x="883" y="1220"/>
                      </a:lnTo>
                      <a:lnTo>
                        <a:pt x="916" y="1210"/>
                      </a:lnTo>
                      <a:lnTo>
                        <a:pt x="940" y="1201"/>
                      </a:lnTo>
                      <a:lnTo>
                        <a:pt x="984" y="1181"/>
                      </a:lnTo>
                      <a:lnTo>
                        <a:pt x="1045" y="1143"/>
                      </a:lnTo>
                      <a:lnTo>
                        <a:pt x="1115" y="1081"/>
                      </a:lnTo>
                      <a:lnTo>
                        <a:pt x="1170" y="1006"/>
                      </a:lnTo>
                      <a:lnTo>
                        <a:pt x="1209" y="923"/>
                      </a:lnTo>
                      <a:lnTo>
                        <a:pt x="1232" y="834"/>
                      </a:lnTo>
                      <a:lnTo>
                        <a:pt x="1238" y="742"/>
                      </a:lnTo>
                      <a:lnTo>
                        <a:pt x="1226" y="650"/>
                      </a:lnTo>
                      <a:lnTo>
                        <a:pt x="1212" y="605"/>
                      </a:lnTo>
                      <a:lnTo>
                        <a:pt x="1197" y="568"/>
                      </a:lnTo>
                      <a:lnTo>
                        <a:pt x="1162" y="502"/>
                      </a:lnTo>
                      <a:lnTo>
                        <a:pt x="1119" y="443"/>
                      </a:lnTo>
                      <a:lnTo>
                        <a:pt x="1067" y="391"/>
                      </a:lnTo>
                      <a:lnTo>
                        <a:pt x="1009" y="349"/>
                      </a:lnTo>
                      <a:lnTo>
                        <a:pt x="945" y="316"/>
                      </a:lnTo>
                      <a:lnTo>
                        <a:pt x="875" y="294"/>
                      </a:lnTo>
                      <a:lnTo>
                        <a:pt x="800" y="282"/>
                      </a:lnTo>
                      <a:lnTo>
                        <a:pt x="761" y="281"/>
                      </a:lnTo>
                      <a:close/>
                      <a:moveTo>
                        <a:pt x="761" y="1519"/>
                      </a:moveTo>
                      <a:lnTo>
                        <a:pt x="761" y="1519"/>
                      </a:lnTo>
                      <a:lnTo>
                        <a:pt x="701" y="1518"/>
                      </a:lnTo>
                      <a:lnTo>
                        <a:pt x="584" y="1500"/>
                      </a:lnTo>
                      <a:lnTo>
                        <a:pt x="474" y="1465"/>
                      </a:lnTo>
                      <a:lnTo>
                        <a:pt x="371" y="1413"/>
                      </a:lnTo>
                      <a:lnTo>
                        <a:pt x="277" y="1348"/>
                      </a:lnTo>
                      <a:lnTo>
                        <a:pt x="195" y="1268"/>
                      </a:lnTo>
                      <a:lnTo>
                        <a:pt x="124" y="1175"/>
                      </a:lnTo>
                      <a:lnTo>
                        <a:pt x="66" y="1071"/>
                      </a:lnTo>
                      <a:lnTo>
                        <a:pt x="44" y="1013"/>
                      </a:lnTo>
                      <a:lnTo>
                        <a:pt x="31" y="976"/>
                      </a:lnTo>
                      <a:lnTo>
                        <a:pt x="13" y="902"/>
                      </a:lnTo>
                      <a:lnTo>
                        <a:pt x="3" y="827"/>
                      </a:lnTo>
                      <a:lnTo>
                        <a:pt x="0" y="752"/>
                      </a:lnTo>
                      <a:lnTo>
                        <a:pt x="5" y="678"/>
                      </a:lnTo>
                      <a:lnTo>
                        <a:pt x="17" y="605"/>
                      </a:lnTo>
                      <a:lnTo>
                        <a:pt x="36" y="535"/>
                      </a:lnTo>
                      <a:lnTo>
                        <a:pt x="60" y="466"/>
                      </a:lnTo>
                      <a:lnTo>
                        <a:pt x="92" y="400"/>
                      </a:lnTo>
                      <a:lnTo>
                        <a:pt x="130" y="337"/>
                      </a:lnTo>
                      <a:lnTo>
                        <a:pt x="174" y="278"/>
                      </a:lnTo>
                      <a:lnTo>
                        <a:pt x="222" y="223"/>
                      </a:lnTo>
                      <a:lnTo>
                        <a:pt x="277" y="173"/>
                      </a:lnTo>
                      <a:lnTo>
                        <a:pt x="337" y="128"/>
                      </a:lnTo>
                      <a:lnTo>
                        <a:pt x="403" y="89"/>
                      </a:lnTo>
                      <a:lnTo>
                        <a:pt x="471" y="56"/>
                      </a:lnTo>
                      <a:lnTo>
                        <a:pt x="508" y="42"/>
                      </a:lnTo>
                      <a:lnTo>
                        <a:pt x="540" y="32"/>
                      </a:lnTo>
                      <a:lnTo>
                        <a:pt x="603" y="17"/>
                      </a:lnTo>
                      <a:lnTo>
                        <a:pt x="666" y="6"/>
                      </a:lnTo>
                      <a:lnTo>
                        <a:pt x="730" y="1"/>
                      </a:lnTo>
                      <a:lnTo>
                        <a:pt x="761" y="0"/>
                      </a:lnTo>
                      <a:lnTo>
                        <a:pt x="821" y="2"/>
                      </a:lnTo>
                      <a:lnTo>
                        <a:pt x="939" y="20"/>
                      </a:lnTo>
                      <a:lnTo>
                        <a:pt x="1048" y="55"/>
                      </a:lnTo>
                      <a:lnTo>
                        <a:pt x="1152" y="105"/>
                      </a:lnTo>
                      <a:lnTo>
                        <a:pt x="1246" y="172"/>
                      </a:lnTo>
                      <a:lnTo>
                        <a:pt x="1328" y="252"/>
                      </a:lnTo>
                      <a:lnTo>
                        <a:pt x="1398" y="345"/>
                      </a:lnTo>
                      <a:lnTo>
                        <a:pt x="1457" y="449"/>
                      </a:lnTo>
                      <a:lnTo>
                        <a:pt x="1479" y="506"/>
                      </a:lnTo>
                      <a:lnTo>
                        <a:pt x="1491" y="543"/>
                      </a:lnTo>
                      <a:lnTo>
                        <a:pt x="1509" y="618"/>
                      </a:lnTo>
                      <a:lnTo>
                        <a:pt x="1520" y="693"/>
                      </a:lnTo>
                      <a:lnTo>
                        <a:pt x="1523" y="768"/>
                      </a:lnTo>
                      <a:lnTo>
                        <a:pt x="1518" y="842"/>
                      </a:lnTo>
                      <a:lnTo>
                        <a:pt x="1506" y="914"/>
                      </a:lnTo>
                      <a:lnTo>
                        <a:pt x="1487" y="985"/>
                      </a:lnTo>
                      <a:lnTo>
                        <a:pt x="1463" y="1054"/>
                      </a:lnTo>
                      <a:lnTo>
                        <a:pt x="1431" y="1119"/>
                      </a:lnTo>
                      <a:lnTo>
                        <a:pt x="1393" y="1182"/>
                      </a:lnTo>
                      <a:lnTo>
                        <a:pt x="1349" y="1241"/>
                      </a:lnTo>
                      <a:lnTo>
                        <a:pt x="1300" y="1296"/>
                      </a:lnTo>
                      <a:lnTo>
                        <a:pt x="1246" y="1346"/>
                      </a:lnTo>
                      <a:lnTo>
                        <a:pt x="1185" y="1391"/>
                      </a:lnTo>
                      <a:lnTo>
                        <a:pt x="1120" y="1430"/>
                      </a:lnTo>
                      <a:lnTo>
                        <a:pt x="1051" y="1463"/>
                      </a:lnTo>
                      <a:lnTo>
                        <a:pt x="1015" y="1477"/>
                      </a:lnTo>
                      <a:lnTo>
                        <a:pt x="983" y="1487"/>
                      </a:lnTo>
                      <a:lnTo>
                        <a:pt x="920" y="1503"/>
                      </a:lnTo>
                      <a:lnTo>
                        <a:pt x="856" y="1514"/>
                      </a:lnTo>
                      <a:lnTo>
                        <a:pt x="793" y="1519"/>
                      </a:lnTo>
                      <a:lnTo>
                        <a:pt x="761" y="1519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E1C040A-6D55-4AA8-B9E3-94709E3FF2CB}"/>
              </a:ext>
            </a:extLst>
          </p:cNvPr>
          <p:cNvSpPr txBox="1"/>
          <p:nvPr/>
        </p:nvSpPr>
        <p:spPr>
          <a:xfrm>
            <a:off x="3014296" y="2889437"/>
            <a:ext cx="6163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i="1" dirty="0">
                <a:solidFill>
                  <a:schemeClr val="bg1"/>
                </a:solidFill>
              </a:rPr>
              <a:t>라이프로그 데이터를 이용한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4A88C-7FD2-407D-BB1F-1F00F6C5F5EC}"/>
              </a:ext>
            </a:extLst>
          </p:cNvPr>
          <p:cNvSpPr txBox="1"/>
          <p:nvPr/>
        </p:nvSpPr>
        <p:spPr>
          <a:xfrm>
            <a:off x="7795122" y="5167562"/>
            <a:ext cx="439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rgbClr val="F8F7F2"/>
                </a:solidFill>
              </a:rPr>
              <a:t>데이터융합스쿨 </a:t>
            </a:r>
            <a:r>
              <a:rPr lang="en-US" altLang="ko-KR" i="1" dirty="0">
                <a:solidFill>
                  <a:srgbClr val="F8F7F2"/>
                </a:solidFill>
              </a:rPr>
              <a:t>                    20173253 </a:t>
            </a:r>
            <a:r>
              <a:rPr lang="ko-KR" altLang="en-US" i="1" dirty="0">
                <a:solidFill>
                  <a:srgbClr val="F8F7F2"/>
                </a:solidFill>
              </a:rPr>
              <a:t>최민영</a:t>
            </a:r>
            <a:endParaRPr lang="en-US" altLang="ko-KR" i="1" dirty="0">
              <a:solidFill>
                <a:srgbClr val="F8F7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4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790D16-633E-4A7B-8E3F-A5C4120DED69}"/>
              </a:ext>
            </a:extLst>
          </p:cNvPr>
          <p:cNvSpPr/>
          <p:nvPr/>
        </p:nvSpPr>
        <p:spPr>
          <a:xfrm>
            <a:off x="306928" y="219982"/>
            <a:ext cx="9765986" cy="3961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흡연 여부와 운동능력의 연관성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BE8167-C70E-40BE-85E3-93261EA5D3B0}"/>
              </a:ext>
            </a:extLst>
          </p:cNvPr>
          <p:cNvSpPr/>
          <p:nvPr/>
        </p:nvSpPr>
        <p:spPr>
          <a:xfrm>
            <a:off x="405601" y="284747"/>
            <a:ext cx="1112049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본론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9460A-ACF0-4E7F-8AB4-FD509D8D7557}"/>
              </a:ext>
            </a:extLst>
          </p:cNvPr>
          <p:cNvSpPr/>
          <p:nvPr/>
        </p:nvSpPr>
        <p:spPr>
          <a:xfrm>
            <a:off x="306928" y="791482"/>
            <a:ext cx="11565758" cy="5846535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9DDAE9B-0150-4B4A-826F-155D6372404B}"/>
              </a:ext>
            </a:extLst>
          </p:cNvPr>
          <p:cNvGrpSpPr/>
          <p:nvPr/>
        </p:nvGrpSpPr>
        <p:grpSpPr>
          <a:xfrm>
            <a:off x="10917886" y="219982"/>
            <a:ext cx="396000" cy="396101"/>
            <a:chOff x="5847806" y="324757"/>
            <a:chExt cx="396000" cy="39610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C3C91E-F5B2-4F5C-928A-D82B4731CBCB}"/>
                </a:ext>
              </a:extLst>
            </p:cNvPr>
            <p:cNvSpPr/>
            <p:nvPr/>
          </p:nvSpPr>
          <p:spPr>
            <a:xfrm>
              <a:off x="5847806" y="324757"/>
              <a:ext cx="396000" cy="396101"/>
            </a:xfrm>
            <a:prstGeom prst="ellipse">
              <a:avLst/>
            </a:prstGeom>
            <a:solidFill>
              <a:srgbClr val="AE509A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0" name="Group 19">
              <a:extLst>
                <a:ext uri="{FF2B5EF4-FFF2-40B4-BE49-F238E27FC236}">
                  <a16:creationId xmlns:a16="http://schemas.microsoft.com/office/drawing/2014/main" id="{D2F7DE7E-D886-4C12-B3DE-1C9561B46A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47243" y="407459"/>
              <a:ext cx="213051" cy="213051"/>
              <a:chOff x="2349" y="2828"/>
              <a:chExt cx="1784" cy="1784"/>
            </a:xfrm>
          </p:grpSpPr>
          <p:sp>
            <p:nvSpPr>
              <p:cNvPr id="61" name="Freeform 20">
                <a:extLst>
                  <a:ext uri="{FF2B5EF4-FFF2-40B4-BE49-F238E27FC236}">
                    <a16:creationId xmlns:a16="http://schemas.microsoft.com/office/drawing/2014/main" id="{9616995A-D46F-4B5A-890D-18E02D75F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E89DEA59-FC74-4C2F-8841-C7423ED27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F4A7D15A-F9F5-4047-8FB1-3D97035CF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3">
                <a:extLst>
                  <a:ext uri="{FF2B5EF4-FFF2-40B4-BE49-F238E27FC236}">
                    <a16:creationId xmlns:a16="http://schemas.microsoft.com/office/drawing/2014/main" id="{E5AC4C7B-DDA2-4CD1-9B91-CFEE5530D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508964B2-3D30-4EC1-913A-24BD39DD3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FE25AABE-513A-48E8-BB08-592F3DE59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8536E976-3682-4587-AC66-8E2C1B05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7">
                <a:extLst>
                  <a:ext uri="{FF2B5EF4-FFF2-40B4-BE49-F238E27FC236}">
                    <a16:creationId xmlns:a16="http://schemas.microsoft.com/office/drawing/2014/main" id="{7E0401B4-6767-43E0-B135-931200BED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0B984EF0-F2A3-41D3-B352-2D713E8FB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A5578B15-5352-48A3-B1C8-D6A9A3861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984FF9F0-4C42-47D4-A3E5-084DD5D34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97217F1B-DFA8-4545-9E59-00F778CA0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AF687FA1-AE89-4387-8959-EDB8A7F9B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9D102B84-2699-4433-A76C-B45C945FD3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73429835-7D8D-4511-ABDA-6E89F6788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920E88E3-5D57-41E5-BD9A-B3B1D5C49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8BA63A38-56BF-496C-8CEE-84AFF2808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670942A2-FA5A-45C1-9385-2007C70C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C6552D4D-5FA4-484D-A208-07F8A422A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F4DCF72-0946-4D97-B916-42B57EBC5FD9}"/>
              </a:ext>
            </a:extLst>
          </p:cNvPr>
          <p:cNvGrpSpPr/>
          <p:nvPr/>
        </p:nvGrpSpPr>
        <p:grpSpPr>
          <a:xfrm>
            <a:off x="11476686" y="219982"/>
            <a:ext cx="396000" cy="396101"/>
            <a:chOff x="6406606" y="324757"/>
            <a:chExt cx="396000" cy="39610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23C8C2-F164-4A19-B803-99FC774A8AF8}"/>
                </a:ext>
              </a:extLst>
            </p:cNvPr>
            <p:cNvSpPr/>
            <p:nvPr/>
          </p:nvSpPr>
          <p:spPr>
            <a:xfrm>
              <a:off x="6406606" y="324757"/>
              <a:ext cx="396000" cy="396101"/>
            </a:xfrm>
            <a:prstGeom prst="ellipse">
              <a:avLst/>
            </a:prstGeom>
            <a:solidFill>
              <a:srgbClr val="FD6165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2" name="Group 58">
              <a:extLst>
                <a:ext uri="{FF2B5EF4-FFF2-40B4-BE49-F238E27FC236}">
                  <a16:creationId xmlns:a16="http://schemas.microsoft.com/office/drawing/2014/main" id="{C72167EC-4050-4F29-80F0-EB8A6278D5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22392" y="418596"/>
              <a:ext cx="164428" cy="202362"/>
              <a:chOff x="6133" y="1070"/>
              <a:chExt cx="1218" cy="1499"/>
            </a:xfrm>
          </p:grpSpPr>
          <p:sp>
            <p:nvSpPr>
              <p:cNvPr id="83" name="Freeform 59">
                <a:extLst>
                  <a:ext uri="{FF2B5EF4-FFF2-40B4-BE49-F238E27FC236}">
                    <a16:creationId xmlns:a16="http://schemas.microsoft.com/office/drawing/2014/main" id="{C3DB390A-F8C1-4081-B758-5E033CE38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60">
                <a:extLst>
                  <a:ext uri="{FF2B5EF4-FFF2-40B4-BE49-F238E27FC236}">
                    <a16:creationId xmlns:a16="http://schemas.microsoft.com/office/drawing/2014/main" id="{28F051B0-BE6B-4773-8339-285B125EAF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61">
                <a:extLst>
                  <a:ext uri="{FF2B5EF4-FFF2-40B4-BE49-F238E27FC236}">
                    <a16:creationId xmlns:a16="http://schemas.microsoft.com/office/drawing/2014/main" id="{EAF588D7-3DEF-49F8-B6C6-7A280D3FF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62">
                <a:extLst>
                  <a:ext uri="{FF2B5EF4-FFF2-40B4-BE49-F238E27FC236}">
                    <a16:creationId xmlns:a16="http://schemas.microsoft.com/office/drawing/2014/main" id="{C9FF08B3-F466-4EC0-B3D2-164BF67AE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63">
                <a:extLst>
                  <a:ext uri="{FF2B5EF4-FFF2-40B4-BE49-F238E27FC236}">
                    <a16:creationId xmlns:a16="http://schemas.microsoft.com/office/drawing/2014/main" id="{A16E648E-CF1A-471C-9B95-4EBA7955F8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64">
                <a:extLst>
                  <a:ext uri="{FF2B5EF4-FFF2-40B4-BE49-F238E27FC236}">
                    <a16:creationId xmlns:a16="http://schemas.microsoft.com/office/drawing/2014/main" id="{3CAA5E3E-57AE-4FD6-A7E0-F55043A8B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65">
                <a:extLst>
                  <a:ext uri="{FF2B5EF4-FFF2-40B4-BE49-F238E27FC236}">
                    <a16:creationId xmlns:a16="http://schemas.microsoft.com/office/drawing/2014/main" id="{20C5BEA1-A64D-4167-954E-E413BB76C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66">
                <a:extLst>
                  <a:ext uri="{FF2B5EF4-FFF2-40B4-BE49-F238E27FC236}">
                    <a16:creationId xmlns:a16="http://schemas.microsoft.com/office/drawing/2014/main" id="{1E03095E-6F5C-44EB-A813-2CA2C74EE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67">
                <a:extLst>
                  <a:ext uri="{FF2B5EF4-FFF2-40B4-BE49-F238E27FC236}">
                    <a16:creationId xmlns:a16="http://schemas.microsoft.com/office/drawing/2014/main" id="{829EC0E5-6ECB-4198-BD6D-2F4361BDC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68">
                <a:extLst>
                  <a:ext uri="{FF2B5EF4-FFF2-40B4-BE49-F238E27FC236}">
                    <a16:creationId xmlns:a16="http://schemas.microsoft.com/office/drawing/2014/main" id="{C3B544B5-05D4-425E-8BB5-C3F5F64C0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69">
                <a:extLst>
                  <a:ext uri="{FF2B5EF4-FFF2-40B4-BE49-F238E27FC236}">
                    <a16:creationId xmlns:a16="http://schemas.microsoft.com/office/drawing/2014/main" id="{605D0310-12EB-431A-B7EE-FBDD67122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70">
                <a:extLst>
                  <a:ext uri="{FF2B5EF4-FFF2-40B4-BE49-F238E27FC236}">
                    <a16:creationId xmlns:a16="http://schemas.microsoft.com/office/drawing/2014/main" id="{E2AEBF55-EB28-4FF9-953F-66377254D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71">
                <a:extLst>
                  <a:ext uri="{FF2B5EF4-FFF2-40B4-BE49-F238E27FC236}">
                    <a16:creationId xmlns:a16="http://schemas.microsoft.com/office/drawing/2014/main" id="{70148BCD-8A81-4A7C-BE54-0924A1FEB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72">
                <a:extLst>
                  <a:ext uri="{FF2B5EF4-FFF2-40B4-BE49-F238E27FC236}">
                    <a16:creationId xmlns:a16="http://schemas.microsoft.com/office/drawing/2014/main" id="{1859A45C-3E4F-4E1A-8821-65B9FBE2C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73">
                <a:extLst>
                  <a:ext uri="{FF2B5EF4-FFF2-40B4-BE49-F238E27FC236}">
                    <a16:creationId xmlns:a16="http://schemas.microsoft.com/office/drawing/2014/main" id="{C7707E7F-6890-461E-B61A-132AFA9C7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74">
                <a:extLst>
                  <a:ext uri="{FF2B5EF4-FFF2-40B4-BE49-F238E27FC236}">
                    <a16:creationId xmlns:a16="http://schemas.microsoft.com/office/drawing/2014/main" id="{2C5D9EB4-C319-47A4-9F8F-2C0B92CE6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75">
                <a:extLst>
                  <a:ext uri="{FF2B5EF4-FFF2-40B4-BE49-F238E27FC236}">
                    <a16:creationId xmlns:a16="http://schemas.microsoft.com/office/drawing/2014/main" id="{F7A6CFE4-59D0-4C5B-A935-128C81773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76">
                <a:extLst>
                  <a:ext uri="{FF2B5EF4-FFF2-40B4-BE49-F238E27FC236}">
                    <a16:creationId xmlns:a16="http://schemas.microsoft.com/office/drawing/2014/main" id="{C647538C-425B-4FFA-A37E-731F407DD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77">
                <a:extLst>
                  <a:ext uri="{FF2B5EF4-FFF2-40B4-BE49-F238E27FC236}">
                    <a16:creationId xmlns:a16="http://schemas.microsoft.com/office/drawing/2014/main" id="{3EE7CCB8-6DEA-4988-B411-5B826E0A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9EB1202-CF7E-4D40-8E59-5F5A21417740}"/>
              </a:ext>
            </a:extLst>
          </p:cNvPr>
          <p:cNvGrpSpPr/>
          <p:nvPr/>
        </p:nvGrpSpPr>
        <p:grpSpPr>
          <a:xfrm>
            <a:off x="10361963" y="219983"/>
            <a:ext cx="396000" cy="396101"/>
            <a:chOff x="5291883" y="324758"/>
            <a:chExt cx="396000" cy="396101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A88C9CD-56B0-4DDB-A988-626056706C3E}"/>
                </a:ext>
              </a:extLst>
            </p:cNvPr>
            <p:cNvSpPr/>
            <p:nvPr/>
          </p:nvSpPr>
          <p:spPr>
            <a:xfrm>
              <a:off x="5291883" y="324758"/>
              <a:ext cx="396000" cy="396101"/>
            </a:xfrm>
            <a:prstGeom prst="ellipse">
              <a:avLst/>
            </a:prstGeom>
            <a:solidFill>
              <a:srgbClr val="6ADFCD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A16EC5FC-FF53-4154-87ED-275D7477AF38}"/>
                </a:ext>
              </a:extLst>
            </p:cNvPr>
            <p:cNvGrpSpPr/>
            <p:nvPr/>
          </p:nvGrpSpPr>
          <p:grpSpPr>
            <a:xfrm>
              <a:off x="5377954" y="420107"/>
              <a:ext cx="192375" cy="220760"/>
              <a:chOff x="5925324" y="-356011"/>
              <a:chExt cx="192375" cy="220760"/>
            </a:xfrm>
          </p:grpSpPr>
          <p:sp>
            <p:nvSpPr>
              <p:cNvPr id="106" name="Rectangle 43">
                <a:extLst>
                  <a:ext uri="{FF2B5EF4-FFF2-40B4-BE49-F238E27FC236}">
                    <a16:creationId xmlns:a16="http://schemas.microsoft.com/office/drawing/2014/main" id="{A5ABA5B9-E1C4-474A-A4FB-0EDBC3A6E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422" y="-194522"/>
                <a:ext cx="69272" cy="34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4">
                <a:extLst>
                  <a:ext uri="{FF2B5EF4-FFF2-40B4-BE49-F238E27FC236}">
                    <a16:creationId xmlns:a16="http://schemas.microsoft.com/office/drawing/2014/main" id="{6A29630F-C261-4F25-8EDF-8AE87899BA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5039" y="-198052"/>
                <a:ext cx="76185" cy="40740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5">
                <a:extLst>
                  <a:ext uri="{FF2B5EF4-FFF2-40B4-BE49-F238E27FC236}">
                    <a16:creationId xmlns:a16="http://schemas.microsoft.com/office/drawing/2014/main" id="{C594C38A-0C03-4C41-ABAD-6C4A1D547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1218" y="-159665"/>
                <a:ext cx="43387" cy="21032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6">
                <a:extLst>
                  <a:ext uri="{FF2B5EF4-FFF2-40B4-BE49-F238E27FC236}">
                    <a16:creationId xmlns:a16="http://schemas.microsoft.com/office/drawing/2014/main" id="{511FD400-0ECB-48F3-BECB-FC0152B12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8129" y="-163195"/>
                <a:ext cx="50300" cy="27944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7">
                <a:extLst>
                  <a:ext uri="{FF2B5EF4-FFF2-40B4-BE49-F238E27FC236}">
                    <a16:creationId xmlns:a16="http://schemas.microsoft.com/office/drawing/2014/main" id="{54CC9C4C-E162-40F7-A421-01663155F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1653" y="-352481"/>
                <a:ext cx="142663" cy="157665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48">
                <a:extLst>
                  <a:ext uri="{FF2B5EF4-FFF2-40B4-BE49-F238E27FC236}">
                    <a16:creationId xmlns:a16="http://schemas.microsoft.com/office/drawing/2014/main" id="{120D4CE7-A575-4B78-9A0C-C39319647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8270" y="-356011"/>
                <a:ext cx="149429" cy="16487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49">
                <a:extLst>
                  <a:ext uri="{FF2B5EF4-FFF2-40B4-BE49-F238E27FC236}">
                    <a16:creationId xmlns:a16="http://schemas.microsoft.com/office/drawing/2014/main" id="{357AFCD1-1B46-4F1B-82D4-E9054A97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98052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50">
                <a:extLst>
                  <a:ext uri="{FF2B5EF4-FFF2-40B4-BE49-F238E27FC236}">
                    <a16:creationId xmlns:a16="http://schemas.microsoft.com/office/drawing/2014/main" id="{08966DBB-2A98-4661-9820-566138A5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81138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51">
                <a:extLst>
                  <a:ext uri="{FF2B5EF4-FFF2-40B4-BE49-F238E27FC236}">
                    <a16:creationId xmlns:a16="http://schemas.microsoft.com/office/drawing/2014/main" id="{9C4A6B6A-32B2-4227-AFA9-BBD135EF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64225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52">
                <a:extLst>
                  <a:ext uri="{FF2B5EF4-FFF2-40B4-BE49-F238E27FC236}">
                    <a16:creationId xmlns:a16="http://schemas.microsoft.com/office/drawing/2014/main" id="{5435EC4B-7A33-4C2D-9B85-9FA6C3CA7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5324" y="-336891"/>
                <a:ext cx="172372" cy="13266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3">
                <a:extLst>
                  <a:ext uri="{FF2B5EF4-FFF2-40B4-BE49-F238E27FC236}">
                    <a16:creationId xmlns:a16="http://schemas.microsoft.com/office/drawing/2014/main" id="{D6152A3C-FC70-40F1-BF8E-84FB6083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333" y="-321448"/>
                <a:ext cx="75450" cy="75597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4">
                <a:extLst>
                  <a:ext uri="{FF2B5EF4-FFF2-40B4-BE49-F238E27FC236}">
                    <a16:creationId xmlns:a16="http://schemas.microsoft.com/office/drawing/2014/main" id="{3D5AC7EB-D2D5-4AE3-965E-99EFFCDE9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983" y="-298799"/>
                <a:ext cx="30298" cy="30298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5">
                <a:extLst>
                  <a:ext uri="{FF2B5EF4-FFF2-40B4-BE49-F238E27FC236}">
                    <a16:creationId xmlns:a16="http://schemas.microsoft.com/office/drawing/2014/main" id="{EF7DFE34-256D-489C-80F2-449F753BB6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24306" y="-302181"/>
                <a:ext cx="37210" cy="37210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C89713B-5B01-4AA5-9634-2A3295C3952E}"/>
              </a:ext>
            </a:extLst>
          </p:cNvPr>
          <p:cNvSpPr/>
          <p:nvPr/>
        </p:nvSpPr>
        <p:spPr>
          <a:xfrm>
            <a:off x="8308731" y="942196"/>
            <a:ext cx="3397671" cy="5554841"/>
          </a:xfrm>
          <a:prstGeom prst="roundRect">
            <a:avLst/>
          </a:prstGeom>
          <a:solidFill>
            <a:srgbClr val="F8F7F2"/>
          </a:solidFill>
          <a:ln>
            <a:solidFill>
              <a:srgbClr val="F8F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윗몸 일으키기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회귀 계수가 </a:t>
            </a:r>
            <a:r>
              <a:rPr lang="en-US" altLang="ko-KR" dirty="0">
                <a:solidFill>
                  <a:schemeClr val="tx1"/>
                </a:solidFill>
              </a:rPr>
              <a:t>- 0.005 </a:t>
            </a:r>
            <a:r>
              <a:rPr lang="ko-KR" altLang="en-US" dirty="0">
                <a:solidFill>
                  <a:schemeClr val="tx1"/>
                </a:solidFill>
              </a:rPr>
              <a:t>로 윗몸 일으키기 횟수가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회 늘어날 때 마다 흡연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흡연여부 </a:t>
            </a:r>
            <a:r>
              <a:rPr lang="en-US" altLang="ko-KR" dirty="0">
                <a:solidFill>
                  <a:schemeClr val="tx1"/>
                </a:solidFill>
              </a:rPr>
              <a:t>= 1) </a:t>
            </a:r>
            <a:r>
              <a:rPr lang="ko-KR" altLang="en-US" dirty="0">
                <a:solidFill>
                  <a:schemeClr val="tx1"/>
                </a:solidFill>
              </a:rPr>
              <a:t>일 오즈가 </a:t>
            </a:r>
            <a:r>
              <a:rPr lang="en-US" altLang="ko-KR" dirty="0">
                <a:solidFill>
                  <a:schemeClr val="tx1"/>
                </a:solidFill>
              </a:rPr>
              <a:t>0.995</a:t>
            </a:r>
            <a:r>
              <a:rPr lang="ko-KR" altLang="en-US" dirty="0">
                <a:solidFill>
                  <a:schemeClr val="tx1"/>
                </a:solidFill>
              </a:rPr>
              <a:t>배로 감소함을 알 수 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P </a:t>
            </a:r>
            <a:r>
              <a:rPr lang="ko-KR" altLang="en-US" dirty="0">
                <a:solidFill>
                  <a:schemeClr val="tx1"/>
                </a:solidFill>
              </a:rPr>
              <a:t>값이 </a:t>
            </a:r>
            <a:r>
              <a:rPr lang="en-US" altLang="ko-KR" dirty="0">
                <a:solidFill>
                  <a:schemeClr val="tx1"/>
                </a:solidFill>
              </a:rPr>
              <a:t>0.0125 </a:t>
            </a:r>
            <a:r>
              <a:rPr lang="ko-KR" altLang="en-US" dirty="0">
                <a:solidFill>
                  <a:schemeClr val="tx1"/>
                </a:solidFill>
              </a:rPr>
              <a:t>로 유의 수준 </a:t>
            </a:r>
            <a:r>
              <a:rPr lang="en-US" altLang="ko-KR" dirty="0">
                <a:solidFill>
                  <a:schemeClr val="tx1"/>
                </a:solidFill>
              </a:rPr>
              <a:t>0.05 </a:t>
            </a:r>
            <a:r>
              <a:rPr lang="ko-KR" altLang="en-US" dirty="0">
                <a:solidFill>
                  <a:schemeClr val="tx1"/>
                </a:solidFill>
              </a:rPr>
              <a:t>보다 작으므로 유의한 변수 이다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멀리뛰기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회귀 계수가 </a:t>
            </a:r>
            <a:r>
              <a:rPr lang="en-US" altLang="ko-KR" dirty="0">
                <a:solidFill>
                  <a:schemeClr val="tx1"/>
                </a:solidFill>
              </a:rPr>
              <a:t>0.0008</a:t>
            </a:r>
            <a:r>
              <a:rPr lang="ko-KR" altLang="en-US" dirty="0">
                <a:solidFill>
                  <a:schemeClr val="tx1"/>
                </a:solidFill>
              </a:rPr>
              <a:t> 로 점프 길이가 </a:t>
            </a:r>
            <a:r>
              <a:rPr lang="en-US" altLang="ko-KR" dirty="0">
                <a:solidFill>
                  <a:schemeClr val="tx1"/>
                </a:solidFill>
              </a:rPr>
              <a:t>1(cm) </a:t>
            </a:r>
            <a:r>
              <a:rPr lang="ko-KR" altLang="en-US" dirty="0">
                <a:solidFill>
                  <a:schemeClr val="tx1"/>
                </a:solidFill>
              </a:rPr>
              <a:t>증가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할 때 흡연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흡연여부 </a:t>
            </a:r>
            <a:r>
              <a:rPr lang="en-US" altLang="ko-KR" dirty="0">
                <a:solidFill>
                  <a:schemeClr val="tx1"/>
                </a:solidFill>
              </a:rPr>
              <a:t>= 1) </a:t>
            </a:r>
            <a:r>
              <a:rPr lang="ko-KR" altLang="en-US" dirty="0">
                <a:solidFill>
                  <a:schemeClr val="tx1"/>
                </a:solidFill>
              </a:rPr>
              <a:t>일 오즈가  </a:t>
            </a:r>
            <a:r>
              <a:rPr lang="en-US" altLang="ko-KR" dirty="0">
                <a:solidFill>
                  <a:schemeClr val="tx1"/>
                </a:solidFill>
              </a:rPr>
              <a:t>1.0008 </a:t>
            </a:r>
            <a:r>
              <a:rPr lang="ko-KR" altLang="en-US" dirty="0">
                <a:solidFill>
                  <a:schemeClr val="tx1"/>
                </a:solidFill>
              </a:rPr>
              <a:t>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증가함을 알 수 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P</a:t>
            </a:r>
            <a:r>
              <a:rPr lang="ko-KR" altLang="en-US" dirty="0">
                <a:solidFill>
                  <a:schemeClr val="tx1"/>
                </a:solidFill>
              </a:rPr>
              <a:t> 값이 </a:t>
            </a:r>
            <a:r>
              <a:rPr lang="en-US" altLang="ko-KR" dirty="0">
                <a:solidFill>
                  <a:schemeClr val="tx1"/>
                </a:solidFill>
              </a:rPr>
              <a:t>0.3178</a:t>
            </a:r>
            <a:r>
              <a:rPr lang="ko-KR" altLang="en-US" dirty="0">
                <a:solidFill>
                  <a:schemeClr val="tx1"/>
                </a:solidFill>
              </a:rPr>
              <a:t>으로 유의 수준을 벗어나므로 유의미한 변수라고 하기 어렵다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52AB7D26-DBC7-4094-8522-C5D446192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6" y="1203721"/>
            <a:ext cx="7865884" cy="48627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14BF6E-B027-4537-B4F2-A6F3CE6D3335}"/>
              </a:ext>
            </a:extLst>
          </p:cNvPr>
          <p:cNvSpPr/>
          <p:nvPr/>
        </p:nvSpPr>
        <p:spPr>
          <a:xfrm>
            <a:off x="2971800" y="3059723"/>
            <a:ext cx="1266092" cy="888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8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790D16-633E-4A7B-8E3F-A5C4120DED69}"/>
              </a:ext>
            </a:extLst>
          </p:cNvPr>
          <p:cNvSpPr/>
          <p:nvPr/>
        </p:nvSpPr>
        <p:spPr>
          <a:xfrm>
            <a:off x="306928" y="219982"/>
            <a:ext cx="9765986" cy="3961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나이에 따른 악력의 차이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BE8167-C70E-40BE-85E3-93261EA5D3B0}"/>
              </a:ext>
            </a:extLst>
          </p:cNvPr>
          <p:cNvSpPr/>
          <p:nvPr/>
        </p:nvSpPr>
        <p:spPr>
          <a:xfrm>
            <a:off x="405601" y="284747"/>
            <a:ext cx="1112049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본론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9460A-ACF0-4E7F-8AB4-FD509D8D7557}"/>
              </a:ext>
            </a:extLst>
          </p:cNvPr>
          <p:cNvSpPr/>
          <p:nvPr/>
        </p:nvSpPr>
        <p:spPr>
          <a:xfrm>
            <a:off x="306928" y="791482"/>
            <a:ext cx="11565758" cy="5846535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9DDAE9B-0150-4B4A-826F-155D6372404B}"/>
              </a:ext>
            </a:extLst>
          </p:cNvPr>
          <p:cNvGrpSpPr/>
          <p:nvPr/>
        </p:nvGrpSpPr>
        <p:grpSpPr>
          <a:xfrm>
            <a:off x="10917886" y="219982"/>
            <a:ext cx="396000" cy="396101"/>
            <a:chOff x="5847806" y="324757"/>
            <a:chExt cx="396000" cy="39610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C3C91E-F5B2-4F5C-928A-D82B4731CBCB}"/>
                </a:ext>
              </a:extLst>
            </p:cNvPr>
            <p:cNvSpPr/>
            <p:nvPr/>
          </p:nvSpPr>
          <p:spPr>
            <a:xfrm>
              <a:off x="5847806" y="324757"/>
              <a:ext cx="396000" cy="396101"/>
            </a:xfrm>
            <a:prstGeom prst="ellipse">
              <a:avLst/>
            </a:prstGeom>
            <a:solidFill>
              <a:srgbClr val="AE509A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0" name="Group 19">
              <a:extLst>
                <a:ext uri="{FF2B5EF4-FFF2-40B4-BE49-F238E27FC236}">
                  <a16:creationId xmlns:a16="http://schemas.microsoft.com/office/drawing/2014/main" id="{D2F7DE7E-D886-4C12-B3DE-1C9561B46A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47243" y="407459"/>
              <a:ext cx="213051" cy="213051"/>
              <a:chOff x="2349" y="2828"/>
              <a:chExt cx="1784" cy="1784"/>
            </a:xfrm>
          </p:grpSpPr>
          <p:sp>
            <p:nvSpPr>
              <p:cNvPr id="61" name="Freeform 20">
                <a:extLst>
                  <a:ext uri="{FF2B5EF4-FFF2-40B4-BE49-F238E27FC236}">
                    <a16:creationId xmlns:a16="http://schemas.microsoft.com/office/drawing/2014/main" id="{9616995A-D46F-4B5A-890D-18E02D75F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E89DEA59-FC74-4C2F-8841-C7423ED27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F4A7D15A-F9F5-4047-8FB1-3D97035CF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3">
                <a:extLst>
                  <a:ext uri="{FF2B5EF4-FFF2-40B4-BE49-F238E27FC236}">
                    <a16:creationId xmlns:a16="http://schemas.microsoft.com/office/drawing/2014/main" id="{E5AC4C7B-DDA2-4CD1-9B91-CFEE5530D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508964B2-3D30-4EC1-913A-24BD39DD3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FE25AABE-513A-48E8-BB08-592F3DE59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8536E976-3682-4587-AC66-8E2C1B05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7">
                <a:extLst>
                  <a:ext uri="{FF2B5EF4-FFF2-40B4-BE49-F238E27FC236}">
                    <a16:creationId xmlns:a16="http://schemas.microsoft.com/office/drawing/2014/main" id="{7E0401B4-6767-43E0-B135-931200BED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0B984EF0-F2A3-41D3-B352-2D713E8FB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A5578B15-5352-48A3-B1C8-D6A9A3861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984FF9F0-4C42-47D4-A3E5-084DD5D34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97217F1B-DFA8-4545-9E59-00F778CA0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AF687FA1-AE89-4387-8959-EDB8A7F9B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9D102B84-2699-4433-A76C-B45C945FD3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73429835-7D8D-4511-ABDA-6E89F6788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920E88E3-5D57-41E5-BD9A-B3B1D5C49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8BA63A38-56BF-496C-8CEE-84AFF2808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670942A2-FA5A-45C1-9385-2007C70C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C6552D4D-5FA4-484D-A208-07F8A422A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F4DCF72-0946-4D97-B916-42B57EBC5FD9}"/>
              </a:ext>
            </a:extLst>
          </p:cNvPr>
          <p:cNvGrpSpPr/>
          <p:nvPr/>
        </p:nvGrpSpPr>
        <p:grpSpPr>
          <a:xfrm>
            <a:off x="11476686" y="219982"/>
            <a:ext cx="396000" cy="396101"/>
            <a:chOff x="6406606" y="324757"/>
            <a:chExt cx="396000" cy="39610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23C8C2-F164-4A19-B803-99FC774A8AF8}"/>
                </a:ext>
              </a:extLst>
            </p:cNvPr>
            <p:cNvSpPr/>
            <p:nvPr/>
          </p:nvSpPr>
          <p:spPr>
            <a:xfrm>
              <a:off x="6406606" y="324757"/>
              <a:ext cx="396000" cy="396101"/>
            </a:xfrm>
            <a:prstGeom prst="ellipse">
              <a:avLst/>
            </a:prstGeom>
            <a:solidFill>
              <a:srgbClr val="FD6165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2" name="Group 58">
              <a:extLst>
                <a:ext uri="{FF2B5EF4-FFF2-40B4-BE49-F238E27FC236}">
                  <a16:creationId xmlns:a16="http://schemas.microsoft.com/office/drawing/2014/main" id="{C72167EC-4050-4F29-80F0-EB8A6278D5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22392" y="418596"/>
              <a:ext cx="164428" cy="202362"/>
              <a:chOff x="6133" y="1070"/>
              <a:chExt cx="1218" cy="1499"/>
            </a:xfrm>
          </p:grpSpPr>
          <p:sp>
            <p:nvSpPr>
              <p:cNvPr id="83" name="Freeform 59">
                <a:extLst>
                  <a:ext uri="{FF2B5EF4-FFF2-40B4-BE49-F238E27FC236}">
                    <a16:creationId xmlns:a16="http://schemas.microsoft.com/office/drawing/2014/main" id="{C3DB390A-F8C1-4081-B758-5E033CE38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60">
                <a:extLst>
                  <a:ext uri="{FF2B5EF4-FFF2-40B4-BE49-F238E27FC236}">
                    <a16:creationId xmlns:a16="http://schemas.microsoft.com/office/drawing/2014/main" id="{28F051B0-BE6B-4773-8339-285B125EAF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61">
                <a:extLst>
                  <a:ext uri="{FF2B5EF4-FFF2-40B4-BE49-F238E27FC236}">
                    <a16:creationId xmlns:a16="http://schemas.microsoft.com/office/drawing/2014/main" id="{EAF588D7-3DEF-49F8-B6C6-7A280D3FF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62">
                <a:extLst>
                  <a:ext uri="{FF2B5EF4-FFF2-40B4-BE49-F238E27FC236}">
                    <a16:creationId xmlns:a16="http://schemas.microsoft.com/office/drawing/2014/main" id="{C9FF08B3-F466-4EC0-B3D2-164BF67AE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63">
                <a:extLst>
                  <a:ext uri="{FF2B5EF4-FFF2-40B4-BE49-F238E27FC236}">
                    <a16:creationId xmlns:a16="http://schemas.microsoft.com/office/drawing/2014/main" id="{A16E648E-CF1A-471C-9B95-4EBA7955F8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64">
                <a:extLst>
                  <a:ext uri="{FF2B5EF4-FFF2-40B4-BE49-F238E27FC236}">
                    <a16:creationId xmlns:a16="http://schemas.microsoft.com/office/drawing/2014/main" id="{3CAA5E3E-57AE-4FD6-A7E0-F55043A8B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65">
                <a:extLst>
                  <a:ext uri="{FF2B5EF4-FFF2-40B4-BE49-F238E27FC236}">
                    <a16:creationId xmlns:a16="http://schemas.microsoft.com/office/drawing/2014/main" id="{20C5BEA1-A64D-4167-954E-E413BB76C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66">
                <a:extLst>
                  <a:ext uri="{FF2B5EF4-FFF2-40B4-BE49-F238E27FC236}">
                    <a16:creationId xmlns:a16="http://schemas.microsoft.com/office/drawing/2014/main" id="{1E03095E-6F5C-44EB-A813-2CA2C74EE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67">
                <a:extLst>
                  <a:ext uri="{FF2B5EF4-FFF2-40B4-BE49-F238E27FC236}">
                    <a16:creationId xmlns:a16="http://schemas.microsoft.com/office/drawing/2014/main" id="{829EC0E5-6ECB-4198-BD6D-2F4361BDC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68">
                <a:extLst>
                  <a:ext uri="{FF2B5EF4-FFF2-40B4-BE49-F238E27FC236}">
                    <a16:creationId xmlns:a16="http://schemas.microsoft.com/office/drawing/2014/main" id="{C3B544B5-05D4-425E-8BB5-C3F5F64C0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69">
                <a:extLst>
                  <a:ext uri="{FF2B5EF4-FFF2-40B4-BE49-F238E27FC236}">
                    <a16:creationId xmlns:a16="http://schemas.microsoft.com/office/drawing/2014/main" id="{605D0310-12EB-431A-B7EE-FBDD67122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70">
                <a:extLst>
                  <a:ext uri="{FF2B5EF4-FFF2-40B4-BE49-F238E27FC236}">
                    <a16:creationId xmlns:a16="http://schemas.microsoft.com/office/drawing/2014/main" id="{E2AEBF55-EB28-4FF9-953F-66377254D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71">
                <a:extLst>
                  <a:ext uri="{FF2B5EF4-FFF2-40B4-BE49-F238E27FC236}">
                    <a16:creationId xmlns:a16="http://schemas.microsoft.com/office/drawing/2014/main" id="{70148BCD-8A81-4A7C-BE54-0924A1FEB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72">
                <a:extLst>
                  <a:ext uri="{FF2B5EF4-FFF2-40B4-BE49-F238E27FC236}">
                    <a16:creationId xmlns:a16="http://schemas.microsoft.com/office/drawing/2014/main" id="{1859A45C-3E4F-4E1A-8821-65B9FBE2C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73">
                <a:extLst>
                  <a:ext uri="{FF2B5EF4-FFF2-40B4-BE49-F238E27FC236}">
                    <a16:creationId xmlns:a16="http://schemas.microsoft.com/office/drawing/2014/main" id="{C7707E7F-6890-461E-B61A-132AFA9C7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74">
                <a:extLst>
                  <a:ext uri="{FF2B5EF4-FFF2-40B4-BE49-F238E27FC236}">
                    <a16:creationId xmlns:a16="http://schemas.microsoft.com/office/drawing/2014/main" id="{2C5D9EB4-C319-47A4-9F8F-2C0B92CE6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75">
                <a:extLst>
                  <a:ext uri="{FF2B5EF4-FFF2-40B4-BE49-F238E27FC236}">
                    <a16:creationId xmlns:a16="http://schemas.microsoft.com/office/drawing/2014/main" id="{F7A6CFE4-59D0-4C5B-A935-128C81773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76">
                <a:extLst>
                  <a:ext uri="{FF2B5EF4-FFF2-40B4-BE49-F238E27FC236}">
                    <a16:creationId xmlns:a16="http://schemas.microsoft.com/office/drawing/2014/main" id="{C647538C-425B-4FFA-A37E-731F407DD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77">
                <a:extLst>
                  <a:ext uri="{FF2B5EF4-FFF2-40B4-BE49-F238E27FC236}">
                    <a16:creationId xmlns:a16="http://schemas.microsoft.com/office/drawing/2014/main" id="{3EE7CCB8-6DEA-4988-B411-5B826E0A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9EB1202-CF7E-4D40-8E59-5F5A21417740}"/>
              </a:ext>
            </a:extLst>
          </p:cNvPr>
          <p:cNvGrpSpPr/>
          <p:nvPr/>
        </p:nvGrpSpPr>
        <p:grpSpPr>
          <a:xfrm>
            <a:off x="10361963" y="219983"/>
            <a:ext cx="396000" cy="396101"/>
            <a:chOff x="5291883" y="324758"/>
            <a:chExt cx="396000" cy="396101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A88C9CD-56B0-4DDB-A988-626056706C3E}"/>
                </a:ext>
              </a:extLst>
            </p:cNvPr>
            <p:cNvSpPr/>
            <p:nvPr/>
          </p:nvSpPr>
          <p:spPr>
            <a:xfrm>
              <a:off x="5291883" y="324758"/>
              <a:ext cx="396000" cy="396101"/>
            </a:xfrm>
            <a:prstGeom prst="ellipse">
              <a:avLst/>
            </a:prstGeom>
            <a:solidFill>
              <a:srgbClr val="6ADFCD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A16EC5FC-FF53-4154-87ED-275D7477AF38}"/>
                </a:ext>
              </a:extLst>
            </p:cNvPr>
            <p:cNvGrpSpPr/>
            <p:nvPr/>
          </p:nvGrpSpPr>
          <p:grpSpPr>
            <a:xfrm>
              <a:off x="5377954" y="420107"/>
              <a:ext cx="192375" cy="220760"/>
              <a:chOff x="5925324" y="-356011"/>
              <a:chExt cx="192375" cy="220760"/>
            </a:xfrm>
          </p:grpSpPr>
          <p:sp>
            <p:nvSpPr>
              <p:cNvPr id="106" name="Rectangle 43">
                <a:extLst>
                  <a:ext uri="{FF2B5EF4-FFF2-40B4-BE49-F238E27FC236}">
                    <a16:creationId xmlns:a16="http://schemas.microsoft.com/office/drawing/2014/main" id="{A5ABA5B9-E1C4-474A-A4FB-0EDBC3A6E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422" y="-194522"/>
                <a:ext cx="69272" cy="34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4">
                <a:extLst>
                  <a:ext uri="{FF2B5EF4-FFF2-40B4-BE49-F238E27FC236}">
                    <a16:creationId xmlns:a16="http://schemas.microsoft.com/office/drawing/2014/main" id="{6A29630F-C261-4F25-8EDF-8AE87899BA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5039" y="-198052"/>
                <a:ext cx="76185" cy="40740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5">
                <a:extLst>
                  <a:ext uri="{FF2B5EF4-FFF2-40B4-BE49-F238E27FC236}">
                    <a16:creationId xmlns:a16="http://schemas.microsoft.com/office/drawing/2014/main" id="{C594C38A-0C03-4C41-ABAD-6C4A1D547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1218" y="-159665"/>
                <a:ext cx="43387" cy="21032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6">
                <a:extLst>
                  <a:ext uri="{FF2B5EF4-FFF2-40B4-BE49-F238E27FC236}">
                    <a16:creationId xmlns:a16="http://schemas.microsoft.com/office/drawing/2014/main" id="{511FD400-0ECB-48F3-BECB-FC0152B12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8129" y="-163195"/>
                <a:ext cx="50300" cy="27944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7">
                <a:extLst>
                  <a:ext uri="{FF2B5EF4-FFF2-40B4-BE49-F238E27FC236}">
                    <a16:creationId xmlns:a16="http://schemas.microsoft.com/office/drawing/2014/main" id="{54CC9C4C-E162-40F7-A421-01663155F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1653" y="-352481"/>
                <a:ext cx="142663" cy="157665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48">
                <a:extLst>
                  <a:ext uri="{FF2B5EF4-FFF2-40B4-BE49-F238E27FC236}">
                    <a16:creationId xmlns:a16="http://schemas.microsoft.com/office/drawing/2014/main" id="{120D4CE7-A575-4B78-9A0C-C39319647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8270" y="-356011"/>
                <a:ext cx="149429" cy="16487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49">
                <a:extLst>
                  <a:ext uri="{FF2B5EF4-FFF2-40B4-BE49-F238E27FC236}">
                    <a16:creationId xmlns:a16="http://schemas.microsoft.com/office/drawing/2014/main" id="{357AFCD1-1B46-4F1B-82D4-E9054A97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98052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50">
                <a:extLst>
                  <a:ext uri="{FF2B5EF4-FFF2-40B4-BE49-F238E27FC236}">
                    <a16:creationId xmlns:a16="http://schemas.microsoft.com/office/drawing/2014/main" id="{08966DBB-2A98-4661-9820-566138A5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81138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51">
                <a:extLst>
                  <a:ext uri="{FF2B5EF4-FFF2-40B4-BE49-F238E27FC236}">
                    <a16:creationId xmlns:a16="http://schemas.microsoft.com/office/drawing/2014/main" id="{9C4A6B6A-32B2-4227-AFA9-BBD135EF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64225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52">
                <a:extLst>
                  <a:ext uri="{FF2B5EF4-FFF2-40B4-BE49-F238E27FC236}">
                    <a16:creationId xmlns:a16="http://schemas.microsoft.com/office/drawing/2014/main" id="{5435EC4B-7A33-4C2D-9B85-9FA6C3CA7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5324" y="-336891"/>
                <a:ext cx="172372" cy="13266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3">
                <a:extLst>
                  <a:ext uri="{FF2B5EF4-FFF2-40B4-BE49-F238E27FC236}">
                    <a16:creationId xmlns:a16="http://schemas.microsoft.com/office/drawing/2014/main" id="{D6152A3C-FC70-40F1-BF8E-84FB6083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333" y="-321448"/>
                <a:ext cx="75450" cy="75597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4">
                <a:extLst>
                  <a:ext uri="{FF2B5EF4-FFF2-40B4-BE49-F238E27FC236}">
                    <a16:creationId xmlns:a16="http://schemas.microsoft.com/office/drawing/2014/main" id="{3D5AC7EB-D2D5-4AE3-965E-99EFFCDE9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983" y="-298799"/>
                <a:ext cx="30298" cy="30298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5">
                <a:extLst>
                  <a:ext uri="{FF2B5EF4-FFF2-40B4-BE49-F238E27FC236}">
                    <a16:creationId xmlns:a16="http://schemas.microsoft.com/office/drawing/2014/main" id="{EF7DFE34-256D-489C-80F2-449F753BB6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24306" y="-302181"/>
                <a:ext cx="37210" cy="37210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CA80779-B5C4-4021-9BE1-E2080EA1A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14" y="1009271"/>
            <a:ext cx="8249801" cy="5410955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2D1D6BB-92FB-4CCD-984C-D4C5A8ECB67E}"/>
              </a:ext>
            </a:extLst>
          </p:cNvPr>
          <p:cNvSpPr/>
          <p:nvPr/>
        </p:nvSpPr>
        <p:spPr>
          <a:xfrm>
            <a:off x="8855684" y="942196"/>
            <a:ext cx="2850718" cy="5554841"/>
          </a:xfrm>
          <a:prstGeom prst="roundRect">
            <a:avLst/>
          </a:prstGeom>
          <a:solidFill>
            <a:srgbClr val="F8F7F2"/>
          </a:solidFill>
          <a:ln>
            <a:solidFill>
              <a:srgbClr val="F8F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나이대별 악력을 비교한 결과 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대의 악력이 평균 </a:t>
            </a:r>
            <a:r>
              <a:rPr lang="en-US" altLang="ko-KR" dirty="0">
                <a:solidFill>
                  <a:schemeClr val="tx1"/>
                </a:solidFill>
              </a:rPr>
              <a:t>40.71</a:t>
            </a:r>
            <a:r>
              <a:rPr lang="ko-KR" altLang="en-US" dirty="0">
                <a:solidFill>
                  <a:schemeClr val="tx1"/>
                </a:solidFill>
              </a:rPr>
              <a:t>로 가장 높고 이후에는 감소함을 볼 수 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394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790D16-633E-4A7B-8E3F-A5C4120DED69}"/>
              </a:ext>
            </a:extLst>
          </p:cNvPr>
          <p:cNvSpPr/>
          <p:nvPr/>
        </p:nvSpPr>
        <p:spPr>
          <a:xfrm>
            <a:off x="306928" y="219982"/>
            <a:ext cx="9765986" cy="3961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ko-KR" altLang="en-US" sz="2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 정리 </a:t>
            </a:r>
            <a:endParaRPr lang="en-US" altLang="ko-KR" sz="2000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BE8167-C70E-40BE-85E3-93261EA5D3B0}"/>
              </a:ext>
            </a:extLst>
          </p:cNvPr>
          <p:cNvSpPr/>
          <p:nvPr/>
        </p:nvSpPr>
        <p:spPr>
          <a:xfrm>
            <a:off x="405601" y="284747"/>
            <a:ext cx="1112049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결론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9460A-ACF0-4E7F-8AB4-FD509D8D7557}"/>
              </a:ext>
            </a:extLst>
          </p:cNvPr>
          <p:cNvSpPr/>
          <p:nvPr/>
        </p:nvSpPr>
        <p:spPr>
          <a:xfrm>
            <a:off x="306928" y="791482"/>
            <a:ext cx="11565758" cy="5846535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성별 그룹 간의 운동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윗몸 일으키기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수행 능력은 평균적으로 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14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 차이 난다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 latinLnBrk="0"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윗몸 일으키기는 흡연 여부와 유의미한 연관성을 보인다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pPr marL="171450" indent="-171450" latinLnBrk="0"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30 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대의 악력이 가장 강하며 이후에 감소한다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9DDAE9B-0150-4B4A-826F-155D6372404B}"/>
              </a:ext>
            </a:extLst>
          </p:cNvPr>
          <p:cNvGrpSpPr/>
          <p:nvPr/>
        </p:nvGrpSpPr>
        <p:grpSpPr>
          <a:xfrm>
            <a:off x="10917886" y="219982"/>
            <a:ext cx="396000" cy="396101"/>
            <a:chOff x="5847806" y="324757"/>
            <a:chExt cx="396000" cy="39610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C3C91E-F5B2-4F5C-928A-D82B4731CBCB}"/>
                </a:ext>
              </a:extLst>
            </p:cNvPr>
            <p:cNvSpPr/>
            <p:nvPr/>
          </p:nvSpPr>
          <p:spPr>
            <a:xfrm>
              <a:off x="5847806" y="324757"/>
              <a:ext cx="396000" cy="396101"/>
            </a:xfrm>
            <a:prstGeom prst="ellipse">
              <a:avLst/>
            </a:prstGeom>
            <a:solidFill>
              <a:srgbClr val="AE509A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0" name="Group 19">
              <a:extLst>
                <a:ext uri="{FF2B5EF4-FFF2-40B4-BE49-F238E27FC236}">
                  <a16:creationId xmlns:a16="http://schemas.microsoft.com/office/drawing/2014/main" id="{D2F7DE7E-D886-4C12-B3DE-1C9561B46A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47243" y="407459"/>
              <a:ext cx="213051" cy="213051"/>
              <a:chOff x="2349" y="2828"/>
              <a:chExt cx="1784" cy="1784"/>
            </a:xfrm>
          </p:grpSpPr>
          <p:sp>
            <p:nvSpPr>
              <p:cNvPr id="61" name="Freeform 20">
                <a:extLst>
                  <a:ext uri="{FF2B5EF4-FFF2-40B4-BE49-F238E27FC236}">
                    <a16:creationId xmlns:a16="http://schemas.microsoft.com/office/drawing/2014/main" id="{9616995A-D46F-4B5A-890D-18E02D75F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E89DEA59-FC74-4C2F-8841-C7423ED27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F4A7D15A-F9F5-4047-8FB1-3D97035CF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3">
                <a:extLst>
                  <a:ext uri="{FF2B5EF4-FFF2-40B4-BE49-F238E27FC236}">
                    <a16:creationId xmlns:a16="http://schemas.microsoft.com/office/drawing/2014/main" id="{E5AC4C7B-DDA2-4CD1-9B91-CFEE5530D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508964B2-3D30-4EC1-913A-24BD39DD3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FE25AABE-513A-48E8-BB08-592F3DE59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8536E976-3682-4587-AC66-8E2C1B05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7">
                <a:extLst>
                  <a:ext uri="{FF2B5EF4-FFF2-40B4-BE49-F238E27FC236}">
                    <a16:creationId xmlns:a16="http://schemas.microsoft.com/office/drawing/2014/main" id="{7E0401B4-6767-43E0-B135-931200BED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0B984EF0-F2A3-41D3-B352-2D713E8FB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A5578B15-5352-48A3-B1C8-D6A9A3861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984FF9F0-4C42-47D4-A3E5-084DD5D34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97217F1B-DFA8-4545-9E59-00F778CA0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AF687FA1-AE89-4387-8959-EDB8A7F9B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9D102B84-2699-4433-A76C-B45C945FD3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73429835-7D8D-4511-ABDA-6E89F6788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920E88E3-5D57-41E5-BD9A-B3B1D5C49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8BA63A38-56BF-496C-8CEE-84AFF2808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670942A2-FA5A-45C1-9385-2007C70C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C6552D4D-5FA4-484D-A208-07F8A422A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F4DCF72-0946-4D97-B916-42B57EBC5FD9}"/>
              </a:ext>
            </a:extLst>
          </p:cNvPr>
          <p:cNvGrpSpPr/>
          <p:nvPr/>
        </p:nvGrpSpPr>
        <p:grpSpPr>
          <a:xfrm>
            <a:off x="11476686" y="219982"/>
            <a:ext cx="396000" cy="396101"/>
            <a:chOff x="6406606" y="324757"/>
            <a:chExt cx="396000" cy="39610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23C8C2-F164-4A19-B803-99FC774A8AF8}"/>
                </a:ext>
              </a:extLst>
            </p:cNvPr>
            <p:cNvSpPr/>
            <p:nvPr/>
          </p:nvSpPr>
          <p:spPr>
            <a:xfrm>
              <a:off x="6406606" y="324757"/>
              <a:ext cx="396000" cy="396101"/>
            </a:xfrm>
            <a:prstGeom prst="ellipse">
              <a:avLst/>
            </a:prstGeom>
            <a:solidFill>
              <a:srgbClr val="FD6165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2" name="Group 58">
              <a:extLst>
                <a:ext uri="{FF2B5EF4-FFF2-40B4-BE49-F238E27FC236}">
                  <a16:creationId xmlns:a16="http://schemas.microsoft.com/office/drawing/2014/main" id="{C72167EC-4050-4F29-80F0-EB8A6278D5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22392" y="418596"/>
              <a:ext cx="164428" cy="202362"/>
              <a:chOff x="6133" y="1070"/>
              <a:chExt cx="1218" cy="1499"/>
            </a:xfrm>
          </p:grpSpPr>
          <p:sp>
            <p:nvSpPr>
              <p:cNvPr id="83" name="Freeform 59">
                <a:extLst>
                  <a:ext uri="{FF2B5EF4-FFF2-40B4-BE49-F238E27FC236}">
                    <a16:creationId xmlns:a16="http://schemas.microsoft.com/office/drawing/2014/main" id="{C3DB390A-F8C1-4081-B758-5E033CE38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60">
                <a:extLst>
                  <a:ext uri="{FF2B5EF4-FFF2-40B4-BE49-F238E27FC236}">
                    <a16:creationId xmlns:a16="http://schemas.microsoft.com/office/drawing/2014/main" id="{28F051B0-BE6B-4773-8339-285B125EAF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61">
                <a:extLst>
                  <a:ext uri="{FF2B5EF4-FFF2-40B4-BE49-F238E27FC236}">
                    <a16:creationId xmlns:a16="http://schemas.microsoft.com/office/drawing/2014/main" id="{EAF588D7-3DEF-49F8-B6C6-7A280D3FF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62">
                <a:extLst>
                  <a:ext uri="{FF2B5EF4-FFF2-40B4-BE49-F238E27FC236}">
                    <a16:creationId xmlns:a16="http://schemas.microsoft.com/office/drawing/2014/main" id="{C9FF08B3-F466-4EC0-B3D2-164BF67AE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63">
                <a:extLst>
                  <a:ext uri="{FF2B5EF4-FFF2-40B4-BE49-F238E27FC236}">
                    <a16:creationId xmlns:a16="http://schemas.microsoft.com/office/drawing/2014/main" id="{A16E648E-CF1A-471C-9B95-4EBA7955F8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64">
                <a:extLst>
                  <a:ext uri="{FF2B5EF4-FFF2-40B4-BE49-F238E27FC236}">
                    <a16:creationId xmlns:a16="http://schemas.microsoft.com/office/drawing/2014/main" id="{3CAA5E3E-57AE-4FD6-A7E0-F55043A8B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65">
                <a:extLst>
                  <a:ext uri="{FF2B5EF4-FFF2-40B4-BE49-F238E27FC236}">
                    <a16:creationId xmlns:a16="http://schemas.microsoft.com/office/drawing/2014/main" id="{20C5BEA1-A64D-4167-954E-E413BB76C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66">
                <a:extLst>
                  <a:ext uri="{FF2B5EF4-FFF2-40B4-BE49-F238E27FC236}">
                    <a16:creationId xmlns:a16="http://schemas.microsoft.com/office/drawing/2014/main" id="{1E03095E-6F5C-44EB-A813-2CA2C74EE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67">
                <a:extLst>
                  <a:ext uri="{FF2B5EF4-FFF2-40B4-BE49-F238E27FC236}">
                    <a16:creationId xmlns:a16="http://schemas.microsoft.com/office/drawing/2014/main" id="{829EC0E5-6ECB-4198-BD6D-2F4361BDC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68">
                <a:extLst>
                  <a:ext uri="{FF2B5EF4-FFF2-40B4-BE49-F238E27FC236}">
                    <a16:creationId xmlns:a16="http://schemas.microsoft.com/office/drawing/2014/main" id="{C3B544B5-05D4-425E-8BB5-C3F5F64C0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69">
                <a:extLst>
                  <a:ext uri="{FF2B5EF4-FFF2-40B4-BE49-F238E27FC236}">
                    <a16:creationId xmlns:a16="http://schemas.microsoft.com/office/drawing/2014/main" id="{605D0310-12EB-431A-B7EE-FBDD67122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70">
                <a:extLst>
                  <a:ext uri="{FF2B5EF4-FFF2-40B4-BE49-F238E27FC236}">
                    <a16:creationId xmlns:a16="http://schemas.microsoft.com/office/drawing/2014/main" id="{E2AEBF55-EB28-4FF9-953F-66377254D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71">
                <a:extLst>
                  <a:ext uri="{FF2B5EF4-FFF2-40B4-BE49-F238E27FC236}">
                    <a16:creationId xmlns:a16="http://schemas.microsoft.com/office/drawing/2014/main" id="{70148BCD-8A81-4A7C-BE54-0924A1FEB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72">
                <a:extLst>
                  <a:ext uri="{FF2B5EF4-FFF2-40B4-BE49-F238E27FC236}">
                    <a16:creationId xmlns:a16="http://schemas.microsoft.com/office/drawing/2014/main" id="{1859A45C-3E4F-4E1A-8821-65B9FBE2C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73">
                <a:extLst>
                  <a:ext uri="{FF2B5EF4-FFF2-40B4-BE49-F238E27FC236}">
                    <a16:creationId xmlns:a16="http://schemas.microsoft.com/office/drawing/2014/main" id="{C7707E7F-6890-461E-B61A-132AFA9C7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74">
                <a:extLst>
                  <a:ext uri="{FF2B5EF4-FFF2-40B4-BE49-F238E27FC236}">
                    <a16:creationId xmlns:a16="http://schemas.microsoft.com/office/drawing/2014/main" id="{2C5D9EB4-C319-47A4-9F8F-2C0B92CE6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75">
                <a:extLst>
                  <a:ext uri="{FF2B5EF4-FFF2-40B4-BE49-F238E27FC236}">
                    <a16:creationId xmlns:a16="http://schemas.microsoft.com/office/drawing/2014/main" id="{F7A6CFE4-59D0-4C5B-A935-128C81773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76">
                <a:extLst>
                  <a:ext uri="{FF2B5EF4-FFF2-40B4-BE49-F238E27FC236}">
                    <a16:creationId xmlns:a16="http://schemas.microsoft.com/office/drawing/2014/main" id="{C647538C-425B-4FFA-A37E-731F407DD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77">
                <a:extLst>
                  <a:ext uri="{FF2B5EF4-FFF2-40B4-BE49-F238E27FC236}">
                    <a16:creationId xmlns:a16="http://schemas.microsoft.com/office/drawing/2014/main" id="{3EE7CCB8-6DEA-4988-B411-5B826E0A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9EB1202-CF7E-4D40-8E59-5F5A21417740}"/>
              </a:ext>
            </a:extLst>
          </p:cNvPr>
          <p:cNvGrpSpPr/>
          <p:nvPr/>
        </p:nvGrpSpPr>
        <p:grpSpPr>
          <a:xfrm>
            <a:off x="10361963" y="219983"/>
            <a:ext cx="396000" cy="396101"/>
            <a:chOff x="5291883" y="324758"/>
            <a:chExt cx="396000" cy="396101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A88C9CD-56B0-4DDB-A988-626056706C3E}"/>
                </a:ext>
              </a:extLst>
            </p:cNvPr>
            <p:cNvSpPr/>
            <p:nvPr/>
          </p:nvSpPr>
          <p:spPr>
            <a:xfrm>
              <a:off x="5291883" y="324758"/>
              <a:ext cx="396000" cy="396101"/>
            </a:xfrm>
            <a:prstGeom prst="ellipse">
              <a:avLst/>
            </a:prstGeom>
            <a:solidFill>
              <a:srgbClr val="6ADFCD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A16EC5FC-FF53-4154-87ED-275D7477AF38}"/>
                </a:ext>
              </a:extLst>
            </p:cNvPr>
            <p:cNvGrpSpPr/>
            <p:nvPr/>
          </p:nvGrpSpPr>
          <p:grpSpPr>
            <a:xfrm>
              <a:off x="5377954" y="420107"/>
              <a:ext cx="192375" cy="220760"/>
              <a:chOff x="5925324" y="-356011"/>
              <a:chExt cx="192375" cy="220760"/>
            </a:xfrm>
          </p:grpSpPr>
          <p:sp>
            <p:nvSpPr>
              <p:cNvPr id="106" name="Rectangle 43">
                <a:extLst>
                  <a:ext uri="{FF2B5EF4-FFF2-40B4-BE49-F238E27FC236}">
                    <a16:creationId xmlns:a16="http://schemas.microsoft.com/office/drawing/2014/main" id="{A5ABA5B9-E1C4-474A-A4FB-0EDBC3A6E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422" y="-194522"/>
                <a:ext cx="69272" cy="34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4">
                <a:extLst>
                  <a:ext uri="{FF2B5EF4-FFF2-40B4-BE49-F238E27FC236}">
                    <a16:creationId xmlns:a16="http://schemas.microsoft.com/office/drawing/2014/main" id="{6A29630F-C261-4F25-8EDF-8AE87899BA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5039" y="-198052"/>
                <a:ext cx="76185" cy="40740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5">
                <a:extLst>
                  <a:ext uri="{FF2B5EF4-FFF2-40B4-BE49-F238E27FC236}">
                    <a16:creationId xmlns:a16="http://schemas.microsoft.com/office/drawing/2014/main" id="{C594C38A-0C03-4C41-ABAD-6C4A1D547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1218" y="-159665"/>
                <a:ext cx="43387" cy="21032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6">
                <a:extLst>
                  <a:ext uri="{FF2B5EF4-FFF2-40B4-BE49-F238E27FC236}">
                    <a16:creationId xmlns:a16="http://schemas.microsoft.com/office/drawing/2014/main" id="{511FD400-0ECB-48F3-BECB-FC0152B12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8129" y="-163195"/>
                <a:ext cx="50300" cy="27944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7">
                <a:extLst>
                  <a:ext uri="{FF2B5EF4-FFF2-40B4-BE49-F238E27FC236}">
                    <a16:creationId xmlns:a16="http://schemas.microsoft.com/office/drawing/2014/main" id="{54CC9C4C-E162-40F7-A421-01663155F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1653" y="-352481"/>
                <a:ext cx="142663" cy="157665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48">
                <a:extLst>
                  <a:ext uri="{FF2B5EF4-FFF2-40B4-BE49-F238E27FC236}">
                    <a16:creationId xmlns:a16="http://schemas.microsoft.com/office/drawing/2014/main" id="{120D4CE7-A575-4B78-9A0C-C39319647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8270" y="-356011"/>
                <a:ext cx="149429" cy="16487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49">
                <a:extLst>
                  <a:ext uri="{FF2B5EF4-FFF2-40B4-BE49-F238E27FC236}">
                    <a16:creationId xmlns:a16="http://schemas.microsoft.com/office/drawing/2014/main" id="{357AFCD1-1B46-4F1B-82D4-E9054A97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98052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50">
                <a:extLst>
                  <a:ext uri="{FF2B5EF4-FFF2-40B4-BE49-F238E27FC236}">
                    <a16:creationId xmlns:a16="http://schemas.microsoft.com/office/drawing/2014/main" id="{08966DBB-2A98-4661-9820-566138A5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81138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51">
                <a:extLst>
                  <a:ext uri="{FF2B5EF4-FFF2-40B4-BE49-F238E27FC236}">
                    <a16:creationId xmlns:a16="http://schemas.microsoft.com/office/drawing/2014/main" id="{9C4A6B6A-32B2-4227-AFA9-BBD135EF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64225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52">
                <a:extLst>
                  <a:ext uri="{FF2B5EF4-FFF2-40B4-BE49-F238E27FC236}">
                    <a16:creationId xmlns:a16="http://schemas.microsoft.com/office/drawing/2014/main" id="{5435EC4B-7A33-4C2D-9B85-9FA6C3CA7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5324" y="-336891"/>
                <a:ext cx="172372" cy="13266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3">
                <a:extLst>
                  <a:ext uri="{FF2B5EF4-FFF2-40B4-BE49-F238E27FC236}">
                    <a16:creationId xmlns:a16="http://schemas.microsoft.com/office/drawing/2014/main" id="{D6152A3C-FC70-40F1-BF8E-84FB6083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333" y="-321448"/>
                <a:ext cx="75450" cy="75597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4">
                <a:extLst>
                  <a:ext uri="{FF2B5EF4-FFF2-40B4-BE49-F238E27FC236}">
                    <a16:creationId xmlns:a16="http://schemas.microsoft.com/office/drawing/2014/main" id="{3D5AC7EB-D2D5-4AE3-965E-99EFFCDE9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983" y="-298799"/>
                <a:ext cx="30298" cy="30298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5">
                <a:extLst>
                  <a:ext uri="{FF2B5EF4-FFF2-40B4-BE49-F238E27FC236}">
                    <a16:creationId xmlns:a16="http://schemas.microsoft.com/office/drawing/2014/main" id="{EF7DFE34-256D-489C-80F2-449F753BB6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24306" y="-302181"/>
                <a:ext cx="37210" cy="37210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334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790D16-633E-4A7B-8E3F-A5C4120DED69}"/>
              </a:ext>
            </a:extLst>
          </p:cNvPr>
          <p:cNvSpPr/>
          <p:nvPr/>
        </p:nvSpPr>
        <p:spPr>
          <a:xfrm>
            <a:off x="306928" y="219982"/>
            <a:ext cx="9765986" cy="3961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ko-KR" altLang="en-US" sz="2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출처 </a:t>
            </a:r>
            <a:endParaRPr lang="en-US" altLang="ko-KR" sz="2000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BE8167-C70E-40BE-85E3-93261EA5D3B0}"/>
              </a:ext>
            </a:extLst>
          </p:cNvPr>
          <p:cNvSpPr/>
          <p:nvPr/>
        </p:nvSpPr>
        <p:spPr>
          <a:xfrm>
            <a:off x="405601" y="284747"/>
            <a:ext cx="1112049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##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9460A-ACF0-4E7F-8AB4-FD509D8D7557}"/>
              </a:ext>
            </a:extLst>
          </p:cNvPr>
          <p:cNvSpPr/>
          <p:nvPr/>
        </p:nvSpPr>
        <p:spPr>
          <a:xfrm>
            <a:off x="306928" y="791482"/>
            <a:ext cx="11565758" cy="5846535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기사 헤드라인 출처 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https://news.mt.co.kr/mtview.php?no=2021113014251450829</a:t>
            </a:r>
          </a:p>
          <a:p>
            <a:pPr latinLnBrk="0"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https://www.bloter.net/newsView/blt202111230063</a:t>
            </a:r>
          </a:p>
          <a:p>
            <a:pPr latinLnBrk="0"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https://www.hankyung.com/it/article/2021120673231</a:t>
            </a:r>
          </a:p>
          <a:p>
            <a:pPr latinLnBrk="0"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https://moneys.mt.co.kr/news/mwView.php?no=2021120209478037393 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9DDAE9B-0150-4B4A-826F-155D6372404B}"/>
              </a:ext>
            </a:extLst>
          </p:cNvPr>
          <p:cNvGrpSpPr/>
          <p:nvPr/>
        </p:nvGrpSpPr>
        <p:grpSpPr>
          <a:xfrm>
            <a:off x="10917886" y="219982"/>
            <a:ext cx="396000" cy="396101"/>
            <a:chOff x="5847806" y="324757"/>
            <a:chExt cx="396000" cy="39610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C3C91E-F5B2-4F5C-928A-D82B4731CBCB}"/>
                </a:ext>
              </a:extLst>
            </p:cNvPr>
            <p:cNvSpPr/>
            <p:nvPr/>
          </p:nvSpPr>
          <p:spPr>
            <a:xfrm>
              <a:off x="5847806" y="324757"/>
              <a:ext cx="396000" cy="396101"/>
            </a:xfrm>
            <a:prstGeom prst="ellipse">
              <a:avLst/>
            </a:prstGeom>
            <a:solidFill>
              <a:srgbClr val="AE509A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0" name="Group 19">
              <a:extLst>
                <a:ext uri="{FF2B5EF4-FFF2-40B4-BE49-F238E27FC236}">
                  <a16:creationId xmlns:a16="http://schemas.microsoft.com/office/drawing/2014/main" id="{D2F7DE7E-D886-4C12-B3DE-1C9561B46A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47243" y="407459"/>
              <a:ext cx="213051" cy="213051"/>
              <a:chOff x="2349" y="2828"/>
              <a:chExt cx="1784" cy="1784"/>
            </a:xfrm>
          </p:grpSpPr>
          <p:sp>
            <p:nvSpPr>
              <p:cNvPr id="61" name="Freeform 20">
                <a:extLst>
                  <a:ext uri="{FF2B5EF4-FFF2-40B4-BE49-F238E27FC236}">
                    <a16:creationId xmlns:a16="http://schemas.microsoft.com/office/drawing/2014/main" id="{9616995A-D46F-4B5A-890D-18E02D75F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E89DEA59-FC74-4C2F-8841-C7423ED27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F4A7D15A-F9F5-4047-8FB1-3D97035CF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3">
                <a:extLst>
                  <a:ext uri="{FF2B5EF4-FFF2-40B4-BE49-F238E27FC236}">
                    <a16:creationId xmlns:a16="http://schemas.microsoft.com/office/drawing/2014/main" id="{E5AC4C7B-DDA2-4CD1-9B91-CFEE5530D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508964B2-3D30-4EC1-913A-24BD39DD3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FE25AABE-513A-48E8-BB08-592F3DE59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8536E976-3682-4587-AC66-8E2C1B05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7">
                <a:extLst>
                  <a:ext uri="{FF2B5EF4-FFF2-40B4-BE49-F238E27FC236}">
                    <a16:creationId xmlns:a16="http://schemas.microsoft.com/office/drawing/2014/main" id="{7E0401B4-6767-43E0-B135-931200BED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0B984EF0-F2A3-41D3-B352-2D713E8FB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A5578B15-5352-48A3-B1C8-D6A9A3861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984FF9F0-4C42-47D4-A3E5-084DD5D34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97217F1B-DFA8-4545-9E59-00F778CA0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AF687FA1-AE89-4387-8959-EDB8A7F9B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9D102B84-2699-4433-A76C-B45C945FD3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73429835-7D8D-4511-ABDA-6E89F6788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920E88E3-5D57-41E5-BD9A-B3B1D5C49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8BA63A38-56BF-496C-8CEE-84AFF2808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670942A2-FA5A-45C1-9385-2007C70C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C6552D4D-5FA4-484D-A208-07F8A422A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F4DCF72-0946-4D97-B916-42B57EBC5FD9}"/>
              </a:ext>
            </a:extLst>
          </p:cNvPr>
          <p:cNvGrpSpPr/>
          <p:nvPr/>
        </p:nvGrpSpPr>
        <p:grpSpPr>
          <a:xfrm>
            <a:off x="11476686" y="219982"/>
            <a:ext cx="396000" cy="396101"/>
            <a:chOff x="6406606" y="324757"/>
            <a:chExt cx="396000" cy="39610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23C8C2-F164-4A19-B803-99FC774A8AF8}"/>
                </a:ext>
              </a:extLst>
            </p:cNvPr>
            <p:cNvSpPr/>
            <p:nvPr/>
          </p:nvSpPr>
          <p:spPr>
            <a:xfrm>
              <a:off x="6406606" y="324757"/>
              <a:ext cx="396000" cy="396101"/>
            </a:xfrm>
            <a:prstGeom prst="ellipse">
              <a:avLst/>
            </a:prstGeom>
            <a:solidFill>
              <a:srgbClr val="FD6165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2" name="Group 58">
              <a:extLst>
                <a:ext uri="{FF2B5EF4-FFF2-40B4-BE49-F238E27FC236}">
                  <a16:creationId xmlns:a16="http://schemas.microsoft.com/office/drawing/2014/main" id="{C72167EC-4050-4F29-80F0-EB8A6278D5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22392" y="418596"/>
              <a:ext cx="164428" cy="202362"/>
              <a:chOff x="6133" y="1070"/>
              <a:chExt cx="1218" cy="1499"/>
            </a:xfrm>
          </p:grpSpPr>
          <p:sp>
            <p:nvSpPr>
              <p:cNvPr id="83" name="Freeform 59">
                <a:extLst>
                  <a:ext uri="{FF2B5EF4-FFF2-40B4-BE49-F238E27FC236}">
                    <a16:creationId xmlns:a16="http://schemas.microsoft.com/office/drawing/2014/main" id="{C3DB390A-F8C1-4081-B758-5E033CE38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60">
                <a:extLst>
                  <a:ext uri="{FF2B5EF4-FFF2-40B4-BE49-F238E27FC236}">
                    <a16:creationId xmlns:a16="http://schemas.microsoft.com/office/drawing/2014/main" id="{28F051B0-BE6B-4773-8339-285B125EAF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61">
                <a:extLst>
                  <a:ext uri="{FF2B5EF4-FFF2-40B4-BE49-F238E27FC236}">
                    <a16:creationId xmlns:a16="http://schemas.microsoft.com/office/drawing/2014/main" id="{EAF588D7-3DEF-49F8-B6C6-7A280D3FF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62">
                <a:extLst>
                  <a:ext uri="{FF2B5EF4-FFF2-40B4-BE49-F238E27FC236}">
                    <a16:creationId xmlns:a16="http://schemas.microsoft.com/office/drawing/2014/main" id="{C9FF08B3-F466-4EC0-B3D2-164BF67AE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63">
                <a:extLst>
                  <a:ext uri="{FF2B5EF4-FFF2-40B4-BE49-F238E27FC236}">
                    <a16:creationId xmlns:a16="http://schemas.microsoft.com/office/drawing/2014/main" id="{A16E648E-CF1A-471C-9B95-4EBA7955F8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64">
                <a:extLst>
                  <a:ext uri="{FF2B5EF4-FFF2-40B4-BE49-F238E27FC236}">
                    <a16:creationId xmlns:a16="http://schemas.microsoft.com/office/drawing/2014/main" id="{3CAA5E3E-57AE-4FD6-A7E0-F55043A8B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65">
                <a:extLst>
                  <a:ext uri="{FF2B5EF4-FFF2-40B4-BE49-F238E27FC236}">
                    <a16:creationId xmlns:a16="http://schemas.microsoft.com/office/drawing/2014/main" id="{20C5BEA1-A64D-4167-954E-E413BB76C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66">
                <a:extLst>
                  <a:ext uri="{FF2B5EF4-FFF2-40B4-BE49-F238E27FC236}">
                    <a16:creationId xmlns:a16="http://schemas.microsoft.com/office/drawing/2014/main" id="{1E03095E-6F5C-44EB-A813-2CA2C74EE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67">
                <a:extLst>
                  <a:ext uri="{FF2B5EF4-FFF2-40B4-BE49-F238E27FC236}">
                    <a16:creationId xmlns:a16="http://schemas.microsoft.com/office/drawing/2014/main" id="{829EC0E5-6ECB-4198-BD6D-2F4361BDC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68">
                <a:extLst>
                  <a:ext uri="{FF2B5EF4-FFF2-40B4-BE49-F238E27FC236}">
                    <a16:creationId xmlns:a16="http://schemas.microsoft.com/office/drawing/2014/main" id="{C3B544B5-05D4-425E-8BB5-C3F5F64C0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69">
                <a:extLst>
                  <a:ext uri="{FF2B5EF4-FFF2-40B4-BE49-F238E27FC236}">
                    <a16:creationId xmlns:a16="http://schemas.microsoft.com/office/drawing/2014/main" id="{605D0310-12EB-431A-B7EE-FBDD67122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70">
                <a:extLst>
                  <a:ext uri="{FF2B5EF4-FFF2-40B4-BE49-F238E27FC236}">
                    <a16:creationId xmlns:a16="http://schemas.microsoft.com/office/drawing/2014/main" id="{E2AEBF55-EB28-4FF9-953F-66377254D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71">
                <a:extLst>
                  <a:ext uri="{FF2B5EF4-FFF2-40B4-BE49-F238E27FC236}">
                    <a16:creationId xmlns:a16="http://schemas.microsoft.com/office/drawing/2014/main" id="{70148BCD-8A81-4A7C-BE54-0924A1FEB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72">
                <a:extLst>
                  <a:ext uri="{FF2B5EF4-FFF2-40B4-BE49-F238E27FC236}">
                    <a16:creationId xmlns:a16="http://schemas.microsoft.com/office/drawing/2014/main" id="{1859A45C-3E4F-4E1A-8821-65B9FBE2C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73">
                <a:extLst>
                  <a:ext uri="{FF2B5EF4-FFF2-40B4-BE49-F238E27FC236}">
                    <a16:creationId xmlns:a16="http://schemas.microsoft.com/office/drawing/2014/main" id="{C7707E7F-6890-461E-B61A-132AFA9C7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74">
                <a:extLst>
                  <a:ext uri="{FF2B5EF4-FFF2-40B4-BE49-F238E27FC236}">
                    <a16:creationId xmlns:a16="http://schemas.microsoft.com/office/drawing/2014/main" id="{2C5D9EB4-C319-47A4-9F8F-2C0B92CE6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75">
                <a:extLst>
                  <a:ext uri="{FF2B5EF4-FFF2-40B4-BE49-F238E27FC236}">
                    <a16:creationId xmlns:a16="http://schemas.microsoft.com/office/drawing/2014/main" id="{F7A6CFE4-59D0-4C5B-A935-128C81773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76">
                <a:extLst>
                  <a:ext uri="{FF2B5EF4-FFF2-40B4-BE49-F238E27FC236}">
                    <a16:creationId xmlns:a16="http://schemas.microsoft.com/office/drawing/2014/main" id="{C647538C-425B-4FFA-A37E-731F407DD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77">
                <a:extLst>
                  <a:ext uri="{FF2B5EF4-FFF2-40B4-BE49-F238E27FC236}">
                    <a16:creationId xmlns:a16="http://schemas.microsoft.com/office/drawing/2014/main" id="{3EE7CCB8-6DEA-4988-B411-5B826E0A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9EB1202-CF7E-4D40-8E59-5F5A21417740}"/>
              </a:ext>
            </a:extLst>
          </p:cNvPr>
          <p:cNvGrpSpPr/>
          <p:nvPr/>
        </p:nvGrpSpPr>
        <p:grpSpPr>
          <a:xfrm>
            <a:off x="10361963" y="219983"/>
            <a:ext cx="396000" cy="396101"/>
            <a:chOff x="5291883" y="324758"/>
            <a:chExt cx="396000" cy="396101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A88C9CD-56B0-4DDB-A988-626056706C3E}"/>
                </a:ext>
              </a:extLst>
            </p:cNvPr>
            <p:cNvSpPr/>
            <p:nvPr/>
          </p:nvSpPr>
          <p:spPr>
            <a:xfrm>
              <a:off x="5291883" y="324758"/>
              <a:ext cx="396000" cy="396101"/>
            </a:xfrm>
            <a:prstGeom prst="ellipse">
              <a:avLst/>
            </a:prstGeom>
            <a:solidFill>
              <a:srgbClr val="6ADFCD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A16EC5FC-FF53-4154-87ED-275D7477AF38}"/>
                </a:ext>
              </a:extLst>
            </p:cNvPr>
            <p:cNvGrpSpPr/>
            <p:nvPr/>
          </p:nvGrpSpPr>
          <p:grpSpPr>
            <a:xfrm>
              <a:off x="5377954" y="420107"/>
              <a:ext cx="192375" cy="220760"/>
              <a:chOff x="5925324" y="-356011"/>
              <a:chExt cx="192375" cy="220760"/>
            </a:xfrm>
          </p:grpSpPr>
          <p:sp>
            <p:nvSpPr>
              <p:cNvPr id="106" name="Rectangle 43">
                <a:extLst>
                  <a:ext uri="{FF2B5EF4-FFF2-40B4-BE49-F238E27FC236}">
                    <a16:creationId xmlns:a16="http://schemas.microsoft.com/office/drawing/2014/main" id="{A5ABA5B9-E1C4-474A-A4FB-0EDBC3A6E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422" y="-194522"/>
                <a:ext cx="69272" cy="34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4">
                <a:extLst>
                  <a:ext uri="{FF2B5EF4-FFF2-40B4-BE49-F238E27FC236}">
                    <a16:creationId xmlns:a16="http://schemas.microsoft.com/office/drawing/2014/main" id="{6A29630F-C261-4F25-8EDF-8AE87899BA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5039" y="-198052"/>
                <a:ext cx="76185" cy="40740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5">
                <a:extLst>
                  <a:ext uri="{FF2B5EF4-FFF2-40B4-BE49-F238E27FC236}">
                    <a16:creationId xmlns:a16="http://schemas.microsoft.com/office/drawing/2014/main" id="{C594C38A-0C03-4C41-ABAD-6C4A1D547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1218" y="-159665"/>
                <a:ext cx="43387" cy="21032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6">
                <a:extLst>
                  <a:ext uri="{FF2B5EF4-FFF2-40B4-BE49-F238E27FC236}">
                    <a16:creationId xmlns:a16="http://schemas.microsoft.com/office/drawing/2014/main" id="{511FD400-0ECB-48F3-BECB-FC0152B12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8129" y="-163195"/>
                <a:ext cx="50300" cy="27944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7">
                <a:extLst>
                  <a:ext uri="{FF2B5EF4-FFF2-40B4-BE49-F238E27FC236}">
                    <a16:creationId xmlns:a16="http://schemas.microsoft.com/office/drawing/2014/main" id="{54CC9C4C-E162-40F7-A421-01663155F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1653" y="-352481"/>
                <a:ext cx="142663" cy="157665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48">
                <a:extLst>
                  <a:ext uri="{FF2B5EF4-FFF2-40B4-BE49-F238E27FC236}">
                    <a16:creationId xmlns:a16="http://schemas.microsoft.com/office/drawing/2014/main" id="{120D4CE7-A575-4B78-9A0C-C39319647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8270" y="-356011"/>
                <a:ext cx="149429" cy="16487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49">
                <a:extLst>
                  <a:ext uri="{FF2B5EF4-FFF2-40B4-BE49-F238E27FC236}">
                    <a16:creationId xmlns:a16="http://schemas.microsoft.com/office/drawing/2014/main" id="{357AFCD1-1B46-4F1B-82D4-E9054A97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98052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50">
                <a:extLst>
                  <a:ext uri="{FF2B5EF4-FFF2-40B4-BE49-F238E27FC236}">
                    <a16:creationId xmlns:a16="http://schemas.microsoft.com/office/drawing/2014/main" id="{08966DBB-2A98-4661-9820-566138A5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81138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51">
                <a:extLst>
                  <a:ext uri="{FF2B5EF4-FFF2-40B4-BE49-F238E27FC236}">
                    <a16:creationId xmlns:a16="http://schemas.microsoft.com/office/drawing/2014/main" id="{9C4A6B6A-32B2-4227-AFA9-BBD135EF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64225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52">
                <a:extLst>
                  <a:ext uri="{FF2B5EF4-FFF2-40B4-BE49-F238E27FC236}">
                    <a16:creationId xmlns:a16="http://schemas.microsoft.com/office/drawing/2014/main" id="{5435EC4B-7A33-4C2D-9B85-9FA6C3CA7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5324" y="-336891"/>
                <a:ext cx="172372" cy="13266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3">
                <a:extLst>
                  <a:ext uri="{FF2B5EF4-FFF2-40B4-BE49-F238E27FC236}">
                    <a16:creationId xmlns:a16="http://schemas.microsoft.com/office/drawing/2014/main" id="{D6152A3C-FC70-40F1-BF8E-84FB6083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333" y="-321448"/>
                <a:ext cx="75450" cy="75597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4">
                <a:extLst>
                  <a:ext uri="{FF2B5EF4-FFF2-40B4-BE49-F238E27FC236}">
                    <a16:creationId xmlns:a16="http://schemas.microsoft.com/office/drawing/2014/main" id="{3D5AC7EB-D2D5-4AE3-965E-99EFFCDE9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983" y="-298799"/>
                <a:ext cx="30298" cy="30298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5">
                <a:extLst>
                  <a:ext uri="{FF2B5EF4-FFF2-40B4-BE49-F238E27FC236}">
                    <a16:creationId xmlns:a16="http://schemas.microsoft.com/office/drawing/2014/main" id="{EF7DFE34-256D-489C-80F2-449F753BB6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24306" y="-302181"/>
                <a:ext cx="37210" cy="37210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6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790D16-633E-4A7B-8E3F-A5C4120DED69}"/>
              </a:ext>
            </a:extLst>
          </p:cNvPr>
          <p:cNvSpPr/>
          <p:nvPr/>
        </p:nvSpPr>
        <p:spPr>
          <a:xfrm>
            <a:off x="306928" y="219982"/>
            <a:ext cx="9765986" cy="3961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개요 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BE8167-C70E-40BE-85E3-93261EA5D3B0}"/>
              </a:ext>
            </a:extLst>
          </p:cNvPr>
          <p:cNvSpPr/>
          <p:nvPr/>
        </p:nvSpPr>
        <p:spPr>
          <a:xfrm>
            <a:off x="405601" y="284747"/>
            <a:ext cx="1112049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9460A-ACF0-4E7F-8AB4-FD509D8D7557}"/>
              </a:ext>
            </a:extLst>
          </p:cNvPr>
          <p:cNvSpPr/>
          <p:nvPr/>
        </p:nvSpPr>
        <p:spPr>
          <a:xfrm>
            <a:off x="306928" y="791482"/>
            <a:ext cx="11565758" cy="5846535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9DDAE9B-0150-4B4A-826F-155D6372404B}"/>
              </a:ext>
            </a:extLst>
          </p:cNvPr>
          <p:cNvGrpSpPr/>
          <p:nvPr/>
        </p:nvGrpSpPr>
        <p:grpSpPr>
          <a:xfrm>
            <a:off x="10917886" y="219982"/>
            <a:ext cx="396000" cy="396101"/>
            <a:chOff x="5847806" y="324757"/>
            <a:chExt cx="396000" cy="39610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C3C91E-F5B2-4F5C-928A-D82B4731CBCB}"/>
                </a:ext>
              </a:extLst>
            </p:cNvPr>
            <p:cNvSpPr/>
            <p:nvPr/>
          </p:nvSpPr>
          <p:spPr>
            <a:xfrm>
              <a:off x="5847806" y="324757"/>
              <a:ext cx="396000" cy="396101"/>
            </a:xfrm>
            <a:prstGeom prst="ellipse">
              <a:avLst/>
            </a:prstGeom>
            <a:solidFill>
              <a:srgbClr val="AE509A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0" name="Group 19">
              <a:extLst>
                <a:ext uri="{FF2B5EF4-FFF2-40B4-BE49-F238E27FC236}">
                  <a16:creationId xmlns:a16="http://schemas.microsoft.com/office/drawing/2014/main" id="{D2F7DE7E-D886-4C12-B3DE-1C9561B46A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47243" y="407459"/>
              <a:ext cx="213051" cy="213051"/>
              <a:chOff x="2349" y="2828"/>
              <a:chExt cx="1784" cy="1784"/>
            </a:xfrm>
          </p:grpSpPr>
          <p:sp>
            <p:nvSpPr>
              <p:cNvPr id="61" name="Freeform 20">
                <a:extLst>
                  <a:ext uri="{FF2B5EF4-FFF2-40B4-BE49-F238E27FC236}">
                    <a16:creationId xmlns:a16="http://schemas.microsoft.com/office/drawing/2014/main" id="{9616995A-D46F-4B5A-890D-18E02D75F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E89DEA59-FC74-4C2F-8841-C7423ED27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F4A7D15A-F9F5-4047-8FB1-3D97035CF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3">
                <a:extLst>
                  <a:ext uri="{FF2B5EF4-FFF2-40B4-BE49-F238E27FC236}">
                    <a16:creationId xmlns:a16="http://schemas.microsoft.com/office/drawing/2014/main" id="{E5AC4C7B-DDA2-4CD1-9B91-CFEE5530D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508964B2-3D30-4EC1-913A-24BD39DD3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FE25AABE-513A-48E8-BB08-592F3DE59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8536E976-3682-4587-AC66-8E2C1B05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7">
                <a:extLst>
                  <a:ext uri="{FF2B5EF4-FFF2-40B4-BE49-F238E27FC236}">
                    <a16:creationId xmlns:a16="http://schemas.microsoft.com/office/drawing/2014/main" id="{7E0401B4-6767-43E0-B135-931200BED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0B984EF0-F2A3-41D3-B352-2D713E8FB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A5578B15-5352-48A3-B1C8-D6A9A3861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984FF9F0-4C42-47D4-A3E5-084DD5D34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97217F1B-DFA8-4545-9E59-00F778CA0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AF687FA1-AE89-4387-8959-EDB8A7F9B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9D102B84-2699-4433-A76C-B45C945FD3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73429835-7D8D-4511-ABDA-6E89F6788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920E88E3-5D57-41E5-BD9A-B3B1D5C49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8BA63A38-56BF-496C-8CEE-84AFF2808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670942A2-FA5A-45C1-9385-2007C70C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C6552D4D-5FA4-484D-A208-07F8A422A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F4DCF72-0946-4D97-B916-42B57EBC5FD9}"/>
              </a:ext>
            </a:extLst>
          </p:cNvPr>
          <p:cNvGrpSpPr/>
          <p:nvPr/>
        </p:nvGrpSpPr>
        <p:grpSpPr>
          <a:xfrm>
            <a:off x="11476686" y="219982"/>
            <a:ext cx="396000" cy="396101"/>
            <a:chOff x="6406606" y="324757"/>
            <a:chExt cx="396000" cy="39610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23C8C2-F164-4A19-B803-99FC774A8AF8}"/>
                </a:ext>
              </a:extLst>
            </p:cNvPr>
            <p:cNvSpPr/>
            <p:nvPr/>
          </p:nvSpPr>
          <p:spPr>
            <a:xfrm>
              <a:off x="6406606" y="324757"/>
              <a:ext cx="396000" cy="396101"/>
            </a:xfrm>
            <a:prstGeom prst="ellipse">
              <a:avLst/>
            </a:prstGeom>
            <a:solidFill>
              <a:srgbClr val="FD6165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2" name="Group 58">
              <a:extLst>
                <a:ext uri="{FF2B5EF4-FFF2-40B4-BE49-F238E27FC236}">
                  <a16:creationId xmlns:a16="http://schemas.microsoft.com/office/drawing/2014/main" id="{C72167EC-4050-4F29-80F0-EB8A6278D5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22392" y="418596"/>
              <a:ext cx="164428" cy="202362"/>
              <a:chOff x="6133" y="1070"/>
              <a:chExt cx="1218" cy="1499"/>
            </a:xfrm>
          </p:grpSpPr>
          <p:sp>
            <p:nvSpPr>
              <p:cNvPr id="83" name="Freeform 59">
                <a:extLst>
                  <a:ext uri="{FF2B5EF4-FFF2-40B4-BE49-F238E27FC236}">
                    <a16:creationId xmlns:a16="http://schemas.microsoft.com/office/drawing/2014/main" id="{C3DB390A-F8C1-4081-B758-5E033CE38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60">
                <a:extLst>
                  <a:ext uri="{FF2B5EF4-FFF2-40B4-BE49-F238E27FC236}">
                    <a16:creationId xmlns:a16="http://schemas.microsoft.com/office/drawing/2014/main" id="{28F051B0-BE6B-4773-8339-285B125EAF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61">
                <a:extLst>
                  <a:ext uri="{FF2B5EF4-FFF2-40B4-BE49-F238E27FC236}">
                    <a16:creationId xmlns:a16="http://schemas.microsoft.com/office/drawing/2014/main" id="{EAF588D7-3DEF-49F8-B6C6-7A280D3FF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62">
                <a:extLst>
                  <a:ext uri="{FF2B5EF4-FFF2-40B4-BE49-F238E27FC236}">
                    <a16:creationId xmlns:a16="http://schemas.microsoft.com/office/drawing/2014/main" id="{C9FF08B3-F466-4EC0-B3D2-164BF67AE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63">
                <a:extLst>
                  <a:ext uri="{FF2B5EF4-FFF2-40B4-BE49-F238E27FC236}">
                    <a16:creationId xmlns:a16="http://schemas.microsoft.com/office/drawing/2014/main" id="{A16E648E-CF1A-471C-9B95-4EBA7955F8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64">
                <a:extLst>
                  <a:ext uri="{FF2B5EF4-FFF2-40B4-BE49-F238E27FC236}">
                    <a16:creationId xmlns:a16="http://schemas.microsoft.com/office/drawing/2014/main" id="{3CAA5E3E-57AE-4FD6-A7E0-F55043A8B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65">
                <a:extLst>
                  <a:ext uri="{FF2B5EF4-FFF2-40B4-BE49-F238E27FC236}">
                    <a16:creationId xmlns:a16="http://schemas.microsoft.com/office/drawing/2014/main" id="{20C5BEA1-A64D-4167-954E-E413BB76C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66">
                <a:extLst>
                  <a:ext uri="{FF2B5EF4-FFF2-40B4-BE49-F238E27FC236}">
                    <a16:creationId xmlns:a16="http://schemas.microsoft.com/office/drawing/2014/main" id="{1E03095E-6F5C-44EB-A813-2CA2C74EE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67">
                <a:extLst>
                  <a:ext uri="{FF2B5EF4-FFF2-40B4-BE49-F238E27FC236}">
                    <a16:creationId xmlns:a16="http://schemas.microsoft.com/office/drawing/2014/main" id="{829EC0E5-6ECB-4198-BD6D-2F4361BDC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68">
                <a:extLst>
                  <a:ext uri="{FF2B5EF4-FFF2-40B4-BE49-F238E27FC236}">
                    <a16:creationId xmlns:a16="http://schemas.microsoft.com/office/drawing/2014/main" id="{C3B544B5-05D4-425E-8BB5-C3F5F64C0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69">
                <a:extLst>
                  <a:ext uri="{FF2B5EF4-FFF2-40B4-BE49-F238E27FC236}">
                    <a16:creationId xmlns:a16="http://schemas.microsoft.com/office/drawing/2014/main" id="{605D0310-12EB-431A-B7EE-FBDD67122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70">
                <a:extLst>
                  <a:ext uri="{FF2B5EF4-FFF2-40B4-BE49-F238E27FC236}">
                    <a16:creationId xmlns:a16="http://schemas.microsoft.com/office/drawing/2014/main" id="{E2AEBF55-EB28-4FF9-953F-66377254D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71">
                <a:extLst>
                  <a:ext uri="{FF2B5EF4-FFF2-40B4-BE49-F238E27FC236}">
                    <a16:creationId xmlns:a16="http://schemas.microsoft.com/office/drawing/2014/main" id="{70148BCD-8A81-4A7C-BE54-0924A1FEB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72">
                <a:extLst>
                  <a:ext uri="{FF2B5EF4-FFF2-40B4-BE49-F238E27FC236}">
                    <a16:creationId xmlns:a16="http://schemas.microsoft.com/office/drawing/2014/main" id="{1859A45C-3E4F-4E1A-8821-65B9FBE2C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73">
                <a:extLst>
                  <a:ext uri="{FF2B5EF4-FFF2-40B4-BE49-F238E27FC236}">
                    <a16:creationId xmlns:a16="http://schemas.microsoft.com/office/drawing/2014/main" id="{C7707E7F-6890-461E-B61A-132AFA9C7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74">
                <a:extLst>
                  <a:ext uri="{FF2B5EF4-FFF2-40B4-BE49-F238E27FC236}">
                    <a16:creationId xmlns:a16="http://schemas.microsoft.com/office/drawing/2014/main" id="{2C5D9EB4-C319-47A4-9F8F-2C0B92CE6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75">
                <a:extLst>
                  <a:ext uri="{FF2B5EF4-FFF2-40B4-BE49-F238E27FC236}">
                    <a16:creationId xmlns:a16="http://schemas.microsoft.com/office/drawing/2014/main" id="{F7A6CFE4-59D0-4C5B-A935-128C81773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76">
                <a:extLst>
                  <a:ext uri="{FF2B5EF4-FFF2-40B4-BE49-F238E27FC236}">
                    <a16:creationId xmlns:a16="http://schemas.microsoft.com/office/drawing/2014/main" id="{C647538C-425B-4FFA-A37E-731F407DD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77">
                <a:extLst>
                  <a:ext uri="{FF2B5EF4-FFF2-40B4-BE49-F238E27FC236}">
                    <a16:creationId xmlns:a16="http://schemas.microsoft.com/office/drawing/2014/main" id="{3EE7CCB8-6DEA-4988-B411-5B826E0A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9EB1202-CF7E-4D40-8E59-5F5A21417740}"/>
              </a:ext>
            </a:extLst>
          </p:cNvPr>
          <p:cNvGrpSpPr/>
          <p:nvPr/>
        </p:nvGrpSpPr>
        <p:grpSpPr>
          <a:xfrm>
            <a:off x="10361963" y="219983"/>
            <a:ext cx="396000" cy="396101"/>
            <a:chOff x="5291883" y="324758"/>
            <a:chExt cx="396000" cy="396101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A88C9CD-56B0-4DDB-A988-626056706C3E}"/>
                </a:ext>
              </a:extLst>
            </p:cNvPr>
            <p:cNvSpPr/>
            <p:nvPr/>
          </p:nvSpPr>
          <p:spPr>
            <a:xfrm>
              <a:off x="5291883" y="324758"/>
              <a:ext cx="396000" cy="396101"/>
            </a:xfrm>
            <a:prstGeom prst="ellipse">
              <a:avLst/>
            </a:prstGeom>
            <a:solidFill>
              <a:srgbClr val="6ADFCD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A16EC5FC-FF53-4154-87ED-275D7477AF38}"/>
                </a:ext>
              </a:extLst>
            </p:cNvPr>
            <p:cNvGrpSpPr/>
            <p:nvPr/>
          </p:nvGrpSpPr>
          <p:grpSpPr>
            <a:xfrm>
              <a:off x="5377954" y="420107"/>
              <a:ext cx="192375" cy="220760"/>
              <a:chOff x="5925324" y="-356011"/>
              <a:chExt cx="192375" cy="220760"/>
            </a:xfrm>
          </p:grpSpPr>
          <p:sp>
            <p:nvSpPr>
              <p:cNvPr id="106" name="Rectangle 43">
                <a:extLst>
                  <a:ext uri="{FF2B5EF4-FFF2-40B4-BE49-F238E27FC236}">
                    <a16:creationId xmlns:a16="http://schemas.microsoft.com/office/drawing/2014/main" id="{A5ABA5B9-E1C4-474A-A4FB-0EDBC3A6E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422" y="-194522"/>
                <a:ext cx="69272" cy="34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4">
                <a:extLst>
                  <a:ext uri="{FF2B5EF4-FFF2-40B4-BE49-F238E27FC236}">
                    <a16:creationId xmlns:a16="http://schemas.microsoft.com/office/drawing/2014/main" id="{6A29630F-C261-4F25-8EDF-8AE87899BA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5039" y="-198052"/>
                <a:ext cx="76185" cy="40740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5">
                <a:extLst>
                  <a:ext uri="{FF2B5EF4-FFF2-40B4-BE49-F238E27FC236}">
                    <a16:creationId xmlns:a16="http://schemas.microsoft.com/office/drawing/2014/main" id="{C594C38A-0C03-4C41-ABAD-6C4A1D547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1218" y="-159665"/>
                <a:ext cx="43387" cy="21032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6">
                <a:extLst>
                  <a:ext uri="{FF2B5EF4-FFF2-40B4-BE49-F238E27FC236}">
                    <a16:creationId xmlns:a16="http://schemas.microsoft.com/office/drawing/2014/main" id="{511FD400-0ECB-48F3-BECB-FC0152B12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8129" y="-163195"/>
                <a:ext cx="50300" cy="27944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7">
                <a:extLst>
                  <a:ext uri="{FF2B5EF4-FFF2-40B4-BE49-F238E27FC236}">
                    <a16:creationId xmlns:a16="http://schemas.microsoft.com/office/drawing/2014/main" id="{54CC9C4C-E162-40F7-A421-01663155F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1653" y="-352481"/>
                <a:ext cx="142663" cy="157665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48">
                <a:extLst>
                  <a:ext uri="{FF2B5EF4-FFF2-40B4-BE49-F238E27FC236}">
                    <a16:creationId xmlns:a16="http://schemas.microsoft.com/office/drawing/2014/main" id="{120D4CE7-A575-4B78-9A0C-C39319647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8270" y="-356011"/>
                <a:ext cx="149429" cy="16487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49">
                <a:extLst>
                  <a:ext uri="{FF2B5EF4-FFF2-40B4-BE49-F238E27FC236}">
                    <a16:creationId xmlns:a16="http://schemas.microsoft.com/office/drawing/2014/main" id="{357AFCD1-1B46-4F1B-82D4-E9054A97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98052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50">
                <a:extLst>
                  <a:ext uri="{FF2B5EF4-FFF2-40B4-BE49-F238E27FC236}">
                    <a16:creationId xmlns:a16="http://schemas.microsoft.com/office/drawing/2014/main" id="{08966DBB-2A98-4661-9820-566138A5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81138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51">
                <a:extLst>
                  <a:ext uri="{FF2B5EF4-FFF2-40B4-BE49-F238E27FC236}">
                    <a16:creationId xmlns:a16="http://schemas.microsoft.com/office/drawing/2014/main" id="{9C4A6B6A-32B2-4227-AFA9-BBD135EF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64225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52">
                <a:extLst>
                  <a:ext uri="{FF2B5EF4-FFF2-40B4-BE49-F238E27FC236}">
                    <a16:creationId xmlns:a16="http://schemas.microsoft.com/office/drawing/2014/main" id="{5435EC4B-7A33-4C2D-9B85-9FA6C3CA7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5324" y="-336891"/>
                <a:ext cx="172372" cy="13266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3">
                <a:extLst>
                  <a:ext uri="{FF2B5EF4-FFF2-40B4-BE49-F238E27FC236}">
                    <a16:creationId xmlns:a16="http://schemas.microsoft.com/office/drawing/2014/main" id="{D6152A3C-FC70-40F1-BF8E-84FB6083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333" y="-321448"/>
                <a:ext cx="75450" cy="75597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4">
                <a:extLst>
                  <a:ext uri="{FF2B5EF4-FFF2-40B4-BE49-F238E27FC236}">
                    <a16:creationId xmlns:a16="http://schemas.microsoft.com/office/drawing/2014/main" id="{3D5AC7EB-D2D5-4AE3-965E-99EFFCDE9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983" y="-298799"/>
                <a:ext cx="30298" cy="30298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5">
                <a:extLst>
                  <a:ext uri="{FF2B5EF4-FFF2-40B4-BE49-F238E27FC236}">
                    <a16:creationId xmlns:a16="http://schemas.microsoft.com/office/drawing/2014/main" id="{EF7DFE34-256D-489C-80F2-449F753BB6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24306" y="-302181"/>
                <a:ext cx="37210" cy="37210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0" name="모서리가 둥근 직사각형 79"/>
          <p:cNvSpPr/>
          <p:nvPr/>
        </p:nvSpPr>
        <p:spPr>
          <a:xfrm>
            <a:off x="909661" y="2235970"/>
            <a:ext cx="3012323" cy="2037230"/>
          </a:xfrm>
          <a:prstGeom prst="roundRect">
            <a:avLst>
              <a:gd name="adj" fmla="val 60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chemeClr val="bg2">
                    <a:lumMod val="25000"/>
                  </a:schemeClr>
                </a:solidFill>
              </a:rPr>
              <a:t>주제 선정 배경</a:t>
            </a:r>
            <a:endParaRPr lang="en-US" altLang="ko-KR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i="1" dirty="0">
                <a:solidFill>
                  <a:schemeClr val="bg2">
                    <a:lumMod val="25000"/>
                  </a:schemeClr>
                </a:solidFill>
              </a:rPr>
              <a:t>데이터설명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908520" y="4423848"/>
            <a:ext cx="3014608" cy="1284210"/>
          </a:xfrm>
          <a:prstGeom prst="roundRect">
            <a:avLst>
              <a:gd name="adj" fmla="val 9744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909661" y="1733892"/>
            <a:ext cx="3014609" cy="2900576"/>
            <a:chOff x="1155220" y="1980622"/>
            <a:chExt cx="3014609" cy="2900576"/>
          </a:xfrm>
        </p:grpSpPr>
        <p:sp>
          <p:nvSpPr>
            <p:cNvPr id="103" name="타원 102"/>
            <p:cNvSpPr/>
            <p:nvPr/>
          </p:nvSpPr>
          <p:spPr>
            <a:xfrm>
              <a:off x="1344554" y="2528073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1155220" y="1980622"/>
              <a:ext cx="3014609" cy="389299"/>
            </a:xfrm>
            <a:prstGeom prst="roundRect">
              <a:avLst/>
            </a:prstGeom>
            <a:solidFill>
              <a:srgbClr val="4CB1AB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i="1" dirty="0">
                  <a:solidFill>
                    <a:prstClr val="white"/>
                  </a:solidFill>
                </a:rPr>
                <a:t>서론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1344554" y="2118816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1388640" y="2171678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3868679" y="2531881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3868679" y="2122624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3912765" y="2175486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1321694" y="4740977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1321694" y="4331720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1365780" y="4384582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3845819" y="4744785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3845819" y="4335528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3889905" y="4388390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98" name="모서리가 둥근 직사각형 197"/>
          <p:cNvSpPr/>
          <p:nvPr/>
        </p:nvSpPr>
        <p:spPr>
          <a:xfrm>
            <a:off x="4524717" y="2235970"/>
            <a:ext cx="3012323" cy="2037230"/>
          </a:xfrm>
          <a:prstGeom prst="roundRect">
            <a:avLst>
              <a:gd name="adj" fmla="val 60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chemeClr val="bg2">
                    <a:lumMod val="25000"/>
                  </a:schemeClr>
                </a:solidFill>
              </a:rPr>
              <a:t>분석</a:t>
            </a: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4524719" y="4423848"/>
            <a:ext cx="3014608" cy="1284210"/>
          </a:xfrm>
          <a:prstGeom prst="roundRect">
            <a:avLst>
              <a:gd name="adj" fmla="val 9744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4524717" y="1733892"/>
            <a:ext cx="3014609" cy="2900576"/>
            <a:chOff x="1155220" y="1980622"/>
            <a:chExt cx="3014609" cy="2900576"/>
          </a:xfrm>
        </p:grpSpPr>
        <p:sp>
          <p:nvSpPr>
            <p:cNvPr id="201" name="타원 200"/>
            <p:cNvSpPr/>
            <p:nvPr/>
          </p:nvSpPr>
          <p:spPr>
            <a:xfrm>
              <a:off x="1344554" y="2528073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모서리가 둥근 직사각형 201"/>
            <p:cNvSpPr/>
            <p:nvPr/>
          </p:nvSpPr>
          <p:spPr>
            <a:xfrm>
              <a:off x="1155220" y="1980622"/>
              <a:ext cx="3014609" cy="389299"/>
            </a:xfrm>
            <a:prstGeom prst="roundRect">
              <a:avLst/>
            </a:prstGeom>
            <a:solidFill>
              <a:srgbClr val="4CB1AB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i="1" dirty="0">
                  <a:solidFill>
                    <a:prstClr val="white"/>
                  </a:solidFill>
                </a:rPr>
                <a:t>본론</a:t>
              </a:r>
              <a:endParaRPr lang="en-US" altLang="ko-KR" sz="1600" b="1" i="1" dirty="0">
                <a:solidFill>
                  <a:prstClr val="white"/>
                </a:solidFill>
              </a:endParaRPr>
            </a:p>
          </p:txBody>
        </p:sp>
        <p:sp>
          <p:nvSpPr>
            <p:cNvPr id="203" name="타원 202"/>
            <p:cNvSpPr/>
            <p:nvPr/>
          </p:nvSpPr>
          <p:spPr>
            <a:xfrm>
              <a:off x="1344554" y="2118816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모서리가 둥근 직사각형 203"/>
            <p:cNvSpPr/>
            <p:nvPr/>
          </p:nvSpPr>
          <p:spPr>
            <a:xfrm>
              <a:off x="1388640" y="2171678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타원 204"/>
            <p:cNvSpPr/>
            <p:nvPr/>
          </p:nvSpPr>
          <p:spPr>
            <a:xfrm>
              <a:off x="3868679" y="2531881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타원 205"/>
            <p:cNvSpPr/>
            <p:nvPr/>
          </p:nvSpPr>
          <p:spPr>
            <a:xfrm>
              <a:off x="3868679" y="2122624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모서리가 둥근 직사각형 206"/>
            <p:cNvSpPr/>
            <p:nvPr/>
          </p:nvSpPr>
          <p:spPr>
            <a:xfrm>
              <a:off x="3912765" y="2175486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321694" y="4740977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1321694" y="4331720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모서리가 둥근 직사각형 209"/>
            <p:cNvSpPr/>
            <p:nvPr/>
          </p:nvSpPr>
          <p:spPr>
            <a:xfrm>
              <a:off x="1365780" y="4384582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타원 210"/>
            <p:cNvSpPr/>
            <p:nvPr/>
          </p:nvSpPr>
          <p:spPr>
            <a:xfrm>
              <a:off x="3845819" y="4744785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타원 211"/>
            <p:cNvSpPr/>
            <p:nvPr/>
          </p:nvSpPr>
          <p:spPr>
            <a:xfrm>
              <a:off x="3845819" y="4335528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3889905" y="4388390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4" name="모서리가 둥근 직사각형 213"/>
          <p:cNvSpPr/>
          <p:nvPr/>
        </p:nvSpPr>
        <p:spPr>
          <a:xfrm>
            <a:off x="8139773" y="2235970"/>
            <a:ext cx="3012323" cy="2037230"/>
          </a:xfrm>
          <a:prstGeom prst="roundRect">
            <a:avLst>
              <a:gd name="adj" fmla="val 60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chemeClr val="bg2">
                    <a:lumMod val="25000"/>
                  </a:schemeClr>
                </a:solidFill>
              </a:rPr>
              <a:t>결론</a:t>
            </a:r>
            <a:endParaRPr lang="en-US" altLang="ko-KR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i="1" dirty="0">
                <a:solidFill>
                  <a:schemeClr val="bg2">
                    <a:lumMod val="25000"/>
                  </a:schemeClr>
                </a:solidFill>
              </a:rPr>
              <a:t>기대효과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8139775" y="4423848"/>
            <a:ext cx="3014608" cy="1284210"/>
          </a:xfrm>
          <a:prstGeom prst="roundRect">
            <a:avLst>
              <a:gd name="adj" fmla="val 9744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16" name="그룹 215"/>
          <p:cNvGrpSpPr/>
          <p:nvPr/>
        </p:nvGrpSpPr>
        <p:grpSpPr>
          <a:xfrm>
            <a:off x="8139773" y="1733892"/>
            <a:ext cx="3014609" cy="2900576"/>
            <a:chOff x="1155220" y="1980622"/>
            <a:chExt cx="3014609" cy="2900576"/>
          </a:xfrm>
        </p:grpSpPr>
        <p:sp>
          <p:nvSpPr>
            <p:cNvPr id="217" name="타원 216"/>
            <p:cNvSpPr/>
            <p:nvPr/>
          </p:nvSpPr>
          <p:spPr>
            <a:xfrm>
              <a:off x="1344554" y="2528073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prstClr val="black"/>
                </a:solidFill>
              </a:endParaRPr>
            </a:p>
          </p:txBody>
        </p:sp>
        <p:sp>
          <p:nvSpPr>
            <p:cNvPr id="218" name="모서리가 둥근 직사각형 217"/>
            <p:cNvSpPr/>
            <p:nvPr/>
          </p:nvSpPr>
          <p:spPr>
            <a:xfrm>
              <a:off x="1155220" y="1980622"/>
              <a:ext cx="3014609" cy="389299"/>
            </a:xfrm>
            <a:prstGeom prst="roundRect">
              <a:avLst/>
            </a:prstGeom>
            <a:solidFill>
              <a:srgbClr val="4CB1AB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i="1" dirty="0">
                  <a:solidFill>
                    <a:prstClr val="white"/>
                  </a:solidFill>
                </a:rPr>
                <a:t>결론</a:t>
              </a:r>
              <a:endParaRPr lang="en-US" altLang="ko-KR" sz="1600" b="1" i="1" dirty="0">
                <a:solidFill>
                  <a:prstClr val="white"/>
                </a:solidFill>
              </a:endParaRPr>
            </a:p>
          </p:txBody>
        </p:sp>
        <p:sp>
          <p:nvSpPr>
            <p:cNvPr id="219" name="타원 218"/>
            <p:cNvSpPr/>
            <p:nvPr/>
          </p:nvSpPr>
          <p:spPr>
            <a:xfrm>
              <a:off x="1344554" y="2118816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prstClr val="black"/>
                </a:solidFill>
              </a:endParaRPr>
            </a:p>
          </p:txBody>
        </p:sp>
        <p:sp>
          <p:nvSpPr>
            <p:cNvPr id="220" name="모서리가 둥근 직사각형 219"/>
            <p:cNvSpPr/>
            <p:nvPr/>
          </p:nvSpPr>
          <p:spPr>
            <a:xfrm>
              <a:off x="1388640" y="2171678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prstClr val="black"/>
                </a:solidFill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868679" y="2531881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prstClr val="black"/>
                </a:solidFill>
              </a:endParaRPr>
            </a:p>
          </p:txBody>
        </p:sp>
        <p:sp>
          <p:nvSpPr>
            <p:cNvPr id="222" name="타원 221"/>
            <p:cNvSpPr/>
            <p:nvPr/>
          </p:nvSpPr>
          <p:spPr>
            <a:xfrm>
              <a:off x="3868679" y="2122624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prstClr val="black"/>
                </a:solidFill>
              </a:endParaRPr>
            </a:p>
          </p:txBody>
        </p:sp>
        <p:sp>
          <p:nvSpPr>
            <p:cNvPr id="223" name="모서리가 둥근 직사각형 222"/>
            <p:cNvSpPr/>
            <p:nvPr/>
          </p:nvSpPr>
          <p:spPr>
            <a:xfrm>
              <a:off x="3912765" y="2175486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prstClr val="black"/>
                </a:solidFill>
              </a:endParaRPr>
            </a:p>
          </p:txBody>
        </p:sp>
        <p:sp>
          <p:nvSpPr>
            <p:cNvPr id="224" name="타원 223"/>
            <p:cNvSpPr/>
            <p:nvPr/>
          </p:nvSpPr>
          <p:spPr>
            <a:xfrm>
              <a:off x="1321694" y="4740977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prstClr val="black"/>
                </a:solidFill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1321694" y="4331720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prstClr val="black"/>
                </a:solidFill>
              </a:endParaRPr>
            </a:p>
          </p:txBody>
        </p:sp>
        <p:sp>
          <p:nvSpPr>
            <p:cNvPr id="226" name="모서리가 둥근 직사각형 225"/>
            <p:cNvSpPr/>
            <p:nvPr/>
          </p:nvSpPr>
          <p:spPr>
            <a:xfrm>
              <a:off x="1365780" y="4384582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prstClr val="black"/>
                </a:solidFill>
              </a:endParaRPr>
            </a:p>
          </p:txBody>
        </p:sp>
        <p:sp>
          <p:nvSpPr>
            <p:cNvPr id="227" name="타원 226"/>
            <p:cNvSpPr/>
            <p:nvPr/>
          </p:nvSpPr>
          <p:spPr>
            <a:xfrm>
              <a:off x="3845819" y="4744785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prstClr val="black"/>
                </a:solidFill>
              </a:endParaRPr>
            </a:p>
          </p:txBody>
        </p:sp>
        <p:sp>
          <p:nvSpPr>
            <p:cNvPr id="228" name="타원 227"/>
            <p:cNvSpPr/>
            <p:nvPr/>
          </p:nvSpPr>
          <p:spPr>
            <a:xfrm>
              <a:off x="3845819" y="4335528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prstClr val="black"/>
                </a:solidFill>
              </a:endParaRPr>
            </a:p>
          </p:txBody>
        </p:sp>
        <p:sp>
          <p:nvSpPr>
            <p:cNvPr id="229" name="모서리가 둥근 직사각형 228"/>
            <p:cNvSpPr/>
            <p:nvPr/>
          </p:nvSpPr>
          <p:spPr>
            <a:xfrm>
              <a:off x="3889905" y="4388390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07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790D16-633E-4A7B-8E3F-A5C4120DED69}"/>
              </a:ext>
            </a:extLst>
          </p:cNvPr>
          <p:cNvSpPr/>
          <p:nvPr/>
        </p:nvSpPr>
        <p:spPr>
          <a:xfrm>
            <a:off x="306928" y="219982"/>
            <a:ext cx="9765986" cy="3961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 선정 배경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BE8167-C70E-40BE-85E3-93261EA5D3B0}"/>
              </a:ext>
            </a:extLst>
          </p:cNvPr>
          <p:cNvSpPr/>
          <p:nvPr/>
        </p:nvSpPr>
        <p:spPr>
          <a:xfrm>
            <a:off x="405601" y="284747"/>
            <a:ext cx="1112049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서론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9460A-ACF0-4E7F-8AB4-FD509D8D7557}"/>
              </a:ext>
            </a:extLst>
          </p:cNvPr>
          <p:cNvSpPr/>
          <p:nvPr/>
        </p:nvSpPr>
        <p:spPr>
          <a:xfrm>
            <a:off x="306928" y="791482"/>
            <a:ext cx="11565758" cy="5846535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1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9DDAE9B-0150-4B4A-826F-155D6372404B}"/>
              </a:ext>
            </a:extLst>
          </p:cNvPr>
          <p:cNvGrpSpPr/>
          <p:nvPr/>
        </p:nvGrpSpPr>
        <p:grpSpPr>
          <a:xfrm>
            <a:off x="10917886" y="219982"/>
            <a:ext cx="396000" cy="396101"/>
            <a:chOff x="5847806" y="324757"/>
            <a:chExt cx="396000" cy="39610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C3C91E-F5B2-4F5C-928A-D82B4731CBCB}"/>
                </a:ext>
              </a:extLst>
            </p:cNvPr>
            <p:cNvSpPr/>
            <p:nvPr/>
          </p:nvSpPr>
          <p:spPr>
            <a:xfrm>
              <a:off x="5847806" y="324757"/>
              <a:ext cx="396000" cy="396101"/>
            </a:xfrm>
            <a:prstGeom prst="ellipse">
              <a:avLst/>
            </a:prstGeom>
            <a:solidFill>
              <a:srgbClr val="AE509A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0" name="Group 19">
              <a:extLst>
                <a:ext uri="{FF2B5EF4-FFF2-40B4-BE49-F238E27FC236}">
                  <a16:creationId xmlns:a16="http://schemas.microsoft.com/office/drawing/2014/main" id="{D2F7DE7E-D886-4C12-B3DE-1C9561B46A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47243" y="407459"/>
              <a:ext cx="213051" cy="213051"/>
              <a:chOff x="2349" y="2828"/>
              <a:chExt cx="1784" cy="1784"/>
            </a:xfrm>
          </p:grpSpPr>
          <p:sp>
            <p:nvSpPr>
              <p:cNvPr id="61" name="Freeform 20">
                <a:extLst>
                  <a:ext uri="{FF2B5EF4-FFF2-40B4-BE49-F238E27FC236}">
                    <a16:creationId xmlns:a16="http://schemas.microsoft.com/office/drawing/2014/main" id="{9616995A-D46F-4B5A-890D-18E02D75F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E89DEA59-FC74-4C2F-8841-C7423ED27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F4A7D15A-F9F5-4047-8FB1-3D97035CF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3">
                <a:extLst>
                  <a:ext uri="{FF2B5EF4-FFF2-40B4-BE49-F238E27FC236}">
                    <a16:creationId xmlns:a16="http://schemas.microsoft.com/office/drawing/2014/main" id="{E5AC4C7B-DDA2-4CD1-9B91-CFEE5530D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508964B2-3D30-4EC1-913A-24BD39DD3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FE25AABE-513A-48E8-BB08-592F3DE59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8536E976-3682-4587-AC66-8E2C1B05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7">
                <a:extLst>
                  <a:ext uri="{FF2B5EF4-FFF2-40B4-BE49-F238E27FC236}">
                    <a16:creationId xmlns:a16="http://schemas.microsoft.com/office/drawing/2014/main" id="{7E0401B4-6767-43E0-B135-931200BED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0B984EF0-F2A3-41D3-B352-2D713E8FB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A5578B15-5352-48A3-B1C8-D6A9A3861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984FF9F0-4C42-47D4-A3E5-084DD5D34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97217F1B-DFA8-4545-9E59-00F778CA0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AF687FA1-AE89-4387-8959-EDB8A7F9B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9D102B84-2699-4433-A76C-B45C945FD3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73429835-7D8D-4511-ABDA-6E89F6788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920E88E3-5D57-41E5-BD9A-B3B1D5C49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8BA63A38-56BF-496C-8CEE-84AFF2808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670942A2-FA5A-45C1-9385-2007C70C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C6552D4D-5FA4-484D-A208-07F8A422A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F4DCF72-0946-4D97-B916-42B57EBC5FD9}"/>
              </a:ext>
            </a:extLst>
          </p:cNvPr>
          <p:cNvGrpSpPr/>
          <p:nvPr/>
        </p:nvGrpSpPr>
        <p:grpSpPr>
          <a:xfrm>
            <a:off x="11476686" y="219982"/>
            <a:ext cx="396000" cy="396101"/>
            <a:chOff x="6406606" y="324757"/>
            <a:chExt cx="396000" cy="39610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23C8C2-F164-4A19-B803-99FC774A8AF8}"/>
                </a:ext>
              </a:extLst>
            </p:cNvPr>
            <p:cNvSpPr/>
            <p:nvPr/>
          </p:nvSpPr>
          <p:spPr>
            <a:xfrm>
              <a:off x="6406606" y="324757"/>
              <a:ext cx="396000" cy="396101"/>
            </a:xfrm>
            <a:prstGeom prst="ellipse">
              <a:avLst/>
            </a:prstGeom>
            <a:solidFill>
              <a:srgbClr val="FD6165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2" name="Group 58">
              <a:extLst>
                <a:ext uri="{FF2B5EF4-FFF2-40B4-BE49-F238E27FC236}">
                  <a16:creationId xmlns:a16="http://schemas.microsoft.com/office/drawing/2014/main" id="{C72167EC-4050-4F29-80F0-EB8A6278D5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22392" y="418596"/>
              <a:ext cx="164428" cy="202362"/>
              <a:chOff x="6133" y="1070"/>
              <a:chExt cx="1218" cy="1499"/>
            </a:xfrm>
          </p:grpSpPr>
          <p:sp>
            <p:nvSpPr>
              <p:cNvPr id="83" name="Freeform 59">
                <a:extLst>
                  <a:ext uri="{FF2B5EF4-FFF2-40B4-BE49-F238E27FC236}">
                    <a16:creationId xmlns:a16="http://schemas.microsoft.com/office/drawing/2014/main" id="{C3DB390A-F8C1-4081-B758-5E033CE38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60">
                <a:extLst>
                  <a:ext uri="{FF2B5EF4-FFF2-40B4-BE49-F238E27FC236}">
                    <a16:creationId xmlns:a16="http://schemas.microsoft.com/office/drawing/2014/main" id="{28F051B0-BE6B-4773-8339-285B125EAF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61">
                <a:extLst>
                  <a:ext uri="{FF2B5EF4-FFF2-40B4-BE49-F238E27FC236}">
                    <a16:creationId xmlns:a16="http://schemas.microsoft.com/office/drawing/2014/main" id="{EAF588D7-3DEF-49F8-B6C6-7A280D3FF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62">
                <a:extLst>
                  <a:ext uri="{FF2B5EF4-FFF2-40B4-BE49-F238E27FC236}">
                    <a16:creationId xmlns:a16="http://schemas.microsoft.com/office/drawing/2014/main" id="{C9FF08B3-F466-4EC0-B3D2-164BF67AE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63">
                <a:extLst>
                  <a:ext uri="{FF2B5EF4-FFF2-40B4-BE49-F238E27FC236}">
                    <a16:creationId xmlns:a16="http://schemas.microsoft.com/office/drawing/2014/main" id="{A16E648E-CF1A-471C-9B95-4EBA7955F8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64">
                <a:extLst>
                  <a:ext uri="{FF2B5EF4-FFF2-40B4-BE49-F238E27FC236}">
                    <a16:creationId xmlns:a16="http://schemas.microsoft.com/office/drawing/2014/main" id="{3CAA5E3E-57AE-4FD6-A7E0-F55043A8B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65">
                <a:extLst>
                  <a:ext uri="{FF2B5EF4-FFF2-40B4-BE49-F238E27FC236}">
                    <a16:creationId xmlns:a16="http://schemas.microsoft.com/office/drawing/2014/main" id="{20C5BEA1-A64D-4167-954E-E413BB76C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66">
                <a:extLst>
                  <a:ext uri="{FF2B5EF4-FFF2-40B4-BE49-F238E27FC236}">
                    <a16:creationId xmlns:a16="http://schemas.microsoft.com/office/drawing/2014/main" id="{1E03095E-6F5C-44EB-A813-2CA2C74EE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67">
                <a:extLst>
                  <a:ext uri="{FF2B5EF4-FFF2-40B4-BE49-F238E27FC236}">
                    <a16:creationId xmlns:a16="http://schemas.microsoft.com/office/drawing/2014/main" id="{829EC0E5-6ECB-4198-BD6D-2F4361BDC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68">
                <a:extLst>
                  <a:ext uri="{FF2B5EF4-FFF2-40B4-BE49-F238E27FC236}">
                    <a16:creationId xmlns:a16="http://schemas.microsoft.com/office/drawing/2014/main" id="{C3B544B5-05D4-425E-8BB5-C3F5F64C0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69">
                <a:extLst>
                  <a:ext uri="{FF2B5EF4-FFF2-40B4-BE49-F238E27FC236}">
                    <a16:creationId xmlns:a16="http://schemas.microsoft.com/office/drawing/2014/main" id="{605D0310-12EB-431A-B7EE-FBDD67122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70">
                <a:extLst>
                  <a:ext uri="{FF2B5EF4-FFF2-40B4-BE49-F238E27FC236}">
                    <a16:creationId xmlns:a16="http://schemas.microsoft.com/office/drawing/2014/main" id="{E2AEBF55-EB28-4FF9-953F-66377254D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71">
                <a:extLst>
                  <a:ext uri="{FF2B5EF4-FFF2-40B4-BE49-F238E27FC236}">
                    <a16:creationId xmlns:a16="http://schemas.microsoft.com/office/drawing/2014/main" id="{70148BCD-8A81-4A7C-BE54-0924A1FEB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72">
                <a:extLst>
                  <a:ext uri="{FF2B5EF4-FFF2-40B4-BE49-F238E27FC236}">
                    <a16:creationId xmlns:a16="http://schemas.microsoft.com/office/drawing/2014/main" id="{1859A45C-3E4F-4E1A-8821-65B9FBE2C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73">
                <a:extLst>
                  <a:ext uri="{FF2B5EF4-FFF2-40B4-BE49-F238E27FC236}">
                    <a16:creationId xmlns:a16="http://schemas.microsoft.com/office/drawing/2014/main" id="{C7707E7F-6890-461E-B61A-132AFA9C7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74">
                <a:extLst>
                  <a:ext uri="{FF2B5EF4-FFF2-40B4-BE49-F238E27FC236}">
                    <a16:creationId xmlns:a16="http://schemas.microsoft.com/office/drawing/2014/main" id="{2C5D9EB4-C319-47A4-9F8F-2C0B92CE6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75">
                <a:extLst>
                  <a:ext uri="{FF2B5EF4-FFF2-40B4-BE49-F238E27FC236}">
                    <a16:creationId xmlns:a16="http://schemas.microsoft.com/office/drawing/2014/main" id="{F7A6CFE4-59D0-4C5B-A935-128C81773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76">
                <a:extLst>
                  <a:ext uri="{FF2B5EF4-FFF2-40B4-BE49-F238E27FC236}">
                    <a16:creationId xmlns:a16="http://schemas.microsoft.com/office/drawing/2014/main" id="{C647538C-425B-4FFA-A37E-731F407DD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77">
                <a:extLst>
                  <a:ext uri="{FF2B5EF4-FFF2-40B4-BE49-F238E27FC236}">
                    <a16:creationId xmlns:a16="http://schemas.microsoft.com/office/drawing/2014/main" id="{3EE7CCB8-6DEA-4988-B411-5B826E0A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9EB1202-CF7E-4D40-8E59-5F5A21417740}"/>
              </a:ext>
            </a:extLst>
          </p:cNvPr>
          <p:cNvGrpSpPr/>
          <p:nvPr/>
        </p:nvGrpSpPr>
        <p:grpSpPr>
          <a:xfrm>
            <a:off x="10361963" y="219983"/>
            <a:ext cx="396000" cy="396101"/>
            <a:chOff x="5291883" y="324758"/>
            <a:chExt cx="396000" cy="396101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A88C9CD-56B0-4DDB-A988-626056706C3E}"/>
                </a:ext>
              </a:extLst>
            </p:cNvPr>
            <p:cNvSpPr/>
            <p:nvPr/>
          </p:nvSpPr>
          <p:spPr>
            <a:xfrm>
              <a:off x="5291883" y="324758"/>
              <a:ext cx="396000" cy="396101"/>
            </a:xfrm>
            <a:prstGeom prst="ellipse">
              <a:avLst/>
            </a:prstGeom>
            <a:solidFill>
              <a:srgbClr val="6ADFCD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A16EC5FC-FF53-4154-87ED-275D7477AF38}"/>
                </a:ext>
              </a:extLst>
            </p:cNvPr>
            <p:cNvGrpSpPr/>
            <p:nvPr/>
          </p:nvGrpSpPr>
          <p:grpSpPr>
            <a:xfrm>
              <a:off x="5377954" y="420107"/>
              <a:ext cx="192375" cy="220760"/>
              <a:chOff x="5925324" y="-356011"/>
              <a:chExt cx="192375" cy="220760"/>
            </a:xfrm>
          </p:grpSpPr>
          <p:sp>
            <p:nvSpPr>
              <p:cNvPr id="106" name="Rectangle 43">
                <a:extLst>
                  <a:ext uri="{FF2B5EF4-FFF2-40B4-BE49-F238E27FC236}">
                    <a16:creationId xmlns:a16="http://schemas.microsoft.com/office/drawing/2014/main" id="{A5ABA5B9-E1C4-474A-A4FB-0EDBC3A6E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422" y="-194522"/>
                <a:ext cx="69272" cy="34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4">
                <a:extLst>
                  <a:ext uri="{FF2B5EF4-FFF2-40B4-BE49-F238E27FC236}">
                    <a16:creationId xmlns:a16="http://schemas.microsoft.com/office/drawing/2014/main" id="{6A29630F-C261-4F25-8EDF-8AE87899BA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5039" y="-198052"/>
                <a:ext cx="76185" cy="40740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5">
                <a:extLst>
                  <a:ext uri="{FF2B5EF4-FFF2-40B4-BE49-F238E27FC236}">
                    <a16:creationId xmlns:a16="http://schemas.microsoft.com/office/drawing/2014/main" id="{C594C38A-0C03-4C41-ABAD-6C4A1D547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1218" y="-159665"/>
                <a:ext cx="43387" cy="21032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6">
                <a:extLst>
                  <a:ext uri="{FF2B5EF4-FFF2-40B4-BE49-F238E27FC236}">
                    <a16:creationId xmlns:a16="http://schemas.microsoft.com/office/drawing/2014/main" id="{511FD400-0ECB-48F3-BECB-FC0152B12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8129" y="-163195"/>
                <a:ext cx="50300" cy="27944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7">
                <a:extLst>
                  <a:ext uri="{FF2B5EF4-FFF2-40B4-BE49-F238E27FC236}">
                    <a16:creationId xmlns:a16="http://schemas.microsoft.com/office/drawing/2014/main" id="{54CC9C4C-E162-40F7-A421-01663155F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1653" y="-352481"/>
                <a:ext cx="142663" cy="157665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48">
                <a:extLst>
                  <a:ext uri="{FF2B5EF4-FFF2-40B4-BE49-F238E27FC236}">
                    <a16:creationId xmlns:a16="http://schemas.microsoft.com/office/drawing/2014/main" id="{120D4CE7-A575-4B78-9A0C-C39319647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8270" y="-356011"/>
                <a:ext cx="149429" cy="16487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49">
                <a:extLst>
                  <a:ext uri="{FF2B5EF4-FFF2-40B4-BE49-F238E27FC236}">
                    <a16:creationId xmlns:a16="http://schemas.microsoft.com/office/drawing/2014/main" id="{357AFCD1-1B46-4F1B-82D4-E9054A97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98052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50">
                <a:extLst>
                  <a:ext uri="{FF2B5EF4-FFF2-40B4-BE49-F238E27FC236}">
                    <a16:creationId xmlns:a16="http://schemas.microsoft.com/office/drawing/2014/main" id="{08966DBB-2A98-4661-9820-566138A5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81138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51">
                <a:extLst>
                  <a:ext uri="{FF2B5EF4-FFF2-40B4-BE49-F238E27FC236}">
                    <a16:creationId xmlns:a16="http://schemas.microsoft.com/office/drawing/2014/main" id="{9C4A6B6A-32B2-4227-AFA9-BBD135EF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64225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52">
                <a:extLst>
                  <a:ext uri="{FF2B5EF4-FFF2-40B4-BE49-F238E27FC236}">
                    <a16:creationId xmlns:a16="http://schemas.microsoft.com/office/drawing/2014/main" id="{5435EC4B-7A33-4C2D-9B85-9FA6C3CA7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5324" y="-336891"/>
                <a:ext cx="172372" cy="13266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3">
                <a:extLst>
                  <a:ext uri="{FF2B5EF4-FFF2-40B4-BE49-F238E27FC236}">
                    <a16:creationId xmlns:a16="http://schemas.microsoft.com/office/drawing/2014/main" id="{D6152A3C-FC70-40F1-BF8E-84FB6083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333" y="-321448"/>
                <a:ext cx="75450" cy="75597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4">
                <a:extLst>
                  <a:ext uri="{FF2B5EF4-FFF2-40B4-BE49-F238E27FC236}">
                    <a16:creationId xmlns:a16="http://schemas.microsoft.com/office/drawing/2014/main" id="{3D5AC7EB-D2D5-4AE3-965E-99EFFCDE9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983" y="-298799"/>
                <a:ext cx="30298" cy="30298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5">
                <a:extLst>
                  <a:ext uri="{FF2B5EF4-FFF2-40B4-BE49-F238E27FC236}">
                    <a16:creationId xmlns:a16="http://schemas.microsoft.com/office/drawing/2014/main" id="{EF7DFE34-256D-489C-80F2-449F753BB6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24306" y="-302181"/>
                <a:ext cx="37210" cy="37210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129C284-34ED-492B-B080-587DB28EF959}"/>
              </a:ext>
            </a:extLst>
          </p:cNvPr>
          <p:cNvSpPr/>
          <p:nvPr/>
        </p:nvSpPr>
        <p:spPr>
          <a:xfrm>
            <a:off x="485599" y="4087381"/>
            <a:ext cx="11220804" cy="2409656"/>
          </a:xfrm>
          <a:prstGeom prst="roundRect">
            <a:avLst/>
          </a:prstGeom>
          <a:solidFill>
            <a:srgbClr val="F8F7F2"/>
          </a:solidFill>
          <a:ln>
            <a:solidFill>
              <a:srgbClr val="F8F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헬스케어에 관심도가 많이 상승한 요즘 미디어의 발달로 쉽게 운동에 대한 정보를 수집할 수 있는 시대라 기초 체력 측정에 대표적인 운동인 윗몸 일으키기 </a:t>
            </a:r>
            <a:r>
              <a:rPr lang="en-US" altLang="ko-KR" sz="1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악력 그리고 멀리뛰기 데이터를 포함하고 있는 라이프로그 데이터를 이용하여 운동능력에 어떠한 요소들이 영향을 미치는지 궁금하여 주제를 선정하게 되었습니다</a:t>
            </a:r>
            <a:r>
              <a:rPr lang="en-US" altLang="ko-KR" sz="1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endParaRPr lang="en-US" altLang="ko-KR" i="1" dirty="0">
              <a:solidFill>
                <a:schemeClr val="tx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89364A3-5E98-45B2-B4CE-630104AAB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1" y="1351288"/>
            <a:ext cx="5059493" cy="8625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E5F397-324F-4226-A47E-B1E3B76C1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59" y="1812966"/>
            <a:ext cx="7664955" cy="8625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E01BC7-348F-4F81-9D52-1A8F20ADD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8" y="2648776"/>
            <a:ext cx="6805250" cy="914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DBAD81-E8E7-4E4D-806D-68D20BC9B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15" y="3340556"/>
            <a:ext cx="6591871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790D16-633E-4A7B-8E3F-A5C4120DED69}"/>
              </a:ext>
            </a:extLst>
          </p:cNvPr>
          <p:cNvSpPr/>
          <p:nvPr/>
        </p:nvSpPr>
        <p:spPr>
          <a:xfrm>
            <a:off x="306928" y="219982"/>
            <a:ext cx="9765986" cy="3961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ko-KR" altLang="en-US" sz="2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설명</a:t>
            </a:r>
            <a:endParaRPr lang="en-US" altLang="ko-KR" sz="2000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BE8167-C70E-40BE-85E3-93261EA5D3B0}"/>
              </a:ext>
            </a:extLst>
          </p:cNvPr>
          <p:cNvSpPr/>
          <p:nvPr/>
        </p:nvSpPr>
        <p:spPr>
          <a:xfrm>
            <a:off x="405601" y="284747"/>
            <a:ext cx="1112049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서론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9460A-ACF0-4E7F-8AB4-FD509D8D7557}"/>
              </a:ext>
            </a:extLst>
          </p:cNvPr>
          <p:cNvSpPr/>
          <p:nvPr/>
        </p:nvSpPr>
        <p:spPr>
          <a:xfrm>
            <a:off x="306928" y="791482"/>
            <a:ext cx="11565758" cy="5846535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1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9DDAE9B-0150-4B4A-826F-155D6372404B}"/>
              </a:ext>
            </a:extLst>
          </p:cNvPr>
          <p:cNvGrpSpPr/>
          <p:nvPr/>
        </p:nvGrpSpPr>
        <p:grpSpPr>
          <a:xfrm>
            <a:off x="10917886" y="219982"/>
            <a:ext cx="396000" cy="396101"/>
            <a:chOff x="5847806" y="324757"/>
            <a:chExt cx="396000" cy="39610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C3C91E-F5B2-4F5C-928A-D82B4731CBCB}"/>
                </a:ext>
              </a:extLst>
            </p:cNvPr>
            <p:cNvSpPr/>
            <p:nvPr/>
          </p:nvSpPr>
          <p:spPr>
            <a:xfrm>
              <a:off x="5847806" y="324757"/>
              <a:ext cx="396000" cy="396101"/>
            </a:xfrm>
            <a:prstGeom prst="ellipse">
              <a:avLst/>
            </a:prstGeom>
            <a:solidFill>
              <a:srgbClr val="AE509A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0" name="Group 19">
              <a:extLst>
                <a:ext uri="{FF2B5EF4-FFF2-40B4-BE49-F238E27FC236}">
                  <a16:creationId xmlns:a16="http://schemas.microsoft.com/office/drawing/2014/main" id="{D2F7DE7E-D886-4C12-B3DE-1C9561B46A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47243" y="407459"/>
              <a:ext cx="213051" cy="213051"/>
              <a:chOff x="2349" y="2828"/>
              <a:chExt cx="1784" cy="1784"/>
            </a:xfrm>
          </p:grpSpPr>
          <p:sp>
            <p:nvSpPr>
              <p:cNvPr id="61" name="Freeform 20">
                <a:extLst>
                  <a:ext uri="{FF2B5EF4-FFF2-40B4-BE49-F238E27FC236}">
                    <a16:creationId xmlns:a16="http://schemas.microsoft.com/office/drawing/2014/main" id="{9616995A-D46F-4B5A-890D-18E02D75F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E89DEA59-FC74-4C2F-8841-C7423ED27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F4A7D15A-F9F5-4047-8FB1-3D97035CF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3">
                <a:extLst>
                  <a:ext uri="{FF2B5EF4-FFF2-40B4-BE49-F238E27FC236}">
                    <a16:creationId xmlns:a16="http://schemas.microsoft.com/office/drawing/2014/main" id="{E5AC4C7B-DDA2-4CD1-9B91-CFEE5530D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508964B2-3D30-4EC1-913A-24BD39DD3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FE25AABE-513A-48E8-BB08-592F3DE59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8536E976-3682-4587-AC66-8E2C1B05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7">
                <a:extLst>
                  <a:ext uri="{FF2B5EF4-FFF2-40B4-BE49-F238E27FC236}">
                    <a16:creationId xmlns:a16="http://schemas.microsoft.com/office/drawing/2014/main" id="{7E0401B4-6767-43E0-B135-931200BED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0B984EF0-F2A3-41D3-B352-2D713E8FB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A5578B15-5352-48A3-B1C8-D6A9A3861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984FF9F0-4C42-47D4-A3E5-084DD5D34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97217F1B-DFA8-4545-9E59-00F778CA0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AF687FA1-AE89-4387-8959-EDB8A7F9B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9D102B84-2699-4433-A76C-B45C945FD3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73429835-7D8D-4511-ABDA-6E89F6788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920E88E3-5D57-41E5-BD9A-B3B1D5C49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8BA63A38-56BF-496C-8CEE-84AFF2808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670942A2-FA5A-45C1-9385-2007C70C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C6552D4D-5FA4-484D-A208-07F8A422A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F4DCF72-0946-4D97-B916-42B57EBC5FD9}"/>
              </a:ext>
            </a:extLst>
          </p:cNvPr>
          <p:cNvGrpSpPr/>
          <p:nvPr/>
        </p:nvGrpSpPr>
        <p:grpSpPr>
          <a:xfrm>
            <a:off x="11476686" y="219982"/>
            <a:ext cx="396000" cy="396101"/>
            <a:chOff x="6406606" y="324757"/>
            <a:chExt cx="396000" cy="39610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23C8C2-F164-4A19-B803-99FC774A8AF8}"/>
                </a:ext>
              </a:extLst>
            </p:cNvPr>
            <p:cNvSpPr/>
            <p:nvPr/>
          </p:nvSpPr>
          <p:spPr>
            <a:xfrm>
              <a:off x="6406606" y="324757"/>
              <a:ext cx="396000" cy="396101"/>
            </a:xfrm>
            <a:prstGeom prst="ellipse">
              <a:avLst/>
            </a:prstGeom>
            <a:solidFill>
              <a:srgbClr val="FD6165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2" name="Group 58">
              <a:extLst>
                <a:ext uri="{FF2B5EF4-FFF2-40B4-BE49-F238E27FC236}">
                  <a16:creationId xmlns:a16="http://schemas.microsoft.com/office/drawing/2014/main" id="{C72167EC-4050-4F29-80F0-EB8A6278D5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22392" y="418596"/>
              <a:ext cx="164428" cy="202362"/>
              <a:chOff x="6133" y="1070"/>
              <a:chExt cx="1218" cy="1499"/>
            </a:xfrm>
          </p:grpSpPr>
          <p:sp>
            <p:nvSpPr>
              <p:cNvPr id="83" name="Freeform 59">
                <a:extLst>
                  <a:ext uri="{FF2B5EF4-FFF2-40B4-BE49-F238E27FC236}">
                    <a16:creationId xmlns:a16="http://schemas.microsoft.com/office/drawing/2014/main" id="{C3DB390A-F8C1-4081-B758-5E033CE38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60">
                <a:extLst>
                  <a:ext uri="{FF2B5EF4-FFF2-40B4-BE49-F238E27FC236}">
                    <a16:creationId xmlns:a16="http://schemas.microsoft.com/office/drawing/2014/main" id="{28F051B0-BE6B-4773-8339-285B125EAF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61">
                <a:extLst>
                  <a:ext uri="{FF2B5EF4-FFF2-40B4-BE49-F238E27FC236}">
                    <a16:creationId xmlns:a16="http://schemas.microsoft.com/office/drawing/2014/main" id="{EAF588D7-3DEF-49F8-B6C6-7A280D3FF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62">
                <a:extLst>
                  <a:ext uri="{FF2B5EF4-FFF2-40B4-BE49-F238E27FC236}">
                    <a16:creationId xmlns:a16="http://schemas.microsoft.com/office/drawing/2014/main" id="{C9FF08B3-F466-4EC0-B3D2-164BF67AE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63">
                <a:extLst>
                  <a:ext uri="{FF2B5EF4-FFF2-40B4-BE49-F238E27FC236}">
                    <a16:creationId xmlns:a16="http://schemas.microsoft.com/office/drawing/2014/main" id="{A16E648E-CF1A-471C-9B95-4EBA7955F8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64">
                <a:extLst>
                  <a:ext uri="{FF2B5EF4-FFF2-40B4-BE49-F238E27FC236}">
                    <a16:creationId xmlns:a16="http://schemas.microsoft.com/office/drawing/2014/main" id="{3CAA5E3E-57AE-4FD6-A7E0-F55043A8B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65">
                <a:extLst>
                  <a:ext uri="{FF2B5EF4-FFF2-40B4-BE49-F238E27FC236}">
                    <a16:creationId xmlns:a16="http://schemas.microsoft.com/office/drawing/2014/main" id="{20C5BEA1-A64D-4167-954E-E413BB76C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66">
                <a:extLst>
                  <a:ext uri="{FF2B5EF4-FFF2-40B4-BE49-F238E27FC236}">
                    <a16:creationId xmlns:a16="http://schemas.microsoft.com/office/drawing/2014/main" id="{1E03095E-6F5C-44EB-A813-2CA2C74EE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67">
                <a:extLst>
                  <a:ext uri="{FF2B5EF4-FFF2-40B4-BE49-F238E27FC236}">
                    <a16:creationId xmlns:a16="http://schemas.microsoft.com/office/drawing/2014/main" id="{829EC0E5-6ECB-4198-BD6D-2F4361BDC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68">
                <a:extLst>
                  <a:ext uri="{FF2B5EF4-FFF2-40B4-BE49-F238E27FC236}">
                    <a16:creationId xmlns:a16="http://schemas.microsoft.com/office/drawing/2014/main" id="{C3B544B5-05D4-425E-8BB5-C3F5F64C0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69">
                <a:extLst>
                  <a:ext uri="{FF2B5EF4-FFF2-40B4-BE49-F238E27FC236}">
                    <a16:creationId xmlns:a16="http://schemas.microsoft.com/office/drawing/2014/main" id="{605D0310-12EB-431A-B7EE-FBDD67122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70">
                <a:extLst>
                  <a:ext uri="{FF2B5EF4-FFF2-40B4-BE49-F238E27FC236}">
                    <a16:creationId xmlns:a16="http://schemas.microsoft.com/office/drawing/2014/main" id="{E2AEBF55-EB28-4FF9-953F-66377254D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71">
                <a:extLst>
                  <a:ext uri="{FF2B5EF4-FFF2-40B4-BE49-F238E27FC236}">
                    <a16:creationId xmlns:a16="http://schemas.microsoft.com/office/drawing/2014/main" id="{70148BCD-8A81-4A7C-BE54-0924A1FEB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72">
                <a:extLst>
                  <a:ext uri="{FF2B5EF4-FFF2-40B4-BE49-F238E27FC236}">
                    <a16:creationId xmlns:a16="http://schemas.microsoft.com/office/drawing/2014/main" id="{1859A45C-3E4F-4E1A-8821-65B9FBE2C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73">
                <a:extLst>
                  <a:ext uri="{FF2B5EF4-FFF2-40B4-BE49-F238E27FC236}">
                    <a16:creationId xmlns:a16="http://schemas.microsoft.com/office/drawing/2014/main" id="{C7707E7F-6890-461E-B61A-132AFA9C7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74">
                <a:extLst>
                  <a:ext uri="{FF2B5EF4-FFF2-40B4-BE49-F238E27FC236}">
                    <a16:creationId xmlns:a16="http://schemas.microsoft.com/office/drawing/2014/main" id="{2C5D9EB4-C319-47A4-9F8F-2C0B92CE6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75">
                <a:extLst>
                  <a:ext uri="{FF2B5EF4-FFF2-40B4-BE49-F238E27FC236}">
                    <a16:creationId xmlns:a16="http://schemas.microsoft.com/office/drawing/2014/main" id="{F7A6CFE4-59D0-4C5B-A935-128C81773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76">
                <a:extLst>
                  <a:ext uri="{FF2B5EF4-FFF2-40B4-BE49-F238E27FC236}">
                    <a16:creationId xmlns:a16="http://schemas.microsoft.com/office/drawing/2014/main" id="{C647538C-425B-4FFA-A37E-731F407DD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77">
                <a:extLst>
                  <a:ext uri="{FF2B5EF4-FFF2-40B4-BE49-F238E27FC236}">
                    <a16:creationId xmlns:a16="http://schemas.microsoft.com/office/drawing/2014/main" id="{3EE7CCB8-6DEA-4988-B411-5B826E0A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9EB1202-CF7E-4D40-8E59-5F5A21417740}"/>
              </a:ext>
            </a:extLst>
          </p:cNvPr>
          <p:cNvGrpSpPr/>
          <p:nvPr/>
        </p:nvGrpSpPr>
        <p:grpSpPr>
          <a:xfrm>
            <a:off x="10361963" y="219983"/>
            <a:ext cx="396000" cy="396101"/>
            <a:chOff x="5291883" y="324758"/>
            <a:chExt cx="396000" cy="396101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A88C9CD-56B0-4DDB-A988-626056706C3E}"/>
                </a:ext>
              </a:extLst>
            </p:cNvPr>
            <p:cNvSpPr/>
            <p:nvPr/>
          </p:nvSpPr>
          <p:spPr>
            <a:xfrm>
              <a:off x="5291883" y="324758"/>
              <a:ext cx="396000" cy="396101"/>
            </a:xfrm>
            <a:prstGeom prst="ellipse">
              <a:avLst/>
            </a:prstGeom>
            <a:solidFill>
              <a:srgbClr val="6ADFCD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A16EC5FC-FF53-4154-87ED-275D7477AF38}"/>
                </a:ext>
              </a:extLst>
            </p:cNvPr>
            <p:cNvGrpSpPr/>
            <p:nvPr/>
          </p:nvGrpSpPr>
          <p:grpSpPr>
            <a:xfrm>
              <a:off x="5377954" y="420107"/>
              <a:ext cx="192375" cy="220760"/>
              <a:chOff x="5925324" y="-356011"/>
              <a:chExt cx="192375" cy="220760"/>
            </a:xfrm>
          </p:grpSpPr>
          <p:sp>
            <p:nvSpPr>
              <p:cNvPr id="106" name="Rectangle 43">
                <a:extLst>
                  <a:ext uri="{FF2B5EF4-FFF2-40B4-BE49-F238E27FC236}">
                    <a16:creationId xmlns:a16="http://schemas.microsoft.com/office/drawing/2014/main" id="{A5ABA5B9-E1C4-474A-A4FB-0EDBC3A6E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422" y="-194522"/>
                <a:ext cx="69272" cy="34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4">
                <a:extLst>
                  <a:ext uri="{FF2B5EF4-FFF2-40B4-BE49-F238E27FC236}">
                    <a16:creationId xmlns:a16="http://schemas.microsoft.com/office/drawing/2014/main" id="{6A29630F-C261-4F25-8EDF-8AE87899BA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5039" y="-198052"/>
                <a:ext cx="76185" cy="40740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5">
                <a:extLst>
                  <a:ext uri="{FF2B5EF4-FFF2-40B4-BE49-F238E27FC236}">
                    <a16:creationId xmlns:a16="http://schemas.microsoft.com/office/drawing/2014/main" id="{C594C38A-0C03-4C41-ABAD-6C4A1D547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1218" y="-159665"/>
                <a:ext cx="43387" cy="21032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6">
                <a:extLst>
                  <a:ext uri="{FF2B5EF4-FFF2-40B4-BE49-F238E27FC236}">
                    <a16:creationId xmlns:a16="http://schemas.microsoft.com/office/drawing/2014/main" id="{511FD400-0ECB-48F3-BECB-FC0152B12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8129" y="-163195"/>
                <a:ext cx="50300" cy="27944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7">
                <a:extLst>
                  <a:ext uri="{FF2B5EF4-FFF2-40B4-BE49-F238E27FC236}">
                    <a16:creationId xmlns:a16="http://schemas.microsoft.com/office/drawing/2014/main" id="{54CC9C4C-E162-40F7-A421-01663155F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1653" y="-352481"/>
                <a:ext cx="142663" cy="157665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48">
                <a:extLst>
                  <a:ext uri="{FF2B5EF4-FFF2-40B4-BE49-F238E27FC236}">
                    <a16:creationId xmlns:a16="http://schemas.microsoft.com/office/drawing/2014/main" id="{120D4CE7-A575-4B78-9A0C-C39319647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8270" y="-356011"/>
                <a:ext cx="149429" cy="16487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49">
                <a:extLst>
                  <a:ext uri="{FF2B5EF4-FFF2-40B4-BE49-F238E27FC236}">
                    <a16:creationId xmlns:a16="http://schemas.microsoft.com/office/drawing/2014/main" id="{357AFCD1-1B46-4F1B-82D4-E9054A97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98052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50">
                <a:extLst>
                  <a:ext uri="{FF2B5EF4-FFF2-40B4-BE49-F238E27FC236}">
                    <a16:creationId xmlns:a16="http://schemas.microsoft.com/office/drawing/2014/main" id="{08966DBB-2A98-4661-9820-566138A5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81138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51">
                <a:extLst>
                  <a:ext uri="{FF2B5EF4-FFF2-40B4-BE49-F238E27FC236}">
                    <a16:creationId xmlns:a16="http://schemas.microsoft.com/office/drawing/2014/main" id="{9C4A6B6A-32B2-4227-AFA9-BBD135EF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64225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52">
                <a:extLst>
                  <a:ext uri="{FF2B5EF4-FFF2-40B4-BE49-F238E27FC236}">
                    <a16:creationId xmlns:a16="http://schemas.microsoft.com/office/drawing/2014/main" id="{5435EC4B-7A33-4C2D-9B85-9FA6C3CA7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5324" y="-336891"/>
                <a:ext cx="172372" cy="13266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3">
                <a:extLst>
                  <a:ext uri="{FF2B5EF4-FFF2-40B4-BE49-F238E27FC236}">
                    <a16:creationId xmlns:a16="http://schemas.microsoft.com/office/drawing/2014/main" id="{D6152A3C-FC70-40F1-BF8E-84FB6083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333" y="-321448"/>
                <a:ext cx="75450" cy="75597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4">
                <a:extLst>
                  <a:ext uri="{FF2B5EF4-FFF2-40B4-BE49-F238E27FC236}">
                    <a16:creationId xmlns:a16="http://schemas.microsoft.com/office/drawing/2014/main" id="{3D5AC7EB-D2D5-4AE3-965E-99EFFCDE9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983" y="-298799"/>
                <a:ext cx="30298" cy="30298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5">
                <a:extLst>
                  <a:ext uri="{FF2B5EF4-FFF2-40B4-BE49-F238E27FC236}">
                    <a16:creationId xmlns:a16="http://schemas.microsoft.com/office/drawing/2014/main" id="{EF7DFE34-256D-489C-80F2-449F753BB6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24306" y="-302181"/>
                <a:ext cx="37210" cy="37210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319D243-3020-440E-A754-520439C1F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8" y="1366526"/>
            <a:ext cx="5677392" cy="2880610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036333E-F01A-4B69-A43C-2DC132972B66}"/>
              </a:ext>
            </a:extLst>
          </p:cNvPr>
          <p:cNvSpPr/>
          <p:nvPr/>
        </p:nvSpPr>
        <p:spPr>
          <a:xfrm>
            <a:off x="6410227" y="942196"/>
            <a:ext cx="5296175" cy="5554841"/>
          </a:xfrm>
          <a:prstGeom prst="roundRect">
            <a:avLst/>
          </a:prstGeom>
          <a:solidFill>
            <a:srgbClr val="F8F7F2"/>
          </a:solidFill>
          <a:ln>
            <a:solidFill>
              <a:srgbClr val="F8F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i="1" dirty="0">
                <a:solidFill>
                  <a:schemeClr val="tx1"/>
                </a:solidFill>
              </a:rPr>
              <a:t>데이터 설명 </a:t>
            </a:r>
            <a:r>
              <a:rPr lang="en-US" altLang="ko-KR" i="1" dirty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i="1" dirty="0">
                <a:solidFill>
                  <a:schemeClr val="tx1"/>
                </a:solidFill>
              </a:rPr>
              <a:t>13393 </a:t>
            </a:r>
            <a:r>
              <a:rPr lang="ko-KR" altLang="en-US" i="1" dirty="0">
                <a:solidFill>
                  <a:schemeClr val="tx1"/>
                </a:solidFill>
              </a:rPr>
              <a:t>명에게 아래 항목을 조사한 데이터 </a:t>
            </a:r>
            <a:endParaRPr lang="en-US" altLang="ko-KR" i="1" dirty="0">
              <a:solidFill>
                <a:schemeClr val="tx1"/>
              </a:solidFill>
            </a:endParaRPr>
          </a:p>
          <a:p>
            <a:endParaRPr lang="en-US" altLang="ko-KR" i="1" dirty="0">
              <a:solidFill>
                <a:schemeClr val="tx1"/>
              </a:solidFill>
            </a:endParaRPr>
          </a:p>
          <a:p>
            <a:endParaRPr lang="en-US" altLang="ko-KR" i="1" dirty="0">
              <a:solidFill>
                <a:schemeClr val="tx1"/>
              </a:solidFill>
            </a:endParaRPr>
          </a:p>
          <a:p>
            <a:r>
              <a:rPr lang="ko-KR" altLang="en-US" b="1" i="1" dirty="0">
                <a:solidFill>
                  <a:schemeClr val="tx1"/>
                </a:solidFill>
              </a:rPr>
              <a:t>변수 설명 </a:t>
            </a:r>
            <a:r>
              <a:rPr lang="en-US" altLang="ko-KR" i="1" dirty="0">
                <a:solidFill>
                  <a:schemeClr val="tx1"/>
                </a:solidFill>
              </a:rPr>
              <a:t>:</a:t>
            </a:r>
          </a:p>
          <a:p>
            <a:endParaRPr lang="en-US" altLang="ko-KR" i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i="1" dirty="0">
                <a:solidFill>
                  <a:schemeClr val="tx1"/>
                </a:solidFill>
              </a:rPr>
              <a:t>Age : </a:t>
            </a:r>
            <a:r>
              <a:rPr lang="ko-KR" altLang="en-US" i="1" dirty="0">
                <a:solidFill>
                  <a:schemeClr val="tx1"/>
                </a:solidFill>
              </a:rPr>
              <a:t>나이 </a:t>
            </a:r>
            <a:endParaRPr lang="en-US" altLang="ko-KR" i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i="1" dirty="0">
                <a:solidFill>
                  <a:schemeClr val="tx1"/>
                </a:solidFill>
              </a:rPr>
              <a:t>Gender</a:t>
            </a:r>
            <a:r>
              <a:rPr lang="ko-KR" altLang="en-US" i="1" dirty="0">
                <a:solidFill>
                  <a:schemeClr val="tx1"/>
                </a:solidFill>
              </a:rPr>
              <a:t> </a:t>
            </a:r>
            <a:r>
              <a:rPr lang="en-US" altLang="ko-KR" i="1" dirty="0">
                <a:solidFill>
                  <a:schemeClr val="tx1"/>
                </a:solidFill>
              </a:rPr>
              <a:t>:</a:t>
            </a:r>
            <a:r>
              <a:rPr lang="ko-KR" altLang="en-US" i="1" dirty="0">
                <a:solidFill>
                  <a:schemeClr val="tx1"/>
                </a:solidFill>
              </a:rPr>
              <a:t> 성별</a:t>
            </a:r>
            <a:endParaRPr lang="en-US" altLang="ko-KR" i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i="1" dirty="0" err="1">
                <a:solidFill>
                  <a:schemeClr val="tx1"/>
                </a:solidFill>
              </a:rPr>
              <a:t>Height_cm</a:t>
            </a:r>
            <a:r>
              <a:rPr lang="en-US" altLang="ko-KR" i="1" dirty="0">
                <a:solidFill>
                  <a:schemeClr val="tx1"/>
                </a:solidFill>
              </a:rPr>
              <a:t> : </a:t>
            </a:r>
            <a:r>
              <a:rPr lang="ko-KR" altLang="en-US" i="1" dirty="0">
                <a:solidFill>
                  <a:schemeClr val="tx1"/>
                </a:solidFill>
              </a:rPr>
              <a:t>키</a:t>
            </a:r>
            <a:endParaRPr lang="en-US" altLang="ko-KR" i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i="1" dirty="0" err="1">
                <a:solidFill>
                  <a:schemeClr val="tx1"/>
                </a:solidFill>
              </a:rPr>
              <a:t>Weight_kg</a:t>
            </a:r>
            <a:r>
              <a:rPr lang="ko-KR" altLang="en-US" i="1" dirty="0">
                <a:solidFill>
                  <a:schemeClr val="tx1"/>
                </a:solidFill>
              </a:rPr>
              <a:t> </a:t>
            </a:r>
            <a:r>
              <a:rPr lang="en-US" altLang="ko-KR" i="1" dirty="0">
                <a:solidFill>
                  <a:schemeClr val="tx1"/>
                </a:solidFill>
              </a:rPr>
              <a:t>:</a:t>
            </a:r>
            <a:r>
              <a:rPr lang="ko-KR" altLang="en-US" i="1" dirty="0">
                <a:solidFill>
                  <a:schemeClr val="tx1"/>
                </a:solidFill>
              </a:rPr>
              <a:t> 몸무게 </a:t>
            </a:r>
            <a:endParaRPr lang="en-US" altLang="ko-KR" i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i="1" dirty="0" err="1">
                <a:solidFill>
                  <a:schemeClr val="tx1"/>
                </a:solidFill>
              </a:rPr>
              <a:t>gripForce</a:t>
            </a:r>
            <a:r>
              <a:rPr lang="ko-KR" altLang="en-US" i="1" dirty="0">
                <a:solidFill>
                  <a:schemeClr val="tx1"/>
                </a:solidFill>
              </a:rPr>
              <a:t> </a:t>
            </a:r>
            <a:r>
              <a:rPr lang="en-US" altLang="ko-KR" i="1" dirty="0">
                <a:solidFill>
                  <a:schemeClr val="tx1"/>
                </a:solidFill>
              </a:rPr>
              <a:t>:</a:t>
            </a:r>
            <a:r>
              <a:rPr lang="ko-KR" altLang="en-US" i="1" dirty="0">
                <a:solidFill>
                  <a:schemeClr val="tx1"/>
                </a:solidFill>
              </a:rPr>
              <a:t> 악력</a:t>
            </a:r>
            <a:endParaRPr lang="en-US" altLang="ko-KR" i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i="1" dirty="0" err="1">
                <a:solidFill>
                  <a:schemeClr val="tx1"/>
                </a:solidFill>
              </a:rPr>
              <a:t>Sit.ups.counts</a:t>
            </a:r>
            <a:r>
              <a:rPr lang="en-US" altLang="ko-KR" i="1" dirty="0">
                <a:solidFill>
                  <a:schemeClr val="tx1"/>
                </a:solidFill>
              </a:rPr>
              <a:t> : </a:t>
            </a:r>
            <a:r>
              <a:rPr lang="ko-KR" altLang="en-US" i="1" dirty="0">
                <a:solidFill>
                  <a:schemeClr val="tx1"/>
                </a:solidFill>
              </a:rPr>
              <a:t>윗몸 일으키기 </a:t>
            </a:r>
            <a:endParaRPr lang="en-US" altLang="ko-KR" i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i="1" dirty="0" err="1">
                <a:solidFill>
                  <a:schemeClr val="tx1"/>
                </a:solidFill>
              </a:rPr>
              <a:t>Broad.jump_cm</a:t>
            </a:r>
            <a:r>
              <a:rPr lang="en-US" altLang="ko-KR" i="1" dirty="0">
                <a:solidFill>
                  <a:schemeClr val="tx1"/>
                </a:solidFill>
              </a:rPr>
              <a:t> : </a:t>
            </a:r>
            <a:r>
              <a:rPr lang="ko-KR" altLang="en-US" i="1" dirty="0">
                <a:solidFill>
                  <a:schemeClr val="tx1"/>
                </a:solidFill>
              </a:rPr>
              <a:t>멀리 뛰기 </a:t>
            </a:r>
            <a:endParaRPr lang="en-US" altLang="ko-KR" i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i="1" dirty="0">
                <a:solidFill>
                  <a:schemeClr val="tx1"/>
                </a:solidFill>
              </a:rPr>
              <a:t>Smoke : </a:t>
            </a:r>
            <a:r>
              <a:rPr lang="ko-KR" altLang="en-US" i="1" dirty="0">
                <a:solidFill>
                  <a:schemeClr val="tx1"/>
                </a:solidFill>
              </a:rPr>
              <a:t>흡연여부 </a:t>
            </a:r>
            <a:endParaRPr lang="en-US" altLang="ko-KR" i="1" dirty="0">
              <a:solidFill>
                <a:schemeClr val="tx1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3375255-16F4-4D33-829A-68AD9BC63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8" y="4636537"/>
            <a:ext cx="5654426" cy="12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7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790D16-633E-4A7B-8E3F-A5C4120DED69}"/>
              </a:ext>
            </a:extLst>
          </p:cNvPr>
          <p:cNvSpPr/>
          <p:nvPr/>
        </p:nvSpPr>
        <p:spPr>
          <a:xfrm>
            <a:off x="306928" y="219982"/>
            <a:ext cx="9765986" cy="3961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BE8167-C70E-40BE-85E3-93261EA5D3B0}"/>
              </a:ext>
            </a:extLst>
          </p:cNvPr>
          <p:cNvSpPr/>
          <p:nvPr/>
        </p:nvSpPr>
        <p:spPr>
          <a:xfrm>
            <a:off x="405601" y="284747"/>
            <a:ext cx="1112049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본론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9460A-ACF0-4E7F-8AB4-FD509D8D7557}"/>
              </a:ext>
            </a:extLst>
          </p:cNvPr>
          <p:cNvSpPr/>
          <p:nvPr/>
        </p:nvSpPr>
        <p:spPr>
          <a:xfrm>
            <a:off x="313121" y="833989"/>
            <a:ext cx="11565758" cy="5846535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9050">
            <a:solidFill>
              <a:srgbClr val="4CB1AB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9DDAE9B-0150-4B4A-826F-155D6372404B}"/>
              </a:ext>
            </a:extLst>
          </p:cNvPr>
          <p:cNvGrpSpPr/>
          <p:nvPr/>
        </p:nvGrpSpPr>
        <p:grpSpPr>
          <a:xfrm>
            <a:off x="10917886" y="219982"/>
            <a:ext cx="396000" cy="396101"/>
            <a:chOff x="5847806" y="324757"/>
            <a:chExt cx="396000" cy="39610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C3C91E-F5B2-4F5C-928A-D82B4731CBCB}"/>
                </a:ext>
              </a:extLst>
            </p:cNvPr>
            <p:cNvSpPr/>
            <p:nvPr/>
          </p:nvSpPr>
          <p:spPr>
            <a:xfrm>
              <a:off x="5847806" y="324757"/>
              <a:ext cx="396000" cy="396101"/>
            </a:xfrm>
            <a:prstGeom prst="ellipse">
              <a:avLst/>
            </a:prstGeom>
            <a:solidFill>
              <a:srgbClr val="AE509A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0" name="Group 19">
              <a:extLst>
                <a:ext uri="{FF2B5EF4-FFF2-40B4-BE49-F238E27FC236}">
                  <a16:creationId xmlns:a16="http://schemas.microsoft.com/office/drawing/2014/main" id="{D2F7DE7E-D886-4C12-B3DE-1C9561B46A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47243" y="407459"/>
              <a:ext cx="213051" cy="213051"/>
              <a:chOff x="2349" y="2828"/>
              <a:chExt cx="1784" cy="1784"/>
            </a:xfrm>
          </p:grpSpPr>
          <p:sp>
            <p:nvSpPr>
              <p:cNvPr id="61" name="Freeform 20">
                <a:extLst>
                  <a:ext uri="{FF2B5EF4-FFF2-40B4-BE49-F238E27FC236}">
                    <a16:creationId xmlns:a16="http://schemas.microsoft.com/office/drawing/2014/main" id="{9616995A-D46F-4B5A-890D-18E02D75F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E89DEA59-FC74-4C2F-8841-C7423ED27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F4A7D15A-F9F5-4047-8FB1-3D97035CF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3">
                <a:extLst>
                  <a:ext uri="{FF2B5EF4-FFF2-40B4-BE49-F238E27FC236}">
                    <a16:creationId xmlns:a16="http://schemas.microsoft.com/office/drawing/2014/main" id="{E5AC4C7B-DDA2-4CD1-9B91-CFEE5530D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508964B2-3D30-4EC1-913A-24BD39DD3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FE25AABE-513A-48E8-BB08-592F3DE59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8536E976-3682-4587-AC66-8E2C1B05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7">
                <a:extLst>
                  <a:ext uri="{FF2B5EF4-FFF2-40B4-BE49-F238E27FC236}">
                    <a16:creationId xmlns:a16="http://schemas.microsoft.com/office/drawing/2014/main" id="{7E0401B4-6767-43E0-B135-931200BED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0B984EF0-F2A3-41D3-B352-2D713E8FB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A5578B15-5352-48A3-B1C8-D6A9A3861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984FF9F0-4C42-47D4-A3E5-084DD5D34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97217F1B-DFA8-4545-9E59-00F778CA0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AF687FA1-AE89-4387-8959-EDB8A7F9B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9D102B84-2699-4433-A76C-B45C945FD3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73429835-7D8D-4511-ABDA-6E89F6788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920E88E3-5D57-41E5-BD9A-B3B1D5C49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8BA63A38-56BF-496C-8CEE-84AFF2808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670942A2-FA5A-45C1-9385-2007C70C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C6552D4D-5FA4-484D-A208-07F8A422A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F4DCF72-0946-4D97-B916-42B57EBC5FD9}"/>
              </a:ext>
            </a:extLst>
          </p:cNvPr>
          <p:cNvGrpSpPr/>
          <p:nvPr/>
        </p:nvGrpSpPr>
        <p:grpSpPr>
          <a:xfrm>
            <a:off x="11476686" y="219982"/>
            <a:ext cx="396000" cy="396101"/>
            <a:chOff x="6406606" y="324757"/>
            <a:chExt cx="396000" cy="39610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23C8C2-F164-4A19-B803-99FC774A8AF8}"/>
                </a:ext>
              </a:extLst>
            </p:cNvPr>
            <p:cNvSpPr/>
            <p:nvPr/>
          </p:nvSpPr>
          <p:spPr>
            <a:xfrm>
              <a:off x="6406606" y="324757"/>
              <a:ext cx="396000" cy="396101"/>
            </a:xfrm>
            <a:prstGeom prst="ellipse">
              <a:avLst/>
            </a:prstGeom>
            <a:solidFill>
              <a:srgbClr val="FD6165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2" name="Group 58">
              <a:extLst>
                <a:ext uri="{FF2B5EF4-FFF2-40B4-BE49-F238E27FC236}">
                  <a16:creationId xmlns:a16="http://schemas.microsoft.com/office/drawing/2014/main" id="{C72167EC-4050-4F29-80F0-EB8A6278D5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22392" y="418596"/>
              <a:ext cx="164428" cy="202362"/>
              <a:chOff x="6133" y="1070"/>
              <a:chExt cx="1218" cy="1499"/>
            </a:xfrm>
          </p:grpSpPr>
          <p:sp>
            <p:nvSpPr>
              <p:cNvPr id="83" name="Freeform 59">
                <a:extLst>
                  <a:ext uri="{FF2B5EF4-FFF2-40B4-BE49-F238E27FC236}">
                    <a16:creationId xmlns:a16="http://schemas.microsoft.com/office/drawing/2014/main" id="{C3DB390A-F8C1-4081-B758-5E033CE38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60">
                <a:extLst>
                  <a:ext uri="{FF2B5EF4-FFF2-40B4-BE49-F238E27FC236}">
                    <a16:creationId xmlns:a16="http://schemas.microsoft.com/office/drawing/2014/main" id="{28F051B0-BE6B-4773-8339-285B125EAF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61">
                <a:extLst>
                  <a:ext uri="{FF2B5EF4-FFF2-40B4-BE49-F238E27FC236}">
                    <a16:creationId xmlns:a16="http://schemas.microsoft.com/office/drawing/2014/main" id="{EAF588D7-3DEF-49F8-B6C6-7A280D3FF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62">
                <a:extLst>
                  <a:ext uri="{FF2B5EF4-FFF2-40B4-BE49-F238E27FC236}">
                    <a16:creationId xmlns:a16="http://schemas.microsoft.com/office/drawing/2014/main" id="{C9FF08B3-F466-4EC0-B3D2-164BF67AE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63">
                <a:extLst>
                  <a:ext uri="{FF2B5EF4-FFF2-40B4-BE49-F238E27FC236}">
                    <a16:creationId xmlns:a16="http://schemas.microsoft.com/office/drawing/2014/main" id="{A16E648E-CF1A-471C-9B95-4EBA7955F8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64">
                <a:extLst>
                  <a:ext uri="{FF2B5EF4-FFF2-40B4-BE49-F238E27FC236}">
                    <a16:creationId xmlns:a16="http://schemas.microsoft.com/office/drawing/2014/main" id="{3CAA5E3E-57AE-4FD6-A7E0-F55043A8B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65">
                <a:extLst>
                  <a:ext uri="{FF2B5EF4-FFF2-40B4-BE49-F238E27FC236}">
                    <a16:creationId xmlns:a16="http://schemas.microsoft.com/office/drawing/2014/main" id="{20C5BEA1-A64D-4167-954E-E413BB76C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66">
                <a:extLst>
                  <a:ext uri="{FF2B5EF4-FFF2-40B4-BE49-F238E27FC236}">
                    <a16:creationId xmlns:a16="http://schemas.microsoft.com/office/drawing/2014/main" id="{1E03095E-6F5C-44EB-A813-2CA2C74EE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67">
                <a:extLst>
                  <a:ext uri="{FF2B5EF4-FFF2-40B4-BE49-F238E27FC236}">
                    <a16:creationId xmlns:a16="http://schemas.microsoft.com/office/drawing/2014/main" id="{829EC0E5-6ECB-4198-BD6D-2F4361BDC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68">
                <a:extLst>
                  <a:ext uri="{FF2B5EF4-FFF2-40B4-BE49-F238E27FC236}">
                    <a16:creationId xmlns:a16="http://schemas.microsoft.com/office/drawing/2014/main" id="{C3B544B5-05D4-425E-8BB5-C3F5F64C0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69">
                <a:extLst>
                  <a:ext uri="{FF2B5EF4-FFF2-40B4-BE49-F238E27FC236}">
                    <a16:creationId xmlns:a16="http://schemas.microsoft.com/office/drawing/2014/main" id="{605D0310-12EB-431A-B7EE-FBDD67122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70">
                <a:extLst>
                  <a:ext uri="{FF2B5EF4-FFF2-40B4-BE49-F238E27FC236}">
                    <a16:creationId xmlns:a16="http://schemas.microsoft.com/office/drawing/2014/main" id="{E2AEBF55-EB28-4FF9-953F-66377254D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71">
                <a:extLst>
                  <a:ext uri="{FF2B5EF4-FFF2-40B4-BE49-F238E27FC236}">
                    <a16:creationId xmlns:a16="http://schemas.microsoft.com/office/drawing/2014/main" id="{70148BCD-8A81-4A7C-BE54-0924A1FEB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72">
                <a:extLst>
                  <a:ext uri="{FF2B5EF4-FFF2-40B4-BE49-F238E27FC236}">
                    <a16:creationId xmlns:a16="http://schemas.microsoft.com/office/drawing/2014/main" id="{1859A45C-3E4F-4E1A-8821-65B9FBE2C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73">
                <a:extLst>
                  <a:ext uri="{FF2B5EF4-FFF2-40B4-BE49-F238E27FC236}">
                    <a16:creationId xmlns:a16="http://schemas.microsoft.com/office/drawing/2014/main" id="{C7707E7F-6890-461E-B61A-132AFA9C7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74">
                <a:extLst>
                  <a:ext uri="{FF2B5EF4-FFF2-40B4-BE49-F238E27FC236}">
                    <a16:creationId xmlns:a16="http://schemas.microsoft.com/office/drawing/2014/main" id="{2C5D9EB4-C319-47A4-9F8F-2C0B92CE6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75">
                <a:extLst>
                  <a:ext uri="{FF2B5EF4-FFF2-40B4-BE49-F238E27FC236}">
                    <a16:creationId xmlns:a16="http://schemas.microsoft.com/office/drawing/2014/main" id="{F7A6CFE4-59D0-4C5B-A935-128C81773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76">
                <a:extLst>
                  <a:ext uri="{FF2B5EF4-FFF2-40B4-BE49-F238E27FC236}">
                    <a16:creationId xmlns:a16="http://schemas.microsoft.com/office/drawing/2014/main" id="{C647538C-425B-4FFA-A37E-731F407DD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77">
                <a:extLst>
                  <a:ext uri="{FF2B5EF4-FFF2-40B4-BE49-F238E27FC236}">
                    <a16:creationId xmlns:a16="http://schemas.microsoft.com/office/drawing/2014/main" id="{3EE7CCB8-6DEA-4988-B411-5B826E0A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9EB1202-CF7E-4D40-8E59-5F5A21417740}"/>
              </a:ext>
            </a:extLst>
          </p:cNvPr>
          <p:cNvGrpSpPr/>
          <p:nvPr/>
        </p:nvGrpSpPr>
        <p:grpSpPr>
          <a:xfrm>
            <a:off x="10361963" y="219983"/>
            <a:ext cx="396000" cy="396101"/>
            <a:chOff x="5291883" y="324758"/>
            <a:chExt cx="396000" cy="396101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A88C9CD-56B0-4DDB-A988-626056706C3E}"/>
                </a:ext>
              </a:extLst>
            </p:cNvPr>
            <p:cNvSpPr/>
            <p:nvPr/>
          </p:nvSpPr>
          <p:spPr>
            <a:xfrm>
              <a:off x="5291883" y="324758"/>
              <a:ext cx="396000" cy="396101"/>
            </a:xfrm>
            <a:prstGeom prst="ellipse">
              <a:avLst/>
            </a:prstGeom>
            <a:solidFill>
              <a:srgbClr val="6ADFCD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A16EC5FC-FF53-4154-87ED-275D7477AF38}"/>
                </a:ext>
              </a:extLst>
            </p:cNvPr>
            <p:cNvGrpSpPr/>
            <p:nvPr/>
          </p:nvGrpSpPr>
          <p:grpSpPr>
            <a:xfrm>
              <a:off x="5377954" y="420107"/>
              <a:ext cx="192375" cy="220760"/>
              <a:chOff x="5925324" y="-356011"/>
              <a:chExt cx="192375" cy="220760"/>
            </a:xfrm>
          </p:grpSpPr>
          <p:sp>
            <p:nvSpPr>
              <p:cNvPr id="106" name="Rectangle 43">
                <a:extLst>
                  <a:ext uri="{FF2B5EF4-FFF2-40B4-BE49-F238E27FC236}">
                    <a16:creationId xmlns:a16="http://schemas.microsoft.com/office/drawing/2014/main" id="{A5ABA5B9-E1C4-474A-A4FB-0EDBC3A6E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422" y="-194522"/>
                <a:ext cx="69272" cy="34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4">
                <a:extLst>
                  <a:ext uri="{FF2B5EF4-FFF2-40B4-BE49-F238E27FC236}">
                    <a16:creationId xmlns:a16="http://schemas.microsoft.com/office/drawing/2014/main" id="{6A29630F-C261-4F25-8EDF-8AE87899BA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5039" y="-198052"/>
                <a:ext cx="76185" cy="40740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5">
                <a:extLst>
                  <a:ext uri="{FF2B5EF4-FFF2-40B4-BE49-F238E27FC236}">
                    <a16:creationId xmlns:a16="http://schemas.microsoft.com/office/drawing/2014/main" id="{C594C38A-0C03-4C41-ABAD-6C4A1D547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1218" y="-159665"/>
                <a:ext cx="43387" cy="21032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6">
                <a:extLst>
                  <a:ext uri="{FF2B5EF4-FFF2-40B4-BE49-F238E27FC236}">
                    <a16:creationId xmlns:a16="http://schemas.microsoft.com/office/drawing/2014/main" id="{511FD400-0ECB-48F3-BECB-FC0152B12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8129" y="-163195"/>
                <a:ext cx="50300" cy="27944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7">
                <a:extLst>
                  <a:ext uri="{FF2B5EF4-FFF2-40B4-BE49-F238E27FC236}">
                    <a16:creationId xmlns:a16="http://schemas.microsoft.com/office/drawing/2014/main" id="{54CC9C4C-E162-40F7-A421-01663155F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1653" y="-352481"/>
                <a:ext cx="142663" cy="157665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48">
                <a:extLst>
                  <a:ext uri="{FF2B5EF4-FFF2-40B4-BE49-F238E27FC236}">
                    <a16:creationId xmlns:a16="http://schemas.microsoft.com/office/drawing/2014/main" id="{120D4CE7-A575-4B78-9A0C-C39319647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8270" y="-356011"/>
                <a:ext cx="149429" cy="16487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49">
                <a:extLst>
                  <a:ext uri="{FF2B5EF4-FFF2-40B4-BE49-F238E27FC236}">
                    <a16:creationId xmlns:a16="http://schemas.microsoft.com/office/drawing/2014/main" id="{357AFCD1-1B46-4F1B-82D4-E9054A97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98052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50">
                <a:extLst>
                  <a:ext uri="{FF2B5EF4-FFF2-40B4-BE49-F238E27FC236}">
                    <a16:creationId xmlns:a16="http://schemas.microsoft.com/office/drawing/2014/main" id="{08966DBB-2A98-4661-9820-566138A5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81138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51">
                <a:extLst>
                  <a:ext uri="{FF2B5EF4-FFF2-40B4-BE49-F238E27FC236}">
                    <a16:creationId xmlns:a16="http://schemas.microsoft.com/office/drawing/2014/main" id="{9C4A6B6A-32B2-4227-AFA9-BBD135EF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64225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52">
                <a:extLst>
                  <a:ext uri="{FF2B5EF4-FFF2-40B4-BE49-F238E27FC236}">
                    <a16:creationId xmlns:a16="http://schemas.microsoft.com/office/drawing/2014/main" id="{5435EC4B-7A33-4C2D-9B85-9FA6C3CA7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5324" y="-336891"/>
                <a:ext cx="172372" cy="13266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3">
                <a:extLst>
                  <a:ext uri="{FF2B5EF4-FFF2-40B4-BE49-F238E27FC236}">
                    <a16:creationId xmlns:a16="http://schemas.microsoft.com/office/drawing/2014/main" id="{D6152A3C-FC70-40F1-BF8E-84FB6083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333" y="-321448"/>
                <a:ext cx="75450" cy="75597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4">
                <a:extLst>
                  <a:ext uri="{FF2B5EF4-FFF2-40B4-BE49-F238E27FC236}">
                    <a16:creationId xmlns:a16="http://schemas.microsoft.com/office/drawing/2014/main" id="{3D5AC7EB-D2D5-4AE3-965E-99EFFCDE9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983" y="-298799"/>
                <a:ext cx="30298" cy="30298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5">
                <a:extLst>
                  <a:ext uri="{FF2B5EF4-FFF2-40B4-BE49-F238E27FC236}">
                    <a16:creationId xmlns:a16="http://schemas.microsoft.com/office/drawing/2014/main" id="{EF7DFE34-256D-489C-80F2-449F753BB6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24306" y="-302181"/>
                <a:ext cx="37210" cy="37210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40" name="원호 139"/>
          <p:cNvSpPr/>
          <p:nvPr/>
        </p:nvSpPr>
        <p:spPr>
          <a:xfrm>
            <a:off x="2710559" y="1619725"/>
            <a:ext cx="1853629" cy="1853629"/>
          </a:xfrm>
          <a:prstGeom prst="arc">
            <a:avLst>
              <a:gd name="adj1" fmla="val 2805563"/>
              <a:gd name="adj2" fmla="val 0"/>
            </a:avLst>
          </a:prstGeom>
          <a:solidFill>
            <a:schemeClr val="bg1"/>
          </a:solidFill>
          <a:ln w="19050">
            <a:solidFill>
              <a:srgbClr val="4CB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2842961" y="1752127"/>
            <a:ext cx="1588825" cy="1588825"/>
          </a:xfrm>
          <a:prstGeom prst="ellipse">
            <a:avLst/>
          </a:prstGeom>
          <a:solidFill>
            <a:srgbClr val="F8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4252546" y="3230365"/>
            <a:ext cx="542119" cy="542119"/>
          </a:xfrm>
          <a:prstGeom prst="line">
            <a:avLst/>
          </a:prstGeom>
          <a:ln w="19050">
            <a:solidFill>
              <a:srgbClr val="4CB1AB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원호 145"/>
          <p:cNvSpPr/>
          <p:nvPr/>
        </p:nvSpPr>
        <p:spPr>
          <a:xfrm rot="16200000">
            <a:off x="4523606" y="3460843"/>
            <a:ext cx="1853629" cy="1853629"/>
          </a:xfrm>
          <a:prstGeom prst="arc">
            <a:avLst>
              <a:gd name="adj1" fmla="val 2805563"/>
              <a:gd name="adj2" fmla="val 18856575"/>
            </a:avLst>
          </a:prstGeom>
          <a:noFill/>
          <a:ln w="19050">
            <a:solidFill>
              <a:srgbClr val="4CB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4656008" y="3593246"/>
            <a:ext cx="1588824" cy="1588825"/>
          </a:xfrm>
          <a:prstGeom prst="ellipse">
            <a:avLst/>
          </a:prstGeom>
          <a:solidFill>
            <a:srgbClr val="F8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</a:p>
        </p:txBody>
      </p:sp>
      <p:cxnSp>
        <p:nvCxnSpPr>
          <p:cNvPr id="153" name="직선 연결선 152"/>
          <p:cNvCxnSpPr/>
          <p:nvPr/>
        </p:nvCxnSpPr>
        <p:spPr>
          <a:xfrm rot="16200000">
            <a:off x="6134246" y="3230365"/>
            <a:ext cx="542120" cy="542120"/>
          </a:xfrm>
          <a:prstGeom prst="line">
            <a:avLst/>
          </a:prstGeom>
          <a:gradFill>
            <a:gsLst>
              <a:gs pos="100000">
                <a:srgbClr val="FC6AB0"/>
              </a:gs>
              <a:gs pos="0">
                <a:srgbClr val="FFD9DE"/>
              </a:gs>
            </a:gsLst>
            <a:lin ang="2700000" scaled="1"/>
          </a:gradFill>
          <a:ln w="19050">
            <a:solidFill>
              <a:srgbClr val="4CB1AB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원호 153"/>
          <p:cNvSpPr/>
          <p:nvPr/>
        </p:nvSpPr>
        <p:spPr>
          <a:xfrm>
            <a:off x="6401249" y="1619725"/>
            <a:ext cx="1853629" cy="1853629"/>
          </a:xfrm>
          <a:prstGeom prst="arc">
            <a:avLst>
              <a:gd name="adj1" fmla="val 2805563"/>
              <a:gd name="adj2" fmla="val 8010387"/>
            </a:avLst>
          </a:prstGeom>
          <a:solidFill>
            <a:schemeClr val="bg1"/>
          </a:solidFill>
          <a:ln w="19050">
            <a:solidFill>
              <a:srgbClr val="4CB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6533651" y="1752127"/>
            <a:ext cx="1588825" cy="1588825"/>
          </a:xfrm>
          <a:prstGeom prst="ellipse">
            <a:avLst/>
          </a:prstGeom>
          <a:solidFill>
            <a:srgbClr val="F8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7943236" y="3230365"/>
            <a:ext cx="542119" cy="542119"/>
          </a:xfrm>
          <a:prstGeom prst="line">
            <a:avLst/>
          </a:prstGeom>
          <a:ln w="19050">
            <a:solidFill>
              <a:srgbClr val="4CB1AB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 rot="16200000">
            <a:off x="8214296" y="3460845"/>
            <a:ext cx="1853629" cy="1853629"/>
            <a:chOff x="6276973" y="2889248"/>
            <a:chExt cx="2400300" cy="2400300"/>
          </a:xfrm>
          <a:solidFill>
            <a:srgbClr val="4CB1AB"/>
          </a:solidFill>
        </p:grpSpPr>
        <p:sp>
          <p:nvSpPr>
            <p:cNvPr id="158" name="원호 157"/>
            <p:cNvSpPr/>
            <p:nvPr/>
          </p:nvSpPr>
          <p:spPr>
            <a:xfrm rot="5400000">
              <a:off x="6276973" y="2889248"/>
              <a:ext cx="2400300" cy="2400300"/>
            </a:xfrm>
            <a:prstGeom prst="arc">
              <a:avLst>
                <a:gd name="adj1" fmla="val 13456572"/>
                <a:gd name="adj2" fmla="val 10799998"/>
              </a:avLst>
            </a:prstGeom>
            <a:noFill/>
            <a:ln w="19050">
              <a:solidFill>
                <a:srgbClr val="4CB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59" name="타원 158"/>
            <p:cNvSpPr/>
            <p:nvPr/>
          </p:nvSpPr>
          <p:spPr>
            <a:xfrm rot="5400000">
              <a:off x="6448425" y="3060700"/>
              <a:ext cx="2057400" cy="2057400"/>
            </a:xfrm>
            <a:prstGeom prst="ellipse">
              <a:avLst/>
            </a:prstGeom>
            <a:solidFill>
              <a:srgbClr val="F8F7F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CONTENTS</a:t>
              </a:r>
            </a:p>
            <a:p>
              <a:pPr algn="ctr"/>
              <a:r>
                <a:rPr lang="ko-KR" altLang="en-US" sz="2000" b="1" dirty="0">
                  <a:solidFill>
                    <a:schemeClr val="bg2">
                      <a:lumMod val="25000"/>
                    </a:schemeClr>
                  </a:solidFill>
                </a:rPr>
                <a:t>분석 </a:t>
              </a:r>
              <a:r>
                <a:rPr lang="en-US" altLang="ko-KR" sz="2000" b="1" dirty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387280" y="2004231"/>
            <a:ext cx="2739554" cy="55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운동능력과 흡연여부의 연관성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503304" y="5250722"/>
            <a:ext cx="3552822" cy="55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나이에 따른 악력의 차이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41843" y="3309318"/>
            <a:ext cx="3552822" cy="486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416023" y="5247451"/>
            <a:ext cx="3552822" cy="55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성별에 따른 운동 수행 능력의 차이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F90DC07-1700-45BF-BE83-AE8A1E72BA81}"/>
              </a:ext>
            </a:extLst>
          </p:cNvPr>
          <p:cNvSpPr/>
          <p:nvPr/>
        </p:nvSpPr>
        <p:spPr>
          <a:xfrm>
            <a:off x="738811" y="3409666"/>
            <a:ext cx="3552822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성별에 따른 키와 체중의 차이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7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69" grpId="0"/>
      <p:bldP spid="171" grpId="0"/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790D16-633E-4A7B-8E3F-A5C4120DED69}"/>
              </a:ext>
            </a:extLst>
          </p:cNvPr>
          <p:cNvSpPr/>
          <p:nvPr/>
        </p:nvSpPr>
        <p:spPr>
          <a:xfrm>
            <a:off x="306928" y="219982"/>
            <a:ext cx="9765986" cy="3961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성별에 따른 키와 체중의 차이 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BE8167-C70E-40BE-85E3-93261EA5D3B0}"/>
              </a:ext>
            </a:extLst>
          </p:cNvPr>
          <p:cNvSpPr/>
          <p:nvPr/>
        </p:nvSpPr>
        <p:spPr>
          <a:xfrm>
            <a:off x="405601" y="284747"/>
            <a:ext cx="1112049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본론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9460A-ACF0-4E7F-8AB4-FD509D8D7557}"/>
              </a:ext>
            </a:extLst>
          </p:cNvPr>
          <p:cNvSpPr/>
          <p:nvPr/>
        </p:nvSpPr>
        <p:spPr>
          <a:xfrm>
            <a:off x="306928" y="791482"/>
            <a:ext cx="11565758" cy="5846535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9DDAE9B-0150-4B4A-826F-155D6372404B}"/>
              </a:ext>
            </a:extLst>
          </p:cNvPr>
          <p:cNvGrpSpPr/>
          <p:nvPr/>
        </p:nvGrpSpPr>
        <p:grpSpPr>
          <a:xfrm>
            <a:off x="10917886" y="219982"/>
            <a:ext cx="396000" cy="396101"/>
            <a:chOff x="5847806" y="324757"/>
            <a:chExt cx="396000" cy="39610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C3C91E-F5B2-4F5C-928A-D82B4731CBCB}"/>
                </a:ext>
              </a:extLst>
            </p:cNvPr>
            <p:cNvSpPr/>
            <p:nvPr/>
          </p:nvSpPr>
          <p:spPr>
            <a:xfrm>
              <a:off x="5847806" y="324757"/>
              <a:ext cx="396000" cy="396101"/>
            </a:xfrm>
            <a:prstGeom prst="ellipse">
              <a:avLst/>
            </a:prstGeom>
            <a:solidFill>
              <a:srgbClr val="AE509A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0" name="Group 19">
              <a:extLst>
                <a:ext uri="{FF2B5EF4-FFF2-40B4-BE49-F238E27FC236}">
                  <a16:creationId xmlns:a16="http://schemas.microsoft.com/office/drawing/2014/main" id="{D2F7DE7E-D886-4C12-B3DE-1C9561B46A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47243" y="407459"/>
              <a:ext cx="213051" cy="213051"/>
              <a:chOff x="2349" y="2828"/>
              <a:chExt cx="1784" cy="1784"/>
            </a:xfrm>
          </p:grpSpPr>
          <p:sp>
            <p:nvSpPr>
              <p:cNvPr id="61" name="Freeform 20">
                <a:extLst>
                  <a:ext uri="{FF2B5EF4-FFF2-40B4-BE49-F238E27FC236}">
                    <a16:creationId xmlns:a16="http://schemas.microsoft.com/office/drawing/2014/main" id="{9616995A-D46F-4B5A-890D-18E02D75F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E89DEA59-FC74-4C2F-8841-C7423ED27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F4A7D15A-F9F5-4047-8FB1-3D97035CF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3">
                <a:extLst>
                  <a:ext uri="{FF2B5EF4-FFF2-40B4-BE49-F238E27FC236}">
                    <a16:creationId xmlns:a16="http://schemas.microsoft.com/office/drawing/2014/main" id="{E5AC4C7B-DDA2-4CD1-9B91-CFEE5530D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508964B2-3D30-4EC1-913A-24BD39DD3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FE25AABE-513A-48E8-BB08-592F3DE59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8536E976-3682-4587-AC66-8E2C1B05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7">
                <a:extLst>
                  <a:ext uri="{FF2B5EF4-FFF2-40B4-BE49-F238E27FC236}">
                    <a16:creationId xmlns:a16="http://schemas.microsoft.com/office/drawing/2014/main" id="{7E0401B4-6767-43E0-B135-931200BED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0B984EF0-F2A3-41D3-B352-2D713E8FB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A5578B15-5352-48A3-B1C8-D6A9A3861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984FF9F0-4C42-47D4-A3E5-084DD5D34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97217F1B-DFA8-4545-9E59-00F778CA0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AF687FA1-AE89-4387-8959-EDB8A7F9B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9D102B84-2699-4433-A76C-B45C945FD3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73429835-7D8D-4511-ABDA-6E89F6788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920E88E3-5D57-41E5-BD9A-B3B1D5C49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8BA63A38-56BF-496C-8CEE-84AFF2808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670942A2-FA5A-45C1-9385-2007C70C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C6552D4D-5FA4-484D-A208-07F8A422A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F4DCF72-0946-4D97-B916-42B57EBC5FD9}"/>
              </a:ext>
            </a:extLst>
          </p:cNvPr>
          <p:cNvGrpSpPr/>
          <p:nvPr/>
        </p:nvGrpSpPr>
        <p:grpSpPr>
          <a:xfrm>
            <a:off x="11476686" y="219982"/>
            <a:ext cx="396000" cy="396101"/>
            <a:chOff x="6406606" y="324757"/>
            <a:chExt cx="396000" cy="39610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23C8C2-F164-4A19-B803-99FC774A8AF8}"/>
                </a:ext>
              </a:extLst>
            </p:cNvPr>
            <p:cNvSpPr/>
            <p:nvPr/>
          </p:nvSpPr>
          <p:spPr>
            <a:xfrm>
              <a:off x="6406606" y="324757"/>
              <a:ext cx="396000" cy="396101"/>
            </a:xfrm>
            <a:prstGeom prst="ellipse">
              <a:avLst/>
            </a:prstGeom>
            <a:solidFill>
              <a:srgbClr val="FD6165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2" name="Group 58">
              <a:extLst>
                <a:ext uri="{FF2B5EF4-FFF2-40B4-BE49-F238E27FC236}">
                  <a16:creationId xmlns:a16="http://schemas.microsoft.com/office/drawing/2014/main" id="{C72167EC-4050-4F29-80F0-EB8A6278D5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22392" y="418596"/>
              <a:ext cx="164428" cy="202362"/>
              <a:chOff x="6133" y="1070"/>
              <a:chExt cx="1218" cy="1499"/>
            </a:xfrm>
          </p:grpSpPr>
          <p:sp>
            <p:nvSpPr>
              <p:cNvPr id="83" name="Freeform 59">
                <a:extLst>
                  <a:ext uri="{FF2B5EF4-FFF2-40B4-BE49-F238E27FC236}">
                    <a16:creationId xmlns:a16="http://schemas.microsoft.com/office/drawing/2014/main" id="{C3DB390A-F8C1-4081-B758-5E033CE38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60">
                <a:extLst>
                  <a:ext uri="{FF2B5EF4-FFF2-40B4-BE49-F238E27FC236}">
                    <a16:creationId xmlns:a16="http://schemas.microsoft.com/office/drawing/2014/main" id="{28F051B0-BE6B-4773-8339-285B125EAF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61">
                <a:extLst>
                  <a:ext uri="{FF2B5EF4-FFF2-40B4-BE49-F238E27FC236}">
                    <a16:creationId xmlns:a16="http://schemas.microsoft.com/office/drawing/2014/main" id="{EAF588D7-3DEF-49F8-B6C6-7A280D3FF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62">
                <a:extLst>
                  <a:ext uri="{FF2B5EF4-FFF2-40B4-BE49-F238E27FC236}">
                    <a16:creationId xmlns:a16="http://schemas.microsoft.com/office/drawing/2014/main" id="{C9FF08B3-F466-4EC0-B3D2-164BF67AE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63">
                <a:extLst>
                  <a:ext uri="{FF2B5EF4-FFF2-40B4-BE49-F238E27FC236}">
                    <a16:creationId xmlns:a16="http://schemas.microsoft.com/office/drawing/2014/main" id="{A16E648E-CF1A-471C-9B95-4EBA7955F8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64">
                <a:extLst>
                  <a:ext uri="{FF2B5EF4-FFF2-40B4-BE49-F238E27FC236}">
                    <a16:creationId xmlns:a16="http://schemas.microsoft.com/office/drawing/2014/main" id="{3CAA5E3E-57AE-4FD6-A7E0-F55043A8B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65">
                <a:extLst>
                  <a:ext uri="{FF2B5EF4-FFF2-40B4-BE49-F238E27FC236}">
                    <a16:creationId xmlns:a16="http://schemas.microsoft.com/office/drawing/2014/main" id="{20C5BEA1-A64D-4167-954E-E413BB76C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66">
                <a:extLst>
                  <a:ext uri="{FF2B5EF4-FFF2-40B4-BE49-F238E27FC236}">
                    <a16:creationId xmlns:a16="http://schemas.microsoft.com/office/drawing/2014/main" id="{1E03095E-6F5C-44EB-A813-2CA2C74EE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67">
                <a:extLst>
                  <a:ext uri="{FF2B5EF4-FFF2-40B4-BE49-F238E27FC236}">
                    <a16:creationId xmlns:a16="http://schemas.microsoft.com/office/drawing/2014/main" id="{829EC0E5-6ECB-4198-BD6D-2F4361BDC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68">
                <a:extLst>
                  <a:ext uri="{FF2B5EF4-FFF2-40B4-BE49-F238E27FC236}">
                    <a16:creationId xmlns:a16="http://schemas.microsoft.com/office/drawing/2014/main" id="{C3B544B5-05D4-425E-8BB5-C3F5F64C0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69">
                <a:extLst>
                  <a:ext uri="{FF2B5EF4-FFF2-40B4-BE49-F238E27FC236}">
                    <a16:creationId xmlns:a16="http://schemas.microsoft.com/office/drawing/2014/main" id="{605D0310-12EB-431A-B7EE-FBDD67122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70">
                <a:extLst>
                  <a:ext uri="{FF2B5EF4-FFF2-40B4-BE49-F238E27FC236}">
                    <a16:creationId xmlns:a16="http://schemas.microsoft.com/office/drawing/2014/main" id="{E2AEBF55-EB28-4FF9-953F-66377254D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71">
                <a:extLst>
                  <a:ext uri="{FF2B5EF4-FFF2-40B4-BE49-F238E27FC236}">
                    <a16:creationId xmlns:a16="http://schemas.microsoft.com/office/drawing/2014/main" id="{70148BCD-8A81-4A7C-BE54-0924A1FEB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72">
                <a:extLst>
                  <a:ext uri="{FF2B5EF4-FFF2-40B4-BE49-F238E27FC236}">
                    <a16:creationId xmlns:a16="http://schemas.microsoft.com/office/drawing/2014/main" id="{1859A45C-3E4F-4E1A-8821-65B9FBE2C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73">
                <a:extLst>
                  <a:ext uri="{FF2B5EF4-FFF2-40B4-BE49-F238E27FC236}">
                    <a16:creationId xmlns:a16="http://schemas.microsoft.com/office/drawing/2014/main" id="{C7707E7F-6890-461E-B61A-132AFA9C7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74">
                <a:extLst>
                  <a:ext uri="{FF2B5EF4-FFF2-40B4-BE49-F238E27FC236}">
                    <a16:creationId xmlns:a16="http://schemas.microsoft.com/office/drawing/2014/main" id="{2C5D9EB4-C319-47A4-9F8F-2C0B92CE6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75">
                <a:extLst>
                  <a:ext uri="{FF2B5EF4-FFF2-40B4-BE49-F238E27FC236}">
                    <a16:creationId xmlns:a16="http://schemas.microsoft.com/office/drawing/2014/main" id="{F7A6CFE4-59D0-4C5B-A935-128C81773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76">
                <a:extLst>
                  <a:ext uri="{FF2B5EF4-FFF2-40B4-BE49-F238E27FC236}">
                    <a16:creationId xmlns:a16="http://schemas.microsoft.com/office/drawing/2014/main" id="{C647538C-425B-4FFA-A37E-731F407DD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77">
                <a:extLst>
                  <a:ext uri="{FF2B5EF4-FFF2-40B4-BE49-F238E27FC236}">
                    <a16:creationId xmlns:a16="http://schemas.microsoft.com/office/drawing/2014/main" id="{3EE7CCB8-6DEA-4988-B411-5B826E0A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9EB1202-CF7E-4D40-8E59-5F5A21417740}"/>
              </a:ext>
            </a:extLst>
          </p:cNvPr>
          <p:cNvGrpSpPr/>
          <p:nvPr/>
        </p:nvGrpSpPr>
        <p:grpSpPr>
          <a:xfrm>
            <a:off x="10361963" y="219983"/>
            <a:ext cx="396000" cy="396101"/>
            <a:chOff x="5291883" y="324758"/>
            <a:chExt cx="396000" cy="396101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A88C9CD-56B0-4DDB-A988-626056706C3E}"/>
                </a:ext>
              </a:extLst>
            </p:cNvPr>
            <p:cNvSpPr/>
            <p:nvPr/>
          </p:nvSpPr>
          <p:spPr>
            <a:xfrm>
              <a:off x="5291883" y="324758"/>
              <a:ext cx="396000" cy="396101"/>
            </a:xfrm>
            <a:prstGeom prst="ellipse">
              <a:avLst/>
            </a:prstGeom>
            <a:solidFill>
              <a:srgbClr val="6ADFCD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A16EC5FC-FF53-4154-87ED-275D7477AF38}"/>
                </a:ext>
              </a:extLst>
            </p:cNvPr>
            <p:cNvGrpSpPr/>
            <p:nvPr/>
          </p:nvGrpSpPr>
          <p:grpSpPr>
            <a:xfrm>
              <a:off x="5377954" y="420107"/>
              <a:ext cx="192375" cy="220760"/>
              <a:chOff x="5925324" y="-356011"/>
              <a:chExt cx="192375" cy="220760"/>
            </a:xfrm>
          </p:grpSpPr>
          <p:sp>
            <p:nvSpPr>
              <p:cNvPr id="106" name="Rectangle 43">
                <a:extLst>
                  <a:ext uri="{FF2B5EF4-FFF2-40B4-BE49-F238E27FC236}">
                    <a16:creationId xmlns:a16="http://schemas.microsoft.com/office/drawing/2014/main" id="{A5ABA5B9-E1C4-474A-A4FB-0EDBC3A6E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422" y="-194522"/>
                <a:ext cx="69272" cy="34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4">
                <a:extLst>
                  <a:ext uri="{FF2B5EF4-FFF2-40B4-BE49-F238E27FC236}">
                    <a16:creationId xmlns:a16="http://schemas.microsoft.com/office/drawing/2014/main" id="{6A29630F-C261-4F25-8EDF-8AE87899BA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5039" y="-198052"/>
                <a:ext cx="76185" cy="40740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5">
                <a:extLst>
                  <a:ext uri="{FF2B5EF4-FFF2-40B4-BE49-F238E27FC236}">
                    <a16:creationId xmlns:a16="http://schemas.microsoft.com/office/drawing/2014/main" id="{C594C38A-0C03-4C41-ABAD-6C4A1D547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1218" y="-159665"/>
                <a:ext cx="43387" cy="21032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6">
                <a:extLst>
                  <a:ext uri="{FF2B5EF4-FFF2-40B4-BE49-F238E27FC236}">
                    <a16:creationId xmlns:a16="http://schemas.microsoft.com/office/drawing/2014/main" id="{511FD400-0ECB-48F3-BECB-FC0152B12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8129" y="-163195"/>
                <a:ext cx="50300" cy="27944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7">
                <a:extLst>
                  <a:ext uri="{FF2B5EF4-FFF2-40B4-BE49-F238E27FC236}">
                    <a16:creationId xmlns:a16="http://schemas.microsoft.com/office/drawing/2014/main" id="{54CC9C4C-E162-40F7-A421-01663155F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1653" y="-352481"/>
                <a:ext cx="142663" cy="157665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48">
                <a:extLst>
                  <a:ext uri="{FF2B5EF4-FFF2-40B4-BE49-F238E27FC236}">
                    <a16:creationId xmlns:a16="http://schemas.microsoft.com/office/drawing/2014/main" id="{120D4CE7-A575-4B78-9A0C-C39319647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8270" y="-356011"/>
                <a:ext cx="149429" cy="16487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49">
                <a:extLst>
                  <a:ext uri="{FF2B5EF4-FFF2-40B4-BE49-F238E27FC236}">
                    <a16:creationId xmlns:a16="http://schemas.microsoft.com/office/drawing/2014/main" id="{357AFCD1-1B46-4F1B-82D4-E9054A97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98052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50">
                <a:extLst>
                  <a:ext uri="{FF2B5EF4-FFF2-40B4-BE49-F238E27FC236}">
                    <a16:creationId xmlns:a16="http://schemas.microsoft.com/office/drawing/2014/main" id="{08966DBB-2A98-4661-9820-566138A5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81138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51">
                <a:extLst>
                  <a:ext uri="{FF2B5EF4-FFF2-40B4-BE49-F238E27FC236}">
                    <a16:creationId xmlns:a16="http://schemas.microsoft.com/office/drawing/2014/main" id="{9C4A6B6A-32B2-4227-AFA9-BBD135EF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64225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52">
                <a:extLst>
                  <a:ext uri="{FF2B5EF4-FFF2-40B4-BE49-F238E27FC236}">
                    <a16:creationId xmlns:a16="http://schemas.microsoft.com/office/drawing/2014/main" id="{5435EC4B-7A33-4C2D-9B85-9FA6C3CA7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5324" y="-336891"/>
                <a:ext cx="172372" cy="13266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3">
                <a:extLst>
                  <a:ext uri="{FF2B5EF4-FFF2-40B4-BE49-F238E27FC236}">
                    <a16:creationId xmlns:a16="http://schemas.microsoft.com/office/drawing/2014/main" id="{D6152A3C-FC70-40F1-BF8E-84FB6083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333" y="-321448"/>
                <a:ext cx="75450" cy="75597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4">
                <a:extLst>
                  <a:ext uri="{FF2B5EF4-FFF2-40B4-BE49-F238E27FC236}">
                    <a16:creationId xmlns:a16="http://schemas.microsoft.com/office/drawing/2014/main" id="{3D5AC7EB-D2D5-4AE3-965E-99EFFCDE9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983" y="-298799"/>
                <a:ext cx="30298" cy="30298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5">
                <a:extLst>
                  <a:ext uri="{FF2B5EF4-FFF2-40B4-BE49-F238E27FC236}">
                    <a16:creationId xmlns:a16="http://schemas.microsoft.com/office/drawing/2014/main" id="{EF7DFE34-256D-489C-80F2-449F753BB6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24306" y="-302181"/>
                <a:ext cx="37210" cy="37210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0C80C87-7AA3-42FB-8D14-B8F7C2F44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33" y="960070"/>
            <a:ext cx="7294884" cy="510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790D16-633E-4A7B-8E3F-A5C4120DED69}"/>
              </a:ext>
            </a:extLst>
          </p:cNvPr>
          <p:cNvSpPr/>
          <p:nvPr/>
        </p:nvSpPr>
        <p:spPr>
          <a:xfrm>
            <a:off x="306928" y="219982"/>
            <a:ext cx="9765986" cy="3961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성별에 따른 운동 수행 능력 차이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BE8167-C70E-40BE-85E3-93261EA5D3B0}"/>
              </a:ext>
            </a:extLst>
          </p:cNvPr>
          <p:cNvSpPr/>
          <p:nvPr/>
        </p:nvSpPr>
        <p:spPr>
          <a:xfrm>
            <a:off x="405601" y="284747"/>
            <a:ext cx="1112049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본론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9460A-ACF0-4E7F-8AB4-FD509D8D7557}"/>
              </a:ext>
            </a:extLst>
          </p:cNvPr>
          <p:cNvSpPr/>
          <p:nvPr/>
        </p:nvSpPr>
        <p:spPr>
          <a:xfrm>
            <a:off x="306928" y="791482"/>
            <a:ext cx="11565758" cy="5846535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9DDAE9B-0150-4B4A-826F-155D6372404B}"/>
              </a:ext>
            </a:extLst>
          </p:cNvPr>
          <p:cNvGrpSpPr/>
          <p:nvPr/>
        </p:nvGrpSpPr>
        <p:grpSpPr>
          <a:xfrm>
            <a:off x="10917886" y="219982"/>
            <a:ext cx="396000" cy="396101"/>
            <a:chOff x="5847806" y="324757"/>
            <a:chExt cx="396000" cy="39610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C3C91E-F5B2-4F5C-928A-D82B4731CBCB}"/>
                </a:ext>
              </a:extLst>
            </p:cNvPr>
            <p:cNvSpPr/>
            <p:nvPr/>
          </p:nvSpPr>
          <p:spPr>
            <a:xfrm>
              <a:off x="5847806" y="324757"/>
              <a:ext cx="396000" cy="396101"/>
            </a:xfrm>
            <a:prstGeom prst="ellipse">
              <a:avLst/>
            </a:prstGeom>
            <a:solidFill>
              <a:srgbClr val="AE509A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0" name="Group 19">
              <a:extLst>
                <a:ext uri="{FF2B5EF4-FFF2-40B4-BE49-F238E27FC236}">
                  <a16:creationId xmlns:a16="http://schemas.microsoft.com/office/drawing/2014/main" id="{D2F7DE7E-D886-4C12-B3DE-1C9561B46A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47243" y="407459"/>
              <a:ext cx="213051" cy="213051"/>
              <a:chOff x="2349" y="2828"/>
              <a:chExt cx="1784" cy="1784"/>
            </a:xfrm>
          </p:grpSpPr>
          <p:sp>
            <p:nvSpPr>
              <p:cNvPr id="61" name="Freeform 20">
                <a:extLst>
                  <a:ext uri="{FF2B5EF4-FFF2-40B4-BE49-F238E27FC236}">
                    <a16:creationId xmlns:a16="http://schemas.microsoft.com/office/drawing/2014/main" id="{9616995A-D46F-4B5A-890D-18E02D75F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E89DEA59-FC74-4C2F-8841-C7423ED27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F4A7D15A-F9F5-4047-8FB1-3D97035CF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3">
                <a:extLst>
                  <a:ext uri="{FF2B5EF4-FFF2-40B4-BE49-F238E27FC236}">
                    <a16:creationId xmlns:a16="http://schemas.microsoft.com/office/drawing/2014/main" id="{E5AC4C7B-DDA2-4CD1-9B91-CFEE5530D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508964B2-3D30-4EC1-913A-24BD39DD3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FE25AABE-513A-48E8-BB08-592F3DE59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8536E976-3682-4587-AC66-8E2C1B05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7">
                <a:extLst>
                  <a:ext uri="{FF2B5EF4-FFF2-40B4-BE49-F238E27FC236}">
                    <a16:creationId xmlns:a16="http://schemas.microsoft.com/office/drawing/2014/main" id="{7E0401B4-6767-43E0-B135-931200BED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0B984EF0-F2A3-41D3-B352-2D713E8FB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A5578B15-5352-48A3-B1C8-D6A9A3861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984FF9F0-4C42-47D4-A3E5-084DD5D34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97217F1B-DFA8-4545-9E59-00F778CA0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AF687FA1-AE89-4387-8959-EDB8A7F9B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9D102B84-2699-4433-A76C-B45C945FD3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73429835-7D8D-4511-ABDA-6E89F6788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920E88E3-5D57-41E5-BD9A-B3B1D5C49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8BA63A38-56BF-496C-8CEE-84AFF2808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670942A2-FA5A-45C1-9385-2007C70C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C6552D4D-5FA4-484D-A208-07F8A422A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F4DCF72-0946-4D97-B916-42B57EBC5FD9}"/>
              </a:ext>
            </a:extLst>
          </p:cNvPr>
          <p:cNvGrpSpPr/>
          <p:nvPr/>
        </p:nvGrpSpPr>
        <p:grpSpPr>
          <a:xfrm>
            <a:off x="11476686" y="219982"/>
            <a:ext cx="396000" cy="396101"/>
            <a:chOff x="6406606" y="324757"/>
            <a:chExt cx="396000" cy="39610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23C8C2-F164-4A19-B803-99FC774A8AF8}"/>
                </a:ext>
              </a:extLst>
            </p:cNvPr>
            <p:cNvSpPr/>
            <p:nvPr/>
          </p:nvSpPr>
          <p:spPr>
            <a:xfrm>
              <a:off x="6406606" y="324757"/>
              <a:ext cx="396000" cy="396101"/>
            </a:xfrm>
            <a:prstGeom prst="ellipse">
              <a:avLst/>
            </a:prstGeom>
            <a:solidFill>
              <a:srgbClr val="FD6165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2" name="Group 58">
              <a:extLst>
                <a:ext uri="{FF2B5EF4-FFF2-40B4-BE49-F238E27FC236}">
                  <a16:creationId xmlns:a16="http://schemas.microsoft.com/office/drawing/2014/main" id="{C72167EC-4050-4F29-80F0-EB8A6278D5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22392" y="418596"/>
              <a:ext cx="164428" cy="202362"/>
              <a:chOff x="6133" y="1070"/>
              <a:chExt cx="1218" cy="1499"/>
            </a:xfrm>
          </p:grpSpPr>
          <p:sp>
            <p:nvSpPr>
              <p:cNvPr id="83" name="Freeform 59">
                <a:extLst>
                  <a:ext uri="{FF2B5EF4-FFF2-40B4-BE49-F238E27FC236}">
                    <a16:creationId xmlns:a16="http://schemas.microsoft.com/office/drawing/2014/main" id="{C3DB390A-F8C1-4081-B758-5E033CE38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60">
                <a:extLst>
                  <a:ext uri="{FF2B5EF4-FFF2-40B4-BE49-F238E27FC236}">
                    <a16:creationId xmlns:a16="http://schemas.microsoft.com/office/drawing/2014/main" id="{28F051B0-BE6B-4773-8339-285B125EAF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61">
                <a:extLst>
                  <a:ext uri="{FF2B5EF4-FFF2-40B4-BE49-F238E27FC236}">
                    <a16:creationId xmlns:a16="http://schemas.microsoft.com/office/drawing/2014/main" id="{EAF588D7-3DEF-49F8-B6C6-7A280D3FF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62">
                <a:extLst>
                  <a:ext uri="{FF2B5EF4-FFF2-40B4-BE49-F238E27FC236}">
                    <a16:creationId xmlns:a16="http://schemas.microsoft.com/office/drawing/2014/main" id="{C9FF08B3-F466-4EC0-B3D2-164BF67AE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63">
                <a:extLst>
                  <a:ext uri="{FF2B5EF4-FFF2-40B4-BE49-F238E27FC236}">
                    <a16:creationId xmlns:a16="http://schemas.microsoft.com/office/drawing/2014/main" id="{A16E648E-CF1A-471C-9B95-4EBA7955F8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64">
                <a:extLst>
                  <a:ext uri="{FF2B5EF4-FFF2-40B4-BE49-F238E27FC236}">
                    <a16:creationId xmlns:a16="http://schemas.microsoft.com/office/drawing/2014/main" id="{3CAA5E3E-57AE-4FD6-A7E0-F55043A8B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65">
                <a:extLst>
                  <a:ext uri="{FF2B5EF4-FFF2-40B4-BE49-F238E27FC236}">
                    <a16:creationId xmlns:a16="http://schemas.microsoft.com/office/drawing/2014/main" id="{20C5BEA1-A64D-4167-954E-E413BB76C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66">
                <a:extLst>
                  <a:ext uri="{FF2B5EF4-FFF2-40B4-BE49-F238E27FC236}">
                    <a16:creationId xmlns:a16="http://schemas.microsoft.com/office/drawing/2014/main" id="{1E03095E-6F5C-44EB-A813-2CA2C74EE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67">
                <a:extLst>
                  <a:ext uri="{FF2B5EF4-FFF2-40B4-BE49-F238E27FC236}">
                    <a16:creationId xmlns:a16="http://schemas.microsoft.com/office/drawing/2014/main" id="{829EC0E5-6ECB-4198-BD6D-2F4361BDC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68">
                <a:extLst>
                  <a:ext uri="{FF2B5EF4-FFF2-40B4-BE49-F238E27FC236}">
                    <a16:creationId xmlns:a16="http://schemas.microsoft.com/office/drawing/2014/main" id="{C3B544B5-05D4-425E-8BB5-C3F5F64C0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69">
                <a:extLst>
                  <a:ext uri="{FF2B5EF4-FFF2-40B4-BE49-F238E27FC236}">
                    <a16:creationId xmlns:a16="http://schemas.microsoft.com/office/drawing/2014/main" id="{605D0310-12EB-431A-B7EE-FBDD67122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70">
                <a:extLst>
                  <a:ext uri="{FF2B5EF4-FFF2-40B4-BE49-F238E27FC236}">
                    <a16:creationId xmlns:a16="http://schemas.microsoft.com/office/drawing/2014/main" id="{E2AEBF55-EB28-4FF9-953F-66377254D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71">
                <a:extLst>
                  <a:ext uri="{FF2B5EF4-FFF2-40B4-BE49-F238E27FC236}">
                    <a16:creationId xmlns:a16="http://schemas.microsoft.com/office/drawing/2014/main" id="{70148BCD-8A81-4A7C-BE54-0924A1FEB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72">
                <a:extLst>
                  <a:ext uri="{FF2B5EF4-FFF2-40B4-BE49-F238E27FC236}">
                    <a16:creationId xmlns:a16="http://schemas.microsoft.com/office/drawing/2014/main" id="{1859A45C-3E4F-4E1A-8821-65B9FBE2C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73">
                <a:extLst>
                  <a:ext uri="{FF2B5EF4-FFF2-40B4-BE49-F238E27FC236}">
                    <a16:creationId xmlns:a16="http://schemas.microsoft.com/office/drawing/2014/main" id="{C7707E7F-6890-461E-B61A-132AFA9C7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74">
                <a:extLst>
                  <a:ext uri="{FF2B5EF4-FFF2-40B4-BE49-F238E27FC236}">
                    <a16:creationId xmlns:a16="http://schemas.microsoft.com/office/drawing/2014/main" id="{2C5D9EB4-C319-47A4-9F8F-2C0B92CE6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75">
                <a:extLst>
                  <a:ext uri="{FF2B5EF4-FFF2-40B4-BE49-F238E27FC236}">
                    <a16:creationId xmlns:a16="http://schemas.microsoft.com/office/drawing/2014/main" id="{F7A6CFE4-59D0-4C5B-A935-128C81773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76">
                <a:extLst>
                  <a:ext uri="{FF2B5EF4-FFF2-40B4-BE49-F238E27FC236}">
                    <a16:creationId xmlns:a16="http://schemas.microsoft.com/office/drawing/2014/main" id="{C647538C-425B-4FFA-A37E-731F407DD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77">
                <a:extLst>
                  <a:ext uri="{FF2B5EF4-FFF2-40B4-BE49-F238E27FC236}">
                    <a16:creationId xmlns:a16="http://schemas.microsoft.com/office/drawing/2014/main" id="{3EE7CCB8-6DEA-4988-B411-5B826E0A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9EB1202-CF7E-4D40-8E59-5F5A21417740}"/>
              </a:ext>
            </a:extLst>
          </p:cNvPr>
          <p:cNvGrpSpPr/>
          <p:nvPr/>
        </p:nvGrpSpPr>
        <p:grpSpPr>
          <a:xfrm>
            <a:off x="10361963" y="219983"/>
            <a:ext cx="396000" cy="396101"/>
            <a:chOff x="5291883" y="324758"/>
            <a:chExt cx="396000" cy="396101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A88C9CD-56B0-4DDB-A988-626056706C3E}"/>
                </a:ext>
              </a:extLst>
            </p:cNvPr>
            <p:cNvSpPr/>
            <p:nvPr/>
          </p:nvSpPr>
          <p:spPr>
            <a:xfrm>
              <a:off x="5291883" y="324758"/>
              <a:ext cx="396000" cy="396101"/>
            </a:xfrm>
            <a:prstGeom prst="ellipse">
              <a:avLst/>
            </a:prstGeom>
            <a:solidFill>
              <a:srgbClr val="6ADFCD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A16EC5FC-FF53-4154-87ED-275D7477AF38}"/>
                </a:ext>
              </a:extLst>
            </p:cNvPr>
            <p:cNvGrpSpPr/>
            <p:nvPr/>
          </p:nvGrpSpPr>
          <p:grpSpPr>
            <a:xfrm>
              <a:off x="5377954" y="420107"/>
              <a:ext cx="192375" cy="220760"/>
              <a:chOff x="5925324" y="-356011"/>
              <a:chExt cx="192375" cy="220760"/>
            </a:xfrm>
          </p:grpSpPr>
          <p:sp>
            <p:nvSpPr>
              <p:cNvPr id="106" name="Rectangle 43">
                <a:extLst>
                  <a:ext uri="{FF2B5EF4-FFF2-40B4-BE49-F238E27FC236}">
                    <a16:creationId xmlns:a16="http://schemas.microsoft.com/office/drawing/2014/main" id="{A5ABA5B9-E1C4-474A-A4FB-0EDBC3A6E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422" y="-194522"/>
                <a:ext cx="69272" cy="34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4">
                <a:extLst>
                  <a:ext uri="{FF2B5EF4-FFF2-40B4-BE49-F238E27FC236}">
                    <a16:creationId xmlns:a16="http://schemas.microsoft.com/office/drawing/2014/main" id="{6A29630F-C261-4F25-8EDF-8AE87899BA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5039" y="-198052"/>
                <a:ext cx="76185" cy="40740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5">
                <a:extLst>
                  <a:ext uri="{FF2B5EF4-FFF2-40B4-BE49-F238E27FC236}">
                    <a16:creationId xmlns:a16="http://schemas.microsoft.com/office/drawing/2014/main" id="{C594C38A-0C03-4C41-ABAD-6C4A1D547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1218" y="-159665"/>
                <a:ext cx="43387" cy="21032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6">
                <a:extLst>
                  <a:ext uri="{FF2B5EF4-FFF2-40B4-BE49-F238E27FC236}">
                    <a16:creationId xmlns:a16="http://schemas.microsoft.com/office/drawing/2014/main" id="{511FD400-0ECB-48F3-BECB-FC0152B12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8129" y="-163195"/>
                <a:ext cx="50300" cy="27944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7">
                <a:extLst>
                  <a:ext uri="{FF2B5EF4-FFF2-40B4-BE49-F238E27FC236}">
                    <a16:creationId xmlns:a16="http://schemas.microsoft.com/office/drawing/2014/main" id="{54CC9C4C-E162-40F7-A421-01663155F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1653" y="-352481"/>
                <a:ext cx="142663" cy="157665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48">
                <a:extLst>
                  <a:ext uri="{FF2B5EF4-FFF2-40B4-BE49-F238E27FC236}">
                    <a16:creationId xmlns:a16="http://schemas.microsoft.com/office/drawing/2014/main" id="{120D4CE7-A575-4B78-9A0C-C39319647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8270" y="-356011"/>
                <a:ext cx="149429" cy="16487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49">
                <a:extLst>
                  <a:ext uri="{FF2B5EF4-FFF2-40B4-BE49-F238E27FC236}">
                    <a16:creationId xmlns:a16="http://schemas.microsoft.com/office/drawing/2014/main" id="{357AFCD1-1B46-4F1B-82D4-E9054A97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98052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50">
                <a:extLst>
                  <a:ext uri="{FF2B5EF4-FFF2-40B4-BE49-F238E27FC236}">
                    <a16:creationId xmlns:a16="http://schemas.microsoft.com/office/drawing/2014/main" id="{08966DBB-2A98-4661-9820-566138A5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81138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51">
                <a:extLst>
                  <a:ext uri="{FF2B5EF4-FFF2-40B4-BE49-F238E27FC236}">
                    <a16:creationId xmlns:a16="http://schemas.microsoft.com/office/drawing/2014/main" id="{9C4A6B6A-32B2-4227-AFA9-BBD135EF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64225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52">
                <a:extLst>
                  <a:ext uri="{FF2B5EF4-FFF2-40B4-BE49-F238E27FC236}">
                    <a16:creationId xmlns:a16="http://schemas.microsoft.com/office/drawing/2014/main" id="{5435EC4B-7A33-4C2D-9B85-9FA6C3CA7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5324" y="-336891"/>
                <a:ext cx="172372" cy="13266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3">
                <a:extLst>
                  <a:ext uri="{FF2B5EF4-FFF2-40B4-BE49-F238E27FC236}">
                    <a16:creationId xmlns:a16="http://schemas.microsoft.com/office/drawing/2014/main" id="{D6152A3C-FC70-40F1-BF8E-84FB6083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333" y="-321448"/>
                <a:ext cx="75450" cy="75597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4">
                <a:extLst>
                  <a:ext uri="{FF2B5EF4-FFF2-40B4-BE49-F238E27FC236}">
                    <a16:creationId xmlns:a16="http://schemas.microsoft.com/office/drawing/2014/main" id="{3D5AC7EB-D2D5-4AE3-965E-99EFFCDE9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983" y="-298799"/>
                <a:ext cx="30298" cy="30298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5">
                <a:extLst>
                  <a:ext uri="{FF2B5EF4-FFF2-40B4-BE49-F238E27FC236}">
                    <a16:creationId xmlns:a16="http://schemas.microsoft.com/office/drawing/2014/main" id="{EF7DFE34-256D-489C-80F2-449F753BB6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24306" y="-302181"/>
                <a:ext cx="37210" cy="37210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CF34D06-7C92-493C-85B4-13F88A0C6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906" y="934538"/>
            <a:ext cx="8249801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3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790D16-633E-4A7B-8E3F-A5C4120DED69}"/>
              </a:ext>
            </a:extLst>
          </p:cNvPr>
          <p:cNvSpPr/>
          <p:nvPr/>
        </p:nvSpPr>
        <p:spPr>
          <a:xfrm>
            <a:off x="306928" y="219982"/>
            <a:ext cx="9765986" cy="3961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성별에 따른 운동 수행 능력의 차이 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BE8167-C70E-40BE-85E3-93261EA5D3B0}"/>
              </a:ext>
            </a:extLst>
          </p:cNvPr>
          <p:cNvSpPr/>
          <p:nvPr/>
        </p:nvSpPr>
        <p:spPr>
          <a:xfrm>
            <a:off x="405601" y="284747"/>
            <a:ext cx="1112049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본론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9460A-ACF0-4E7F-8AB4-FD509D8D7557}"/>
              </a:ext>
            </a:extLst>
          </p:cNvPr>
          <p:cNvSpPr/>
          <p:nvPr/>
        </p:nvSpPr>
        <p:spPr>
          <a:xfrm>
            <a:off x="306928" y="791482"/>
            <a:ext cx="11565758" cy="5846535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9DDAE9B-0150-4B4A-826F-155D6372404B}"/>
              </a:ext>
            </a:extLst>
          </p:cNvPr>
          <p:cNvGrpSpPr/>
          <p:nvPr/>
        </p:nvGrpSpPr>
        <p:grpSpPr>
          <a:xfrm>
            <a:off x="10917886" y="219982"/>
            <a:ext cx="396000" cy="396101"/>
            <a:chOff x="5847806" y="324757"/>
            <a:chExt cx="396000" cy="39610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C3C91E-F5B2-4F5C-928A-D82B4731CBCB}"/>
                </a:ext>
              </a:extLst>
            </p:cNvPr>
            <p:cNvSpPr/>
            <p:nvPr/>
          </p:nvSpPr>
          <p:spPr>
            <a:xfrm>
              <a:off x="5847806" y="324757"/>
              <a:ext cx="396000" cy="396101"/>
            </a:xfrm>
            <a:prstGeom prst="ellipse">
              <a:avLst/>
            </a:prstGeom>
            <a:solidFill>
              <a:srgbClr val="AE509A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0" name="Group 19">
              <a:extLst>
                <a:ext uri="{FF2B5EF4-FFF2-40B4-BE49-F238E27FC236}">
                  <a16:creationId xmlns:a16="http://schemas.microsoft.com/office/drawing/2014/main" id="{D2F7DE7E-D886-4C12-B3DE-1C9561B46A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47243" y="407459"/>
              <a:ext cx="213051" cy="213051"/>
              <a:chOff x="2349" y="2828"/>
              <a:chExt cx="1784" cy="1784"/>
            </a:xfrm>
          </p:grpSpPr>
          <p:sp>
            <p:nvSpPr>
              <p:cNvPr id="61" name="Freeform 20">
                <a:extLst>
                  <a:ext uri="{FF2B5EF4-FFF2-40B4-BE49-F238E27FC236}">
                    <a16:creationId xmlns:a16="http://schemas.microsoft.com/office/drawing/2014/main" id="{9616995A-D46F-4B5A-890D-18E02D75F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E89DEA59-FC74-4C2F-8841-C7423ED27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F4A7D15A-F9F5-4047-8FB1-3D97035CF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3">
                <a:extLst>
                  <a:ext uri="{FF2B5EF4-FFF2-40B4-BE49-F238E27FC236}">
                    <a16:creationId xmlns:a16="http://schemas.microsoft.com/office/drawing/2014/main" id="{E5AC4C7B-DDA2-4CD1-9B91-CFEE5530D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508964B2-3D30-4EC1-913A-24BD39DD3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FE25AABE-513A-48E8-BB08-592F3DE59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8536E976-3682-4587-AC66-8E2C1B05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7">
                <a:extLst>
                  <a:ext uri="{FF2B5EF4-FFF2-40B4-BE49-F238E27FC236}">
                    <a16:creationId xmlns:a16="http://schemas.microsoft.com/office/drawing/2014/main" id="{7E0401B4-6767-43E0-B135-931200BED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0B984EF0-F2A3-41D3-B352-2D713E8FB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A5578B15-5352-48A3-B1C8-D6A9A3861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984FF9F0-4C42-47D4-A3E5-084DD5D34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97217F1B-DFA8-4545-9E59-00F778CA0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AF687FA1-AE89-4387-8959-EDB8A7F9B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9D102B84-2699-4433-A76C-B45C945FD3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73429835-7D8D-4511-ABDA-6E89F6788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920E88E3-5D57-41E5-BD9A-B3B1D5C49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8BA63A38-56BF-496C-8CEE-84AFF2808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670942A2-FA5A-45C1-9385-2007C70C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C6552D4D-5FA4-484D-A208-07F8A422A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F4DCF72-0946-4D97-B916-42B57EBC5FD9}"/>
              </a:ext>
            </a:extLst>
          </p:cNvPr>
          <p:cNvGrpSpPr/>
          <p:nvPr/>
        </p:nvGrpSpPr>
        <p:grpSpPr>
          <a:xfrm>
            <a:off x="11476686" y="219982"/>
            <a:ext cx="396000" cy="396101"/>
            <a:chOff x="6406606" y="324757"/>
            <a:chExt cx="396000" cy="39610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23C8C2-F164-4A19-B803-99FC774A8AF8}"/>
                </a:ext>
              </a:extLst>
            </p:cNvPr>
            <p:cNvSpPr/>
            <p:nvPr/>
          </p:nvSpPr>
          <p:spPr>
            <a:xfrm>
              <a:off x="6406606" y="324757"/>
              <a:ext cx="396000" cy="396101"/>
            </a:xfrm>
            <a:prstGeom prst="ellipse">
              <a:avLst/>
            </a:prstGeom>
            <a:solidFill>
              <a:srgbClr val="FD6165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2" name="Group 58">
              <a:extLst>
                <a:ext uri="{FF2B5EF4-FFF2-40B4-BE49-F238E27FC236}">
                  <a16:creationId xmlns:a16="http://schemas.microsoft.com/office/drawing/2014/main" id="{C72167EC-4050-4F29-80F0-EB8A6278D5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22392" y="418596"/>
              <a:ext cx="164428" cy="202362"/>
              <a:chOff x="6133" y="1070"/>
              <a:chExt cx="1218" cy="1499"/>
            </a:xfrm>
          </p:grpSpPr>
          <p:sp>
            <p:nvSpPr>
              <p:cNvPr id="83" name="Freeform 59">
                <a:extLst>
                  <a:ext uri="{FF2B5EF4-FFF2-40B4-BE49-F238E27FC236}">
                    <a16:creationId xmlns:a16="http://schemas.microsoft.com/office/drawing/2014/main" id="{C3DB390A-F8C1-4081-B758-5E033CE38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60">
                <a:extLst>
                  <a:ext uri="{FF2B5EF4-FFF2-40B4-BE49-F238E27FC236}">
                    <a16:creationId xmlns:a16="http://schemas.microsoft.com/office/drawing/2014/main" id="{28F051B0-BE6B-4773-8339-285B125EAF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61">
                <a:extLst>
                  <a:ext uri="{FF2B5EF4-FFF2-40B4-BE49-F238E27FC236}">
                    <a16:creationId xmlns:a16="http://schemas.microsoft.com/office/drawing/2014/main" id="{EAF588D7-3DEF-49F8-B6C6-7A280D3FF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62">
                <a:extLst>
                  <a:ext uri="{FF2B5EF4-FFF2-40B4-BE49-F238E27FC236}">
                    <a16:creationId xmlns:a16="http://schemas.microsoft.com/office/drawing/2014/main" id="{C9FF08B3-F466-4EC0-B3D2-164BF67AE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63">
                <a:extLst>
                  <a:ext uri="{FF2B5EF4-FFF2-40B4-BE49-F238E27FC236}">
                    <a16:creationId xmlns:a16="http://schemas.microsoft.com/office/drawing/2014/main" id="{A16E648E-CF1A-471C-9B95-4EBA7955F8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64">
                <a:extLst>
                  <a:ext uri="{FF2B5EF4-FFF2-40B4-BE49-F238E27FC236}">
                    <a16:creationId xmlns:a16="http://schemas.microsoft.com/office/drawing/2014/main" id="{3CAA5E3E-57AE-4FD6-A7E0-F55043A8B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65">
                <a:extLst>
                  <a:ext uri="{FF2B5EF4-FFF2-40B4-BE49-F238E27FC236}">
                    <a16:creationId xmlns:a16="http://schemas.microsoft.com/office/drawing/2014/main" id="{20C5BEA1-A64D-4167-954E-E413BB76C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66">
                <a:extLst>
                  <a:ext uri="{FF2B5EF4-FFF2-40B4-BE49-F238E27FC236}">
                    <a16:creationId xmlns:a16="http://schemas.microsoft.com/office/drawing/2014/main" id="{1E03095E-6F5C-44EB-A813-2CA2C74EE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67">
                <a:extLst>
                  <a:ext uri="{FF2B5EF4-FFF2-40B4-BE49-F238E27FC236}">
                    <a16:creationId xmlns:a16="http://schemas.microsoft.com/office/drawing/2014/main" id="{829EC0E5-6ECB-4198-BD6D-2F4361BDC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68">
                <a:extLst>
                  <a:ext uri="{FF2B5EF4-FFF2-40B4-BE49-F238E27FC236}">
                    <a16:creationId xmlns:a16="http://schemas.microsoft.com/office/drawing/2014/main" id="{C3B544B5-05D4-425E-8BB5-C3F5F64C0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69">
                <a:extLst>
                  <a:ext uri="{FF2B5EF4-FFF2-40B4-BE49-F238E27FC236}">
                    <a16:creationId xmlns:a16="http://schemas.microsoft.com/office/drawing/2014/main" id="{605D0310-12EB-431A-B7EE-FBDD67122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70">
                <a:extLst>
                  <a:ext uri="{FF2B5EF4-FFF2-40B4-BE49-F238E27FC236}">
                    <a16:creationId xmlns:a16="http://schemas.microsoft.com/office/drawing/2014/main" id="{E2AEBF55-EB28-4FF9-953F-66377254D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71">
                <a:extLst>
                  <a:ext uri="{FF2B5EF4-FFF2-40B4-BE49-F238E27FC236}">
                    <a16:creationId xmlns:a16="http://schemas.microsoft.com/office/drawing/2014/main" id="{70148BCD-8A81-4A7C-BE54-0924A1FEB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72">
                <a:extLst>
                  <a:ext uri="{FF2B5EF4-FFF2-40B4-BE49-F238E27FC236}">
                    <a16:creationId xmlns:a16="http://schemas.microsoft.com/office/drawing/2014/main" id="{1859A45C-3E4F-4E1A-8821-65B9FBE2C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73">
                <a:extLst>
                  <a:ext uri="{FF2B5EF4-FFF2-40B4-BE49-F238E27FC236}">
                    <a16:creationId xmlns:a16="http://schemas.microsoft.com/office/drawing/2014/main" id="{C7707E7F-6890-461E-B61A-132AFA9C7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74">
                <a:extLst>
                  <a:ext uri="{FF2B5EF4-FFF2-40B4-BE49-F238E27FC236}">
                    <a16:creationId xmlns:a16="http://schemas.microsoft.com/office/drawing/2014/main" id="{2C5D9EB4-C319-47A4-9F8F-2C0B92CE6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75">
                <a:extLst>
                  <a:ext uri="{FF2B5EF4-FFF2-40B4-BE49-F238E27FC236}">
                    <a16:creationId xmlns:a16="http://schemas.microsoft.com/office/drawing/2014/main" id="{F7A6CFE4-59D0-4C5B-A935-128C81773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76">
                <a:extLst>
                  <a:ext uri="{FF2B5EF4-FFF2-40B4-BE49-F238E27FC236}">
                    <a16:creationId xmlns:a16="http://schemas.microsoft.com/office/drawing/2014/main" id="{C647538C-425B-4FFA-A37E-731F407DD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77">
                <a:extLst>
                  <a:ext uri="{FF2B5EF4-FFF2-40B4-BE49-F238E27FC236}">
                    <a16:creationId xmlns:a16="http://schemas.microsoft.com/office/drawing/2014/main" id="{3EE7CCB8-6DEA-4988-B411-5B826E0A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9EB1202-CF7E-4D40-8E59-5F5A21417740}"/>
              </a:ext>
            </a:extLst>
          </p:cNvPr>
          <p:cNvGrpSpPr/>
          <p:nvPr/>
        </p:nvGrpSpPr>
        <p:grpSpPr>
          <a:xfrm>
            <a:off x="10361963" y="219983"/>
            <a:ext cx="396000" cy="396101"/>
            <a:chOff x="5291883" y="324758"/>
            <a:chExt cx="396000" cy="396101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A88C9CD-56B0-4DDB-A988-626056706C3E}"/>
                </a:ext>
              </a:extLst>
            </p:cNvPr>
            <p:cNvSpPr/>
            <p:nvPr/>
          </p:nvSpPr>
          <p:spPr>
            <a:xfrm>
              <a:off x="5291883" y="324758"/>
              <a:ext cx="396000" cy="396101"/>
            </a:xfrm>
            <a:prstGeom prst="ellipse">
              <a:avLst/>
            </a:prstGeom>
            <a:solidFill>
              <a:srgbClr val="6ADFCD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A16EC5FC-FF53-4154-87ED-275D7477AF38}"/>
                </a:ext>
              </a:extLst>
            </p:cNvPr>
            <p:cNvGrpSpPr/>
            <p:nvPr/>
          </p:nvGrpSpPr>
          <p:grpSpPr>
            <a:xfrm>
              <a:off x="5377954" y="420107"/>
              <a:ext cx="192375" cy="220760"/>
              <a:chOff x="5925324" y="-356011"/>
              <a:chExt cx="192375" cy="220760"/>
            </a:xfrm>
          </p:grpSpPr>
          <p:sp>
            <p:nvSpPr>
              <p:cNvPr id="106" name="Rectangle 43">
                <a:extLst>
                  <a:ext uri="{FF2B5EF4-FFF2-40B4-BE49-F238E27FC236}">
                    <a16:creationId xmlns:a16="http://schemas.microsoft.com/office/drawing/2014/main" id="{A5ABA5B9-E1C4-474A-A4FB-0EDBC3A6E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422" y="-194522"/>
                <a:ext cx="69272" cy="34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4">
                <a:extLst>
                  <a:ext uri="{FF2B5EF4-FFF2-40B4-BE49-F238E27FC236}">
                    <a16:creationId xmlns:a16="http://schemas.microsoft.com/office/drawing/2014/main" id="{6A29630F-C261-4F25-8EDF-8AE87899BA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5039" y="-198052"/>
                <a:ext cx="76185" cy="40740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5">
                <a:extLst>
                  <a:ext uri="{FF2B5EF4-FFF2-40B4-BE49-F238E27FC236}">
                    <a16:creationId xmlns:a16="http://schemas.microsoft.com/office/drawing/2014/main" id="{C594C38A-0C03-4C41-ABAD-6C4A1D547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1218" y="-159665"/>
                <a:ext cx="43387" cy="21032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6">
                <a:extLst>
                  <a:ext uri="{FF2B5EF4-FFF2-40B4-BE49-F238E27FC236}">
                    <a16:creationId xmlns:a16="http://schemas.microsoft.com/office/drawing/2014/main" id="{511FD400-0ECB-48F3-BECB-FC0152B12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8129" y="-163195"/>
                <a:ext cx="50300" cy="27944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7">
                <a:extLst>
                  <a:ext uri="{FF2B5EF4-FFF2-40B4-BE49-F238E27FC236}">
                    <a16:creationId xmlns:a16="http://schemas.microsoft.com/office/drawing/2014/main" id="{54CC9C4C-E162-40F7-A421-01663155F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1653" y="-352481"/>
                <a:ext cx="142663" cy="157665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48">
                <a:extLst>
                  <a:ext uri="{FF2B5EF4-FFF2-40B4-BE49-F238E27FC236}">
                    <a16:creationId xmlns:a16="http://schemas.microsoft.com/office/drawing/2014/main" id="{120D4CE7-A575-4B78-9A0C-C39319647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8270" y="-356011"/>
                <a:ext cx="149429" cy="16487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49">
                <a:extLst>
                  <a:ext uri="{FF2B5EF4-FFF2-40B4-BE49-F238E27FC236}">
                    <a16:creationId xmlns:a16="http://schemas.microsoft.com/office/drawing/2014/main" id="{357AFCD1-1B46-4F1B-82D4-E9054A97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98052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50">
                <a:extLst>
                  <a:ext uri="{FF2B5EF4-FFF2-40B4-BE49-F238E27FC236}">
                    <a16:creationId xmlns:a16="http://schemas.microsoft.com/office/drawing/2014/main" id="{08966DBB-2A98-4661-9820-566138A5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81138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51">
                <a:extLst>
                  <a:ext uri="{FF2B5EF4-FFF2-40B4-BE49-F238E27FC236}">
                    <a16:creationId xmlns:a16="http://schemas.microsoft.com/office/drawing/2014/main" id="{9C4A6B6A-32B2-4227-AFA9-BBD135EF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64225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52">
                <a:extLst>
                  <a:ext uri="{FF2B5EF4-FFF2-40B4-BE49-F238E27FC236}">
                    <a16:creationId xmlns:a16="http://schemas.microsoft.com/office/drawing/2014/main" id="{5435EC4B-7A33-4C2D-9B85-9FA6C3CA7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5324" y="-336891"/>
                <a:ext cx="172372" cy="13266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3">
                <a:extLst>
                  <a:ext uri="{FF2B5EF4-FFF2-40B4-BE49-F238E27FC236}">
                    <a16:creationId xmlns:a16="http://schemas.microsoft.com/office/drawing/2014/main" id="{D6152A3C-FC70-40F1-BF8E-84FB6083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333" y="-321448"/>
                <a:ext cx="75450" cy="75597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4">
                <a:extLst>
                  <a:ext uri="{FF2B5EF4-FFF2-40B4-BE49-F238E27FC236}">
                    <a16:creationId xmlns:a16="http://schemas.microsoft.com/office/drawing/2014/main" id="{3D5AC7EB-D2D5-4AE3-965E-99EFFCDE9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983" y="-298799"/>
                <a:ext cx="30298" cy="30298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5">
                <a:extLst>
                  <a:ext uri="{FF2B5EF4-FFF2-40B4-BE49-F238E27FC236}">
                    <a16:creationId xmlns:a16="http://schemas.microsoft.com/office/drawing/2014/main" id="{EF7DFE34-256D-489C-80F2-449F753BB6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24306" y="-302181"/>
                <a:ext cx="37210" cy="37210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208542D-0BC9-4FCA-9A13-1355E6E9E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5" y="1268242"/>
            <a:ext cx="10265644" cy="221726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A5FF5FA-A282-4EA2-87A5-E3E9603BC879}"/>
              </a:ext>
            </a:extLst>
          </p:cNvPr>
          <p:cNvSpPr/>
          <p:nvPr/>
        </p:nvSpPr>
        <p:spPr>
          <a:xfrm>
            <a:off x="565608" y="3978111"/>
            <a:ext cx="11104354" cy="2368211"/>
          </a:xfrm>
          <a:prstGeom prst="roundRect">
            <a:avLst/>
          </a:prstGeom>
          <a:solidFill>
            <a:srgbClr val="F8F7F2"/>
          </a:solidFill>
          <a:ln>
            <a:solidFill>
              <a:srgbClr val="F8F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F </a:t>
            </a:r>
            <a:r>
              <a:rPr lang="ko-KR" altLang="en-US" dirty="0">
                <a:solidFill>
                  <a:schemeClr val="tx1"/>
                </a:solidFill>
              </a:rPr>
              <a:t>검정을 통한 등분산성 확인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그룹간 평균의 차이를 알아보기 위한 </a:t>
            </a:r>
            <a:r>
              <a:rPr lang="en-US" altLang="ko-KR" dirty="0">
                <a:solidFill>
                  <a:schemeClr val="tx1"/>
                </a:solidFill>
              </a:rPr>
              <a:t>t-test </a:t>
            </a:r>
            <a:r>
              <a:rPr lang="ko-KR" altLang="en-US" dirty="0">
                <a:solidFill>
                  <a:schemeClr val="tx1"/>
                </a:solidFill>
              </a:rPr>
              <a:t>이전에 두 그룹의 등분산성 확인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=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0.713956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, p = 2.2e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-16</a:t>
            </a:r>
            <a:r>
              <a:rPr lang="ko-KR" altLang="en-US" dirty="0">
                <a:solidFill>
                  <a:schemeClr val="tx1"/>
                </a:solidFill>
              </a:rPr>
              <a:t> 으로 유의 수준  </a:t>
            </a:r>
            <a:r>
              <a:rPr lang="en-US" altLang="ko-KR" dirty="0">
                <a:solidFill>
                  <a:schemeClr val="tx1"/>
                </a:solidFill>
              </a:rPr>
              <a:t>0.05 </a:t>
            </a:r>
            <a:r>
              <a:rPr lang="ko-KR" altLang="en-US" dirty="0">
                <a:solidFill>
                  <a:schemeClr val="tx1"/>
                </a:solidFill>
              </a:rPr>
              <a:t>보다 작으므로 </a:t>
            </a:r>
            <a:r>
              <a:rPr lang="ko-KR" altLang="en-US" dirty="0" err="1">
                <a:solidFill>
                  <a:schemeClr val="tx1"/>
                </a:solidFill>
              </a:rPr>
              <a:t>귀무</a:t>
            </a:r>
            <a:r>
              <a:rPr lang="ko-KR" altLang="en-US" dirty="0">
                <a:solidFill>
                  <a:schemeClr val="tx1"/>
                </a:solidFill>
              </a:rPr>
              <a:t> 가설인 등분산을 기각 대립 가설인 이분산을 채택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FDBD3-DAF9-4602-BF62-211C4356A9A9}"/>
              </a:ext>
            </a:extLst>
          </p:cNvPr>
          <p:cNvSpPr/>
          <p:nvPr/>
        </p:nvSpPr>
        <p:spPr>
          <a:xfrm>
            <a:off x="961625" y="1907931"/>
            <a:ext cx="7206429" cy="237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3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790D16-633E-4A7B-8E3F-A5C4120DED69}"/>
              </a:ext>
            </a:extLst>
          </p:cNvPr>
          <p:cNvSpPr/>
          <p:nvPr/>
        </p:nvSpPr>
        <p:spPr>
          <a:xfrm>
            <a:off x="306928" y="219982"/>
            <a:ext cx="9765986" cy="3961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 lvl="3" latinLnBrk="0"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성별에 따른 운동 수행 능력의 차이 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BE8167-C70E-40BE-85E3-93261EA5D3B0}"/>
              </a:ext>
            </a:extLst>
          </p:cNvPr>
          <p:cNvSpPr/>
          <p:nvPr/>
        </p:nvSpPr>
        <p:spPr>
          <a:xfrm>
            <a:off x="405601" y="284747"/>
            <a:ext cx="1112049" cy="252000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본론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9460A-ACF0-4E7F-8AB4-FD509D8D7557}"/>
              </a:ext>
            </a:extLst>
          </p:cNvPr>
          <p:cNvSpPr/>
          <p:nvPr/>
        </p:nvSpPr>
        <p:spPr>
          <a:xfrm>
            <a:off x="306928" y="791482"/>
            <a:ext cx="11565758" cy="5846535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9DDAE9B-0150-4B4A-826F-155D6372404B}"/>
              </a:ext>
            </a:extLst>
          </p:cNvPr>
          <p:cNvGrpSpPr/>
          <p:nvPr/>
        </p:nvGrpSpPr>
        <p:grpSpPr>
          <a:xfrm>
            <a:off x="10917886" y="219982"/>
            <a:ext cx="396000" cy="396101"/>
            <a:chOff x="5847806" y="324757"/>
            <a:chExt cx="396000" cy="39610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C3C91E-F5B2-4F5C-928A-D82B4731CBCB}"/>
                </a:ext>
              </a:extLst>
            </p:cNvPr>
            <p:cNvSpPr/>
            <p:nvPr/>
          </p:nvSpPr>
          <p:spPr>
            <a:xfrm>
              <a:off x="5847806" y="324757"/>
              <a:ext cx="396000" cy="396101"/>
            </a:xfrm>
            <a:prstGeom prst="ellipse">
              <a:avLst/>
            </a:prstGeom>
            <a:solidFill>
              <a:srgbClr val="AE509A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0" name="Group 19">
              <a:extLst>
                <a:ext uri="{FF2B5EF4-FFF2-40B4-BE49-F238E27FC236}">
                  <a16:creationId xmlns:a16="http://schemas.microsoft.com/office/drawing/2014/main" id="{D2F7DE7E-D886-4C12-B3DE-1C9561B46A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47243" y="407459"/>
              <a:ext cx="213051" cy="213051"/>
              <a:chOff x="2349" y="2828"/>
              <a:chExt cx="1784" cy="1784"/>
            </a:xfrm>
          </p:grpSpPr>
          <p:sp>
            <p:nvSpPr>
              <p:cNvPr id="61" name="Freeform 20">
                <a:extLst>
                  <a:ext uri="{FF2B5EF4-FFF2-40B4-BE49-F238E27FC236}">
                    <a16:creationId xmlns:a16="http://schemas.microsoft.com/office/drawing/2014/main" id="{9616995A-D46F-4B5A-890D-18E02D75F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E89DEA59-FC74-4C2F-8841-C7423ED27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F4A7D15A-F9F5-4047-8FB1-3D97035CF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3">
                <a:extLst>
                  <a:ext uri="{FF2B5EF4-FFF2-40B4-BE49-F238E27FC236}">
                    <a16:creationId xmlns:a16="http://schemas.microsoft.com/office/drawing/2014/main" id="{E5AC4C7B-DDA2-4CD1-9B91-CFEE5530D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508964B2-3D30-4EC1-913A-24BD39DD3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FE25AABE-513A-48E8-BB08-592F3DE59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6C3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8536E976-3682-4587-AC66-8E2C1B05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7">
                <a:extLst>
                  <a:ext uri="{FF2B5EF4-FFF2-40B4-BE49-F238E27FC236}">
                    <a16:creationId xmlns:a16="http://schemas.microsoft.com/office/drawing/2014/main" id="{7E0401B4-6767-43E0-B135-931200BED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0B984EF0-F2A3-41D3-B352-2D713E8FB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A5578B15-5352-48A3-B1C8-D6A9A3861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984FF9F0-4C42-47D4-A3E5-084DD5D34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97217F1B-DFA8-4545-9E59-00F778CA0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AF687FA1-AE89-4387-8959-EDB8A7F9B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9D102B84-2699-4433-A76C-B45C945FD3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73429835-7D8D-4511-ABDA-6E89F6788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920E88E3-5D57-41E5-BD9A-B3B1D5C49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8BA63A38-56BF-496C-8CEE-84AFF2808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670942A2-FA5A-45C1-9385-2007C70C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C6552D4D-5FA4-484D-A208-07F8A422A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F4DCF72-0946-4D97-B916-42B57EBC5FD9}"/>
              </a:ext>
            </a:extLst>
          </p:cNvPr>
          <p:cNvGrpSpPr/>
          <p:nvPr/>
        </p:nvGrpSpPr>
        <p:grpSpPr>
          <a:xfrm>
            <a:off x="11476686" y="219982"/>
            <a:ext cx="396000" cy="396101"/>
            <a:chOff x="6406606" y="324757"/>
            <a:chExt cx="396000" cy="39610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23C8C2-F164-4A19-B803-99FC774A8AF8}"/>
                </a:ext>
              </a:extLst>
            </p:cNvPr>
            <p:cNvSpPr/>
            <p:nvPr/>
          </p:nvSpPr>
          <p:spPr>
            <a:xfrm>
              <a:off x="6406606" y="324757"/>
              <a:ext cx="396000" cy="396101"/>
            </a:xfrm>
            <a:prstGeom prst="ellipse">
              <a:avLst/>
            </a:prstGeom>
            <a:solidFill>
              <a:srgbClr val="FD6165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2" name="Group 58">
              <a:extLst>
                <a:ext uri="{FF2B5EF4-FFF2-40B4-BE49-F238E27FC236}">
                  <a16:creationId xmlns:a16="http://schemas.microsoft.com/office/drawing/2014/main" id="{C72167EC-4050-4F29-80F0-EB8A6278D5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22392" y="418596"/>
              <a:ext cx="164428" cy="202362"/>
              <a:chOff x="6133" y="1070"/>
              <a:chExt cx="1218" cy="1499"/>
            </a:xfrm>
          </p:grpSpPr>
          <p:sp>
            <p:nvSpPr>
              <p:cNvPr id="83" name="Freeform 59">
                <a:extLst>
                  <a:ext uri="{FF2B5EF4-FFF2-40B4-BE49-F238E27FC236}">
                    <a16:creationId xmlns:a16="http://schemas.microsoft.com/office/drawing/2014/main" id="{C3DB390A-F8C1-4081-B758-5E033CE38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60">
                <a:extLst>
                  <a:ext uri="{FF2B5EF4-FFF2-40B4-BE49-F238E27FC236}">
                    <a16:creationId xmlns:a16="http://schemas.microsoft.com/office/drawing/2014/main" id="{28F051B0-BE6B-4773-8339-285B125EAF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61">
                <a:extLst>
                  <a:ext uri="{FF2B5EF4-FFF2-40B4-BE49-F238E27FC236}">
                    <a16:creationId xmlns:a16="http://schemas.microsoft.com/office/drawing/2014/main" id="{EAF588D7-3DEF-49F8-B6C6-7A280D3FF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62">
                <a:extLst>
                  <a:ext uri="{FF2B5EF4-FFF2-40B4-BE49-F238E27FC236}">
                    <a16:creationId xmlns:a16="http://schemas.microsoft.com/office/drawing/2014/main" id="{C9FF08B3-F466-4EC0-B3D2-164BF67AE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63">
                <a:extLst>
                  <a:ext uri="{FF2B5EF4-FFF2-40B4-BE49-F238E27FC236}">
                    <a16:creationId xmlns:a16="http://schemas.microsoft.com/office/drawing/2014/main" id="{A16E648E-CF1A-471C-9B95-4EBA7955F8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64">
                <a:extLst>
                  <a:ext uri="{FF2B5EF4-FFF2-40B4-BE49-F238E27FC236}">
                    <a16:creationId xmlns:a16="http://schemas.microsoft.com/office/drawing/2014/main" id="{3CAA5E3E-57AE-4FD6-A7E0-F55043A8B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65">
                <a:extLst>
                  <a:ext uri="{FF2B5EF4-FFF2-40B4-BE49-F238E27FC236}">
                    <a16:creationId xmlns:a16="http://schemas.microsoft.com/office/drawing/2014/main" id="{20C5BEA1-A64D-4167-954E-E413BB76C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66">
                <a:extLst>
                  <a:ext uri="{FF2B5EF4-FFF2-40B4-BE49-F238E27FC236}">
                    <a16:creationId xmlns:a16="http://schemas.microsoft.com/office/drawing/2014/main" id="{1E03095E-6F5C-44EB-A813-2CA2C74EE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67">
                <a:extLst>
                  <a:ext uri="{FF2B5EF4-FFF2-40B4-BE49-F238E27FC236}">
                    <a16:creationId xmlns:a16="http://schemas.microsoft.com/office/drawing/2014/main" id="{829EC0E5-6ECB-4198-BD6D-2F4361BDC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68">
                <a:extLst>
                  <a:ext uri="{FF2B5EF4-FFF2-40B4-BE49-F238E27FC236}">
                    <a16:creationId xmlns:a16="http://schemas.microsoft.com/office/drawing/2014/main" id="{C3B544B5-05D4-425E-8BB5-C3F5F64C0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69">
                <a:extLst>
                  <a:ext uri="{FF2B5EF4-FFF2-40B4-BE49-F238E27FC236}">
                    <a16:creationId xmlns:a16="http://schemas.microsoft.com/office/drawing/2014/main" id="{605D0310-12EB-431A-B7EE-FBDD67122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70">
                <a:extLst>
                  <a:ext uri="{FF2B5EF4-FFF2-40B4-BE49-F238E27FC236}">
                    <a16:creationId xmlns:a16="http://schemas.microsoft.com/office/drawing/2014/main" id="{E2AEBF55-EB28-4FF9-953F-66377254D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71">
                <a:extLst>
                  <a:ext uri="{FF2B5EF4-FFF2-40B4-BE49-F238E27FC236}">
                    <a16:creationId xmlns:a16="http://schemas.microsoft.com/office/drawing/2014/main" id="{70148BCD-8A81-4A7C-BE54-0924A1FEB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72">
                <a:extLst>
                  <a:ext uri="{FF2B5EF4-FFF2-40B4-BE49-F238E27FC236}">
                    <a16:creationId xmlns:a16="http://schemas.microsoft.com/office/drawing/2014/main" id="{1859A45C-3E4F-4E1A-8821-65B9FBE2C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73">
                <a:extLst>
                  <a:ext uri="{FF2B5EF4-FFF2-40B4-BE49-F238E27FC236}">
                    <a16:creationId xmlns:a16="http://schemas.microsoft.com/office/drawing/2014/main" id="{C7707E7F-6890-461E-B61A-132AFA9C7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74">
                <a:extLst>
                  <a:ext uri="{FF2B5EF4-FFF2-40B4-BE49-F238E27FC236}">
                    <a16:creationId xmlns:a16="http://schemas.microsoft.com/office/drawing/2014/main" id="{2C5D9EB4-C319-47A4-9F8F-2C0B92CE6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75">
                <a:extLst>
                  <a:ext uri="{FF2B5EF4-FFF2-40B4-BE49-F238E27FC236}">
                    <a16:creationId xmlns:a16="http://schemas.microsoft.com/office/drawing/2014/main" id="{F7A6CFE4-59D0-4C5B-A935-128C81773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76">
                <a:extLst>
                  <a:ext uri="{FF2B5EF4-FFF2-40B4-BE49-F238E27FC236}">
                    <a16:creationId xmlns:a16="http://schemas.microsoft.com/office/drawing/2014/main" id="{C647538C-425B-4FFA-A37E-731F407DD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D6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77">
                <a:extLst>
                  <a:ext uri="{FF2B5EF4-FFF2-40B4-BE49-F238E27FC236}">
                    <a16:creationId xmlns:a16="http://schemas.microsoft.com/office/drawing/2014/main" id="{3EE7CCB8-6DEA-4988-B411-5B826E0A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9EB1202-CF7E-4D40-8E59-5F5A21417740}"/>
              </a:ext>
            </a:extLst>
          </p:cNvPr>
          <p:cNvGrpSpPr/>
          <p:nvPr/>
        </p:nvGrpSpPr>
        <p:grpSpPr>
          <a:xfrm>
            <a:off x="10361963" y="219983"/>
            <a:ext cx="396000" cy="396101"/>
            <a:chOff x="5291883" y="324758"/>
            <a:chExt cx="396000" cy="396101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A88C9CD-56B0-4DDB-A988-626056706C3E}"/>
                </a:ext>
              </a:extLst>
            </p:cNvPr>
            <p:cNvSpPr/>
            <p:nvPr/>
          </p:nvSpPr>
          <p:spPr>
            <a:xfrm>
              <a:off x="5291883" y="324758"/>
              <a:ext cx="396000" cy="396101"/>
            </a:xfrm>
            <a:prstGeom prst="ellipse">
              <a:avLst/>
            </a:prstGeom>
            <a:solidFill>
              <a:srgbClr val="6ADFCD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A16EC5FC-FF53-4154-87ED-275D7477AF38}"/>
                </a:ext>
              </a:extLst>
            </p:cNvPr>
            <p:cNvGrpSpPr/>
            <p:nvPr/>
          </p:nvGrpSpPr>
          <p:grpSpPr>
            <a:xfrm>
              <a:off x="5377954" y="420107"/>
              <a:ext cx="192375" cy="220760"/>
              <a:chOff x="5925324" y="-356011"/>
              <a:chExt cx="192375" cy="220760"/>
            </a:xfrm>
          </p:grpSpPr>
          <p:sp>
            <p:nvSpPr>
              <p:cNvPr id="106" name="Rectangle 43">
                <a:extLst>
                  <a:ext uri="{FF2B5EF4-FFF2-40B4-BE49-F238E27FC236}">
                    <a16:creationId xmlns:a16="http://schemas.microsoft.com/office/drawing/2014/main" id="{A5ABA5B9-E1C4-474A-A4FB-0EDBC3A6E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422" y="-194522"/>
                <a:ext cx="69272" cy="341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4">
                <a:extLst>
                  <a:ext uri="{FF2B5EF4-FFF2-40B4-BE49-F238E27FC236}">
                    <a16:creationId xmlns:a16="http://schemas.microsoft.com/office/drawing/2014/main" id="{6A29630F-C261-4F25-8EDF-8AE87899BA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5039" y="-198052"/>
                <a:ext cx="76185" cy="40740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5">
                <a:extLst>
                  <a:ext uri="{FF2B5EF4-FFF2-40B4-BE49-F238E27FC236}">
                    <a16:creationId xmlns:a16="http://schemas.microsoft.com/office/drawing/2014/main" id="{C594C38A-0C03-4C41-ABAD-6C4A1D547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1218" y="-159665"/>
                <a:ext cx="43387" cy="21032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6">
                <a:extLst>
                  <a:ext uri="{FF2B5EF4-FFF2-40B4-BE49-F238E27FC236}">
                    <a16:creationId xmlns:a16="http://schemas.microsoft.com/office/drawing/2014/main" id="{511FD400-0ECB-48F3-BECB-FC0152B12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8129" y="-163195"/>
                <a:ext cx="50300" cy="27944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7">
                <a:extLst>
                  <a:ext uri="{FF2B5EF4-FFF2-40B4-BE49-F238E27FC236}">
                    <a16:creationId xmlns:a16="http://schemas.microsoft.com/office/drawing/2014/main" id="{54CC9C4C-E162-40F7-A421-01663155F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1653" y="-352481"/>
                <a:ext cx="142663" cy="157665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48">
                <a:extLst>
                  <a:ext uri="{FF2B5EF4-FFF2-40B4-BE49-F238E27FC236}">
                    <a16:creationId xmlns:a16="http://schemas.microsoft.com/office/drawing/2014/main" id="{120D4CE7-A575-4B78-9A0C-C39319647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8270" y="-356011"/>
                <a:ext cx="149429" cy="16487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49">
                <a:extLst>
                  <a:ext uri="{FF2B5EF4-FFF2-40B4-BE49-F238E27FC236}">
                    <a16:creationId xmlns:a16="http://schemas.microsoft.com/office/drawing/2014/main" id="{357AFCD1-1B46-4F1B-82D4-E9054A97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98052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50">
                <a:extLst>
                  <a:ext uri="{FF2B5EF4-FFF2-40B4-BE49-F238E27FC236}">
                    <a16:creationId xmlns:a16="http://schemas.microsoft.com/office/drawing/2014/main" id="{08966DBB-2A98-4661-9820-566138A5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81138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51">
                <a:extLst>
                  <a:ext uri="{FF2B5EF4-FFF2-40B4-BE49-F238E27FC236}">
                    <a16:creationId xmlns:a16="http://schemas.microsoft.com/office/drawing/2014/main" id="{9C4A6B6A-32B2-4227-AFA9-BBD135EF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715" y="-164225"/>
                <a:ext cx="88392" cy="691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52">
                <a:extLst>
                  <a:ext uri="{FF2B5EF4-FFF2-40B4-BE49-F238E27FC236}">
                    <a16:creationId xmlns:a16="http://schemas.microsoft.com/office/drawing/2014/main" id="{5435EC4B-7A33-4C2D-9B85-9FA6C3CA7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5324" y="-336891"/>
                <a:ext cx="172372" cy="13266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3">
                <a:extLst>
                  <a:ext uri="{FF2B5EF4-FFF2-40B4-BE49-F238E27FC236}">
                    <a16:creationId xmlns:a16="http://schemas.microsoft.com/office/drawing/2014/main" id="{D6152A3C-FC70-40F1-BF8E-84FB6083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333" y="-321448"/>
                <a:ext cx="75450" cy="75597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4">
                <a:extLst>
                  <a:ext uri="{FF2B5EF4-FFF2-40B4-BE49-F238E27FC236}">
                    <a16:creationId xmlns:a16="http://schemas.microsoft.com/office/drawing/2014/main" id="{3D5AC7EB-D2D5-4AE3-965E-99EFFCDE9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983" y="-298799"/>
                <a:ext cx="30298" cy="30298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DC6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5">
                <a:extLst>
                  <a:ext uri="{FF2B5EF4-FFF2-40B4-BE49-F238E27FC236}">
                    <a16:creationId xmlns:a16="http://schemas.microsoft.com/office/drawing/2014/main" id="{EF7DFE34-256D-489C-80F2-449F753BB6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24306" y="-302181"/>
                <a:ext cx="37210" cy="37210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A5FF5FA-A282-4EA2-87A5-E3E9603BC879}"/>
              </a:ext>
            </a:extLst>
          </p:cNvPr>
          <p:cNvSpPr/>
          <p:nvPr/>
        </p:nvSpPr>
        <p:spPr>
          <a:xfrm>
            <a:off x="565608" y="3978111"/>
            <a:ext cx="11104354" cy="2368211"/>
          </a:xfrm>
          <a:prstGeom prst="roundRect">
            <a:avLst/>
          </a:prstGeom>
          <a:solidFill>
            <a:srgbClr val="F8F7F2"/>
          </a:solidFill>
          <a:ln>
            <a:solidFill>
              <a:srgbClr val="F8F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이분산을 가정하고 </a:t>
            </a:r>
            <a:r>
              <a:rPr lang="en-US" altLang="ko-KR" dirty="0">
                <a:solidFill>
                  <a:schemeClr val="tx1"/>
                </a:solidFill>
              </a:rPr>
              <a:t>t-test </a:t>
            </a:r>
            <a:r>
              <a:rPr lang="ko-KR" altLang="en-US" dirty="0">
                <a:solidFill>
                  <a:schemeClr val="tx1"/>
                </a:solidFill>
              </a:rPr>
              <a:t>시행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P = 2e – 16 </a:t>
            </a:r>
            <a:r>
              <a:rPr lang="ko-KR" altLang="en-US" dirty="0">
                <a:solidFill>
                  <a:schemeClr val="tx1"/>
                </a:solidFill>
              </a:rPr>
              <a:t>으로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유의수준 </a:t>
            </a:r>
            <a:r>
              <a:rPr lang="en-US" altLang="ko-KR" dirty="0">
                <a:solidFill>
                  <a:schemeClr val="tx1"/>
                </a:solidFill>
              </a:rPr>
              <a:t>0.05 </a:t>
            </a:r>
            <a:r>
              <a:rPr lang="ko-KR" altLang="en-US" dirty="0">
                <a:solidFill>
                  <a:schemeClr val="tx1"/>
                </a:solidFill>
              </a:rPr>
              <a:t>보다 작으므로 </a:t>
            </a:r>
            <a:r>
              <a:rPr lang="ko-KR" altLang="en-US" dirty="0" err="1">
                <a:solidFill>
                  <a:schemeClr val="tx1"/>
                </a:solidFill>
              </a:rPr>
              <a:t>귀무</a:t>
            </a:r>
            <a:r>
              <a:rPr lang="ko-KR" altLang="en-US" dirty="0">
                <a:solidFill>
                  <a:schemeClr val="tx1"/>
                </a:solidFill>
              </a:rPr>
              <a:t> 가설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평균의 차이가 없다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를 기각하고 대립 가설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평균의 차이가 유의하다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채택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남성그룹의 평균은 </a:t>
            </a:r>
            <a:r>
              <a:rPr lang="en-US" altLang="ko-KR" dirty="0">
                <a:solidFill>
                  <a:schemeClr val="tx1"/>
                </a:solidFill>
              </a:rPr>
              <a:t>45, </a:t>
            </a:r>
            <a:r>
              <a:rPr lang="ko-KR" altLang="en-US" dirty="0">
                <a:solidFill>
                  <a:schemeClr val="tx1"/>
                </a:solidFill>
              </a:rPr>
              <a:t>여성 그룹의 평균은 </a:t>
            </a:r>
            <a:r>
              <a:rPr lang="en-US" altLang="ko-KR" dirty="0">
                <a:solidFill>
                  <a:schemeClr val="tx1"/>
                </a:solidFill>
              </a:rPr>
              <a:t>31</a:t>
            </a:r>
            <a:r>
              <a:rPr lang="ko-KR" altLang="en-US" dirty="0">
                <a:solidFill>
                  <a:schemeClr val="tx1"/>
                </a:solidFill>
              </a:rPr>
              <a:t>로 남성의 윗몸 일으키기의 개수가 여성보다 평균적으로 </a:t>
            </a:r>
            <a:r>
              <a:rPr lang="en-US" altLang="ko-KR" dirty="0">
                <a:solidFill>
                  <a:schemeClr val="tx1"/>
                </a:solidFill>
              </a:rPr>
              <a:t>14</a:t>
            </a:r>
            <a:r>
              <a:rPr lang="ko-KR" altLang="en-US" dirty="0">
                <a:solidFill>
                  <a:schemeClr val="tx1"/>
                </a:solidFill>
              </a:rPr>
              <a:t>개 높다는 것을 알 수 있음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198722C-F079-4266-B2C5-254E80FD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6" y="1234077"/>
            <a:ext cx="10543300" cy="228085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16FF137-087F-4843-B3B5-A033E9914CB8}"/>
              </a:ext>
            </a:extLst>
          </p:cNvPr>
          <p:cNvSpPr/>
          <p:nvPr/>
        </p:nvSpPr>
        <p:spPr>
          <a:xfrm>
            <a:off x="770586" y="2998178"/>
            <a:ext cx="2368268" cy="511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1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3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500</Words>
  <Application>Microsoft Office PowerPoint</Application>
  <PresentationFormat>와이드스크린</PresentationFormat>
  <Paragraphs>104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36_Office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최민영</cp:lastModifiedBy>
  <cp:revision>6</cp:revision>
  <dcterms:created xsi:type="dcterms:W3CDTF">2021-12-02T03:49:05Z</dcterms:created>
  <dcterms:modified xsi:type="dcterms:W3CDTF">2023-01-09T09:43:05Z</dcterms:modified>
</cp:coreProperties>
</file>