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3" r:id="rId2"/>
    <p:sldId id="264" r:id="rId3"/>
    <p:sldId id="267" r:id="rId4"/>
    <p:sldId id="265" r:id="rId5"/>
    <p:sldId id="270" r:id="rId6"/>
    <p:sldId id="268" r:id="rId7"/>
    <p:sldId id="269" r:id="rId8"/>
    <p:sldId id="271" r:id="rId9"/>
    <p:sldId id="272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6F3EC5-6ABC-42C1-9218-0E506B982DB0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2023-01-09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5CB5D8-1956-4D08-8FEE-1BBD48AAF72B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936D52-512B-47DE-BC94-6C88A56CE98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직사각형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타원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 baseline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5E7F00-D146-4D43-B601-B9D2913C5268}" type="datetime1">
              <a:rPr lang="ko-KR" altLang="en-US" noProof="0" smtClean="0"/>
              <a:t>2023-01-09</a:t>
            </a:fld>
            <a:endParaRPr lang="ko-KR" altLang="en-US" noProof="0" dirty="0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321DC53-9F2E-4913-8E12-683970A13875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B5C32E2-C06F-45ED-B64A-C9C5C0411DC8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70ADF11-D393-4EE6-8B36-75E33FFA9024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483942D-7DDC-4535-883D-C94DE9089BB1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D9A8B4A-F64C-4F13-ABB6-1910ADCC0839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A8F6875-1F98-495C-818D-EEEDD0DD689F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31875DA-F33C-4240-ACE4-95F2B6D7FAEA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101F13-72F5-4854-90D9-2BF569BEAC08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 baseline="0">
                <a:latin typeface="맑은 고딕" panose="020B0503020000020004" pitchFamily="50" charset="-127"/>
              </a:defRPr>
            </a:lvl1pPr>
            <a:lvl2pPr>
              <a:defRPr sz="2800" baseline="0">
                <a:latin typeface="맑은 고딕" panose="020B0503020000020004" pitchFamily="50" charset="-127"/>
              </a:defRPr>
            </a:lvl2pPr>
            <a:lvl3pPr>
              <a:defRPr sz="2400" baseline="0">
                <a:latin typeface="맑은 고딕" panose="020B0503020000020004" pitchFamily="50" charset="-127"/>
              </a:defRPr>
            </a:lvl3pPr>
            <a:lvl4pPr>
              <a:defRPr sz="2000" baseline="0">
                <a:latin typeface="맑은 고딕" panose="020B0503020000020004" pitchFamily="50" charset="-127"/>
              </a:defRPr>
            </a:lvl4pPr>
            <a:lvl5pPr>
              <a:defRPr sz="2000" baseline="0">
                <a:latin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C46D97-557B-4B74-8EFF-3456D8A9BE9D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B83D312-7149-4D68-9ADF-BB82C48A69AF}" type="datetime1">
              <a:rPr lang="ko-KR" altLang="en-US" noProof="0" smtClean="0"/>
              <a:t>2023-01-09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타원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8" rtl="0"/>
            <a:endParaRPr lang="ko-KR" altLang="en-US" noProof="0" dirty="0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475C09-4896-4BA4-AFD8-BE77EABE252C}" type="datetime1">
              <a:rPr lang="ko-KR" altLang="en-US" noProof="0" smtClean="0"/>
              <a:t>2023-01-09</a:t>
            </a:fld>
            <a:endParaRPr lang="ko-KR" altLang="en-US" noProof="0" dirty="0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 cap="none" spc="0" baseline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39775" indent="-282575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텍스트마이닝</a:t>
            </a:r>
            <a:r>
              <a:rPr lang="ko-KR" altLang="en-US" dirty="0"/>
              <a:t> 프로젝트</a:t>
            </a:r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데이터과학융합스쿨 </a:t>
            </a:r>
            <a:endParaRPr lang="en-US" altLang="ko-KR" dirty="0"/>
          </a:p>
          <a:p>
            <a:pPr rtl="0"/>
            <a:r>
              <a:rPr lang="ko-KR" altLang="en-US" dirty="0"/>
              <a:t>최민영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858">
        <p:fade/>
      </p:transition>
    </mc:Choice>
    <mc:Fallback xmlns="">
      <p:transition spd="med" advTm="785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27B26-7221-4C25-8103-9ABCE3B06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8871"/>
            <a:ext cx="9144000" cy="1110129"/>
          </a:xfrm>
        </p:spPr>
        <p:txBody>
          <a:bodyPr/>
          <a:lstStyle/>
          <a:p>
            <a:r>
              <a:rPr lang="ko-KR" altLang="en-US" dirty="0"/>
              <a:t>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C5B565-9ED4-433F-B5BB-85D69FD90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8227"/>
            <a:ext cx="9144000" cy="1655762"/>
          </a:xfrm>
        </p:spPr>
        <p:txBody>
          <a:bodyPr/>
          <a:lstStyle/>
          <a:p>
            <a:r>
              <a:rPr lang="ko-KR" altLang="en-US" dirty="0" err="1"/>
              <a:t>영화속</a:t>
            </a:r>
            <a:r>
              <a:rPr lang="ko-KR" altLang="en-US" dirty="0"/>
              <a:t> 캐릭터인 </a:t>
            </a:r>
            <a:r>
              <a:rPr lang="ko-KR" altLang="en-US" dirty="0" err="1"/>
              <a:t>배트맨과</a:t>
            </a:r>
            <a:r>
              <a:rPr lang="ko-KR" altLang="en-US" dirty="0"/>
              <a:t> 슈퍼맨에 대한 사람들의 생각</a:t>
            </a:r>
          </a:p>
        </p:txBody>
      </p:sp>
    </p:spTree>
    <p:extLst>
      <p:ext uri="{BB962C8B-B14F-4D97-AF65-F5344CB8AC3E}">
        <p14:creationId xmlns:p14="http://schemas.microsoft.com/office/powerpoint/2010/main" val="263177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62">
        <p:fade/>
      </p:transition>
    </mc:Choice>
    <mc:Fallback xmlns="">
      <p:transition spd="med" advTm="976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99573-2FD4-4792-BBDC-3BF72304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배트맨 </a:t>
            </a:r>
            <a:r>
              <a:rPr lang="en-US" altLang="ko-KR" dirty="0"/>
              <a:t>vs </a:t>
            </a:r>
            <a:r>
              <a:rPr lang="ko-KR" altLang="en-US" dirty="0"/>
              <a:t>슈퍼맨</a:t>
            </a:r>
          </a:p>
        </p:txBody>
      </p:sp>
      <p:pic>
        <p:nvPicPr>
          <p:cNvPr id="5" name="내용 개체 틀 4" descr="텍스트, 스크린샷, 화면, 다른이(가) 표시된 사진&#10;&#10;자동 생성된 설명">
            <a:extLst>
              <a:ext uri="{FF2B5EF4-FFF2-40B4-BE49-F238E27FC236}">
                <a16:creationId xmlns:a16="http://schemas.microsoft.com/office/drawing/2014/main" id="{2E32E3B7-C767-4C74-8808-3164B9674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10" y="1780801"/>
            <a:ext cx="6092580" cy="4351338"/>
          </a:xfrm>
        </p:spPr>
      </p:pic>
    </p:spTree>
    <p:extLst>
      <p:ext uri="{BB962C8B-B14F-4D97-AF65-F5344CB8AC3E}">
        <p14:creationId xmlns:p14="http://schemas.microsoft.com/office/powerpoint/2010/main" val="23935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567">
        <p:fade/>
      </p:transition>
    </mc:Choice>
    <mc:Fallback xmlns="">
      <p:transition spd="med" advTm="1556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6EC91-425A-422A-BEDC-3D1E4274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구글트렌드를</a:t>
            </a:r>
            <a:r>
              <a:rPr lang="ko-KR" altLang="en-US" dirty="0"/>
              <a:t> 이용한 배트맨 과 슈퍼맨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76AF76-3C1C-4F86-8A10-6E5F99C6DE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78" y="1825625"/>
            <a:ext cx="3706432" cy="435133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712B719-42BA-44B0-83AD-6D0A525113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494" y="1825625"/>
            <a:ext cx="6526306" cy="2748688"/>
          </a:xfrm>
        </p:spPr>
      </p:pic>
    </p:spTree>
    <p:extLst>
      <p:ext uri="{BB962C8B-B14F-4D97-AF65-F5344CB8AC3E}">
        <p14:creationId xmlns:p14="http://schemas.microsoft.com/office/powerpoint/2010/main" val="34176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952">
        <p:fade/>
      </p:transition>
    </mc:Choice>
    <mc:Fallback xmlns="">
      <p:transition spd="med" advTm="2195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C97CC-A378-417F-BB6F-DCD4CC89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평론을 사용한 영화</a:t>
            </a:r>
          </a:p>
        </p:txBody>
      </p:sp>
      <p:pic>
        <p:nvPicPr>
          <p:cNvPr id="6" name="내용 개체 틀 5" descr="텍스트, 스크린샷, 다른, 화면이(가) 표시된 사진&#10;&#10;자동 생성된 설명">
            <a:extLst>
              <a:ext uri="{FF2B5EF4-FFF2-40B4-BE49-F238E27FC236}">
                <a16:creationId xmlns:a16="http://schemas.microsoft.com/office/drawing/2014/main" id="{09B3A368-BF39-4322-A819-85E309A264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8" y="1825625"/>
            <a:ext cx="5166824" cy="4351338"/>
          </a:xfrm>
        </p:spPr>
      </p:pic>
      <p:pic>
        <p:nvPicPr>
          <p:cNvPr id="8" name="내용 개체 틀 7" descr="텍스트, 스크린샷, 다른이(가) 표시된 사진&#10;&#10;자동 생성된 설명">
            <a:extLst>
              <a:ext uri="{FF2B5EF4-FFF2-40B4-BE49-F238E27FC236}">
                <a16:creationId xmlns:a16="http://schemas.microsoft.com/office/drawing/2014/main" id="{C73796A4-83D3-4C53-909B-32C42FDAEA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40746"/>
            <a:ext cx="5181600" cy="4321095"/>
          </a:xfrm>
        </p:spPr>
      </p:pic>
    </p:spTree>
    <p:extLst>
      <p:ext uri="{BB962C8B-B14F-4D97-AF65-F5344CB8AC3E}">
        <p14:creationId xmlns:p14="http://schemas.microsoft.com/office/powerpoint/2010/main" val="321808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271">
        <p:fade/>
      </p:transition>
    </mc:Choice>
    <mc:Fallback xmlns="">
      <p:transition spd="med" advTm="2627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8A623-47D3-4F24-9B62-A2F73ED9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배트맨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417B4A0F-DDC9-4FC1-9E08-F09DFC714C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974545"/>
            <a:ext cx="5029200" cy="2264080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B4AF4C4-2DB7-4898-BED5-74E00847E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74545"/>
            <a:ext cx="5841042" cy="3883330"/>
          </a:xfrm>
        </p:spPr>
      </p:pic>
    </p:spTree>
    <p:extLst>
      <p:ext uri="{BB962C8B-B14F-4D97-AF65-F5344CB8AC3E}">
        <p14:creationId xmlns:p14="http://schemas.microsoft.com/office/powerpoint/2010/main" val="318541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285">
        <p:fade/>
      </p:transition>
    </mc:Choice>
    <mc:Fallback xmlns="">
      <p:transition spd="med" advTm="3228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DA50D-D07F-43E4-ABE5-0E5046D2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슈퍼맨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F24CFC5-C44E-462A-ABC4-2DED359203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9189"/>
            <a:ext cx="5181600" cy="3624209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25603C38-F8FA-4724-ABF9-D4CC09CC6A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189189"/>
            <a:ext cx="5181600" cy="2239936"/>
          </a:xfrm>
        </p:spPr>
      </p:pic>
    </p:spTree>
    <p:extLst>
      <p:ext uri="{BB962C8B-B14F-4D97-AF65-F5344CB8AC3E}">
        <p14:creationId xmlns:p14="http://schemas.microsoft.com/office/powerpoint/2010/main" val="387345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401">
        <p:fade/>
      </p:transition>
    </mc:Choice>
    <mc:Fallback xmlns="">
      <p:transition spd="med" advTm="324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7A879-D6AC-4CCC-A167-3DD4F1AE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배트맨 과 슈퍼맨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4C2684-4F2D-4507-A08D-B41CE36CD5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7" y="1690688"/>
            <a:ext cx="4302507" cy="4351338"/>
          </a:xfrm>
        </p:spPr>
      </p:pic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8D56CC94-8EE1-4193-95EF-3D3382FB2F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5029"/>
            <a:ext cx="5181600" cy="1412923"/>
          </a:xfrm>
        </p:spPr>
      </p:pic>
    </p:spTree>
    <p:extLst>
      <p:ext uri="{BB962C8B-B14F-4D97-AF65-F5344CB8AC3E}">
        <p14:creationId xmlns:p14="http://schemas.microsoft.com/office/powerpoint/2010/main" val="388027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332">
        <p:fade/>
      </p:transition>
    </mc:Choice>
    <mc:Fallback xmlns="">
      <p:transition spd="med" advTm="3233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FD817-2628-40CE-B6F8-23A95EEC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27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코멘트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B1833-6A69-4798-8481-EA164CE3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388" y="9557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배트맨 과 슈퍼맨에 대한 사람들의 생각은 대체적으로 긍정적 이였다</a:t>
            </a:r>
            <a:r>
              <a:rPr lang="en-US" altLang="ko-KR" dirty="0"/>
              <a:t>. </a:t>
            </a:r>
            <a:r>
              <a:rPr lang="ko-KR" altLang="en-US" dirty="0"/>
              <a:t>최고 또는 명작이라는 단어가 가장 많이 들어가 있었고 각</a:t>
            </a:r>
            <a:r>
              <a:rPr lang="en-US" altLang="ko-KR" dirty="0"/>
              <a:t>100</a:t>
            </a:r>
            <a:r>
              <a:rPr lang="ko-KR" altLang="en-US" dirty="0"/>
              <a:t>개씩 골고루 평을 가져왔기 때문에 한쪽 으로 치우쳐지는 일은 없었다</a:t>
            </a:r>
            <a:r>
              <a:rPr lang="en-US" altLang="ko-KR" dirty="0"/>
              <a:t>. </a:t>
            </a:r>
            <a:r>
              <a:rPr lang="ko-KR" altLang="en-US" dirty="0"/>
              <a:t>누가 더 인기가 많은지는 편의가 너무 발생하게 되어 주관적인 생각이 들어갈 수 있어 하지 않았다</a:t>
            </a:r>
            <a:r>
              <a:rPr lang="en-US" altLang="ko-KR" dirty="0"/>
              <a:t>. </a:t>
            </a:r>
            <a:r>
              <a:rPr lang="ko-KR" altLang="en-US" dirty="0"/>
              <a:t>대체적으로 비슷한 류의 캐릭터들은 각자의 팬들이 있고 그만큼 사랑을 받고 있어 </a:t>
            </a:r>
            <a:r>
              <a:rPr lang="ko-KR" altLang="en-US" dirty="0" err="1"/>
              <a:t>배트맨과</a:t>
            </a:r>
            <a:r>
              <a:rPr lang="ko-KR" altLang="en-US" dirty="0"/>
              <a:t> 슈퍼맨에 대하여 누가 별로 이고 누가 최고다의 생각은 단순히 팬들 끼리 서로 견제하는 식의 단순한 입장 차이라는 생각이 들게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5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3106">
        <p:fade/>
      </p:transition>
    </mc:Choice>
    <mc:Fallback xmlns="">
      <p:transition spd="med" advTm="53106">
        <p:fade/>
      </p:transition>
    </mc:Fallback>
  </mc:AlternateContent>
</p:sld>
</file>

<file path=ppt/theme/theme1.xml><?xml version="1.0" encoding="utf-8"?>
<a:theme xmlns:a="http://schemas.openxmlformats.org/drawingml/2006/main" name="워터마크 디자인 서식 파일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69_TF03460614" id="{CDFE137F-FB47-411E-83F5-2908E087461D}" vid="{38D99AA1-BB1D-4CE7-BC15-2F0B68201B39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워터마크 디자인 슬라이드</Template>
  <TotalTime>160</TotalTime>
  <Words>110</Words>
  <Application>Microsoft Office PowerPoint</Application>
  <PresentationFormat>와이드스크린</PresentationFormat>
  <Paragraphs>16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Century Gothic</vt:lpstr>
      <vt:lpstr>Wingdings</vt:lpstr>
      <vt:lpstr>워터마크 디자인 서식 파일</vt:lpstr>
      <vt:lpstr>텍스트마이닝 프로젝트</vt:lpstr>
      <vt:lpstr>주제</vt:lpstr>
      <vt:lpstr>배트맨 vs 슈퍼맨</vt:lpstr>
      <vt:lpstr>구글트렌드를 이용한 배트맨 과 슈퍼맨</vt:lpstr>
      <vt:lpstr>평론을 사용한 영화</vt:lpstr>
      <vt:lpstr>배트맨</vt:lpstr>
      <vt:lpstr>슈퍼맨</vt:lpstr>
      <vt:lpstr>배트맨 과 슈퍼맨</vt:lpstr>
      <vt:lpstr>코멘트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텍스트마이닝 프로젝트</dc:title>
  <dc:creator>최민영</dc:creator>
  <cp:lastModifiedBy>최민영</cp:lastModifiedBy>
  <cp:revision>14</cp:revision>
  <dcterms:created xsi:type="dcterms:W3CDTF">2020-12-13T12:06:17Z</dcterms:created>
  <dcterms:modified xsi:type="dcterms:W3CDTF">2023-01-09T10:15:13Z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