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95" r:id="rId2"/>
    <p:sldId id="396" r:id="rId3"/>
    <p:sldId id="397" r:id="rId4"/>
    <p:sldId id="398" r:id="rId5"/>
    <p:sldId id="399" r:id="rId6"/>
    <p:sldId id="394" r:id="rId7"/>
    <p:sldId id="400" r:id="rId8"/>
    <p:sldId id="370" r:id="rId9"/>
    <p:sldId id="371" r:id="rId10"/>
    <p:sldId id="372" r:id="rId11"/>
    <p:sldId id="39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11" r:id="rId31"/>
    <p:sldId id="409" r:id="rId32"/>
    <p:sldId id="410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0" y="48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6" y="1400176"/>
            <a:ext cx="3607529" cy="312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2" y="1304925"/>
            <a:ext cx="3389340" cy="247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4673042"/>
            <a:ext cx="3818473" cy="176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2" y="3781169"/>
            <a:ext cx="4355938" cy="265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30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" y="1657380"/>
            <a:ext cx="7554676" cy="461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87870" y="3225860"/>
            <a:ext cx="1741530" cy="1498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61614" y="3214400"/>
            <a:ext cx="3244135" cy="42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1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32" y="2916444"/>
            <a:ext cx="7534275" cy="36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(1) </a:t>
            </a:r>
            <a:r>
              <a:rPr lang="ko-KR" altLang="en-US" sz="1200" b="1" dirty="0" err="1">
                <a:latin typeface="+mn-ea"/>
              </a:rPr>
              <a:t>네이버</a:t>
            </a:r>
            <a:r>
              <a:rPr lang="ko-KR" altLang="en-US" sz="1200" b="1" dirty="0">
                <a:latin typeface="+mn-ea"/>
              </a:rPr>
              <a:t> 영화 사이트 </a:t>
            </a:r>
            <a:r>
              <a:rPr lang="ko-KR" altLang="en-US" sz="1200" b="1" dirty="0" err="1">
                <a:latin typeface="+mn-ea"/>
              </a:rPr>
              <a:t>댓글정보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스크래핑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영화 사이트의 데이터 중 영화제목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리뷰만을 추출하여 </a:t>
            </a:r>
            <a:r>
              <a:rPr lang="en-US" altLang="ko-KR" sz="1200" dirty="0">
                <a:latin typeface="+mn-ea"/>
              </a:rPr>
              <a:t>CSV </a:t>
            </a:r>
            <a:r>
              <a:rPr lang="ko-KR" altLang="en-US" sz="1200" dirty="0">
                <a:latin typeface="+mn-ea"/>
              </a:rPr>
              <a:t>파일의 정형화된 형식으로 저장한다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(1) </a:t>
            </a:r>
            <a:r>
              <a:rPr lang="ko-KR" altLang="en-US" sz="1200" dirty="0" err="1">
                <a:latin typeface="+mn-ea"/>
              </a:rPr>
              <a:t>스크래핑하려는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웹페이지의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URL </a:t>
            </a:r>
            <a:r>
              <a:rPr lang="ko-KR" altLang="en-US" sz="1200" dirty="0">
                <a:latin typeface="+mn-ea"/>
              </a:rPr>
              <a:t>구조와 문서 구조를 파악해야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- URL </a:t>
            </a:r>
            <a:r>
              <a:rPr lang="ko-KR" altLang="en-US" sz="1200" dirty="0">
                <a:latin typeface="+mn-ea"/>
              </a:rPr>
              <a:t>구조 </a:t>
            </a:r>
            <a:r>
              <a:rPr lang="en-US" altLang="ko-KR" sz="1200" dirty="0">
                <a:latin typeface="+mn-ea"/>
              </a:rPr>
              <a:t>:  http://movie.naver.com/movie/point/af/list.nhn?page=1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70693" y="5241851"/>
            <a:ext cx="570230" cy="14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76771" y="3716169"/>
            <a:ext cx="2123918" cy="139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52852" y="1681637"/>
            <a:ext cx="2123919" cy="280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3668" y="5244391"/>
            <a:ext cx="285115" cy="14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0693" y="5404337"/>
            <a:ext cx="2425207" cy="37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0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문서 구조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영화 제목	</a:t>
            </a:r>
            <a:r>
              <a:rPr lang="en-US" altLang="ko-KR" sz="1200" dirty="0">
                <a:latin typeface="+mn-ea"/>
              </a:rPr>
              <a:t>class=”movie”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영화 평점	</a:t>
            </a:r>
            <a:r>
              <a:rPr lang="en-US" altLang="ko-KR" sz="1200" dirty="0">
                <a:latin typeface="+mn-ea"/>
              </a:rPr>
              <a:t>class=”.title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영화 리뷰	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”//*[@id='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/td[2]/text()”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패키지의 주요 함수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html_nodes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xpath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html_node</a:t>
            </a:r>
            <a:r>
              <a:rPr lang="en-US" altLang="ko-KR" sz="1200" dirty="0">
                <a:latin typeface="+mn-ea"/>
              </a:rPr>
              <a:t>(x, 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trim=FALSE)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html_attrs</a:t>
            </a:r>
            <a:r>
              <a:rPr lang="en-US" altLang="ko-KR" sz="1200" dirty="0">
                <a:latin typeface="+mn-ea"/>
              </a:rPr>
              <a:t>(x)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html_attr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name, default = "")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7868" y="1258958"/>
            <a:ext cx="534514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(“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”);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NULL; title&lt;-NULL; point&lt;-NULL, review&lt;-NULL; page=NULL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&lt;- "http://movie.naver.com/movie/point/</a:t>
            </a:r>
            <a:r>
              <a:rPr lang="en-US" altLang="ko-KR" sz="1200" dirty="0" err="1">
                <a:latin typeface="+mn-ea"/>
              </a:rPr>
              <a:t>af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list.nhn?page</a:t>
            </a:r>
            <a:r>
              <a:rPr lang="en-US" altLang="ko-KR" sz="1200" dirty="0">
                <a:latin typeface="+mn-ea"/>
              </a:rPr>
              <a:t>=1"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 encoding="CP949"); 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영화제목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".movie")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(nodes); title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영화평점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point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(nodes); point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영화리뷰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="//*[@id='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(nodes, trim=TRUE)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review &lt;- nodes[</a:t>
            </a:r>
            <a:r>
              <a:rPr lang="en-US" altLang="ko-KR" sz="1200" dirty="0" err="1">
                <a:latin typeface="+mn-ea"/>
              </a:rPr>
              <a:t>nchar</a:t>
            </a:r>
            <a:r>
              <a:rPr lang="en-US" altLang="ko-KR" sz="1200" dirty="0">
                <a:latin typeface="+mn-ea"/>
              </a:rPr>
              <a:t>(nodes) &gt; 0]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page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(title, point,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write.csv(page, "movie_reviews.csv")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0438" y="1258958"/>
            <a:ext cx="18111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[ 1</a:t>
            </a:r>
            <a:r>
              <a:rPr lang="ko-KR" altLang="en-US" sz="1400" b="1" dirty="0">
                <a:latin typeface="+mn-ea"/>
              </a:rPr>
              <a:t>페이지 </a:t>
            </a:r>
            <a:r>
              <a:rPr lang="ko-KR" altLang="en-US" sz="1400" b="1" dirty="0" err="1">
                <a:latin typeface="+mn-ea"/>
              </a:rPr>
              <a:t>스크래핑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038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3751" y="897629"/>
            <a:ext cx="6572249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site&lt;- "http://movie.naver.com/movie/point/</a:t>
            </a:r>
            <a:r>
              <a:rPr lang="en-US" altLang="ko-KR" sz="1200" dirty="0" err="1">
                <a:latin typeface="+mn-ea"/>
              </a:rPr>
              <a:t>af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list.nhn?page</a:t>
            </a:r>
            <a:r>
              <a:rPr lang="en-US" altLang="ko-KR" sz="1200" dirty="0">
                <a:latin typeface="+mn-ea"/>
              </a:rPr>
              <a:t>="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NULL; 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for(i in 1: 100)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paste(site, i,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text &lt;-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 encoding="CP949")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".movie")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title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point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="//*[@id='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(nodes, trim=TRUE)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review &lt;- 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nchar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) &gt; 0]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if(length(review) == 10)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</a:t>
            </a:r>
            <a:r>
              <a:rPr lang="en-US" altLang="ko-KR" sz="1200" dirty="0" err="1">
                <a:latin typeface="+mn-ea"/>
              </a:rPr>
              <a:t>cbind</a:t>
            </a:r>
            <a:r>
              <a:rPr lang="en-US" altLang="ko-KR" sz="1200" dirty="0">
                <a:latin typeface="+mn-ea"/>
              </a:rPr>
              <a:t>(title, point)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</a:t>
            </a:r>
            <a:r>
              <a:rPr lang="en-US" altLang="ko-KR" sz="1200" dirty="0" err="1">
                <a:latin typeface="+mn-ea"/>
              </a:rPr>
              <a:t>cbind</a:t>
            </a:r>
            <a:r>
              <a:rPr lang="en-US" altLang="ko-KR" sz="1200" dirty="0">
                <a:latin typeface="+mn-ea"/>
              </a:rPr>
              <a:t>(page,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(title, point,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rbind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, page)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 else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cat(paste(i," </a:t>
            </a:r>
            <a:r>
              <a:rPr lang="ko-KR" altLang="en-US" sz="1200" dirty="0">
                <a:latin typeface="+mn-ea"/>
              </a:rPr>
              <a:t>페이지에는 </a:t>
            </a:r>
            <a:r>
              <a:rPr lang="ko-KR" altLang="en-US" sz="1200" dirty="0" err="1">
                <a:latin typeface="+mn-ea"/>
              </a:rPr>
              <a:t>리뷰글이</a:t>
            </a:r>
            <a:r>
              <a:rPr lang="ko-KR" altLang="en-US" sz="1200" dirty="0">
                <a:latin typeface="+mn-ea"/>
              </a:rPr>
              <a:t> 생략된 데이터가 있어서 수집하지 않습니다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 err="1">
                <a:latin typeface="+mn-ea"/>
              </a:rPr>
              <a:t>ㅜㅜ</a:t>
            </a:r>
            <a:r>
              <a:rPr lang="en-US" altLang="ko-KR" sz="1200" dirty="0">
                <a:latin typeface="+mn-ea"/>
              </a:rPr>
              <a:t>\n"))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write.csv(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, "movie_reviews2.csv")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065" y="1673628"/>
            <a:ext cx="25837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 </a:t>
            </a:r>
            <a:r>
              <a:rPr lang="ko-KR" altLang="en-US" sz="1400" b="1" dirty="0">
                <a:latin typeface="+mn-ea"/>
              </a:rPr>
              <a:t>여러 페이지 </a:t>
            </a:r>
            <a:r>
              <a:rPr lang="ko-KR" altLang="en-US" sz="1400" b="1" dirty="0" err="1">
                <a:latin typeface="+mn-ea"/>
              </a:rPr>
              <a:t>스크래핑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95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8" y="1533702"/>
            <a:ext cx="7553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502" y="1475689"/>
            <a:ext cx="81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 err="1">
                <a:latin typeface="+mn-ea"/>
              </a:rPr>
              <a:t>한겨례신문</a:t>
            </a:r>
            <a:r>
              <a:rPr lang="ko-KR" altLang="en-US" sz="1200" b="1" dirty="0">
                <a:latin typeface="+mn-ea"/>
              </a:rPr>
              <a:t> 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>
                <a:latin typeface="+mn-ea"/>
              </a:rPr>
              <a:t>기사 제목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 err="1">
                <a:latin typeface="+mn-ea"/>
              </a:rPr>
              <a:t>스크래핑</a:t>
            </a: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0606" y="2254448"/>
            <a:ext cx="2744184" cy="250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22662" y="2252136"/>
            <a:ext cx="2744184" cy="2001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3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1771649"/>
            <a:ext cx="4357687" cy="382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558567"/>
            <a:ext cx="81768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XML </a:t>
            </a:r>
            <a:r>
              <a:rPr lang="ko-KR" altLang="en-US" sz="1200" dirty="0">
                <a:latin typeface="+mn-ea"/>
              </a:rPr>
              <a:t>패키지의 주요 함수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htmlParse</a:t>
            </a:r>
            <a:r>
              <a:rPr lang="en-US" altLang="ko-KR" sz="1200" b="1" dirty="0">
                <a:latin typeface="+mn-ea"/>
              </a:rPr>
              <a:t> (file, encoding="…")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xpathSApply</a:t>
            </a:r>
            <a:r>
              <a:rPr lang="en-US" altLang="ko-KR" sz="1200" b="1" dirty="0">
                <a:latin typeface="+mn-ea"/>
              </a:rPr>
              <a:t>(doc, path,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fun</a:t>
            </a:r>
            <a:r>
              <a:rPr lang="en-US" altLang="ko-KR" sz="1200" b="1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fun : </a:t>
            </a:r>
            <a:r>
              <a:rPr lang="en-US" altLang="ko-KR" sz="1200" b="1" dirty="0" err="1">
                <a:latin typeface="+mn-ea"/>
              </a:rPr>
              <a:t>xmlValue</a:t>
            </a:r>
            <a:r>
              <a:rPr lang="en-US" altLang="ko-KR" sz="1200" b="1" dirty="0">
                <a:latin typeface="+mn-ea"/>
              </a:rPr>
              <a:t>,   </a:t>
            </a:r>
            <a:r>
              <a:rPr lang="en-US" altLang="ko-KR" sz="1200" b="1" dirty="0" err="1">
                <a:latin typeface="+mn-ea"/>
              </a:rPr>
              <a:t>xmlGetAttr</a:t>
            </a:r>
            <a:r>
              <a:rPr lang="en-US" altLang="ko-KR" sz="1200" b="1" dirty="0">
                <a:latin typeface="+mn-ea"/>
              </a:rPr>
              <a:t>,   </a:t>
            </a:r>
            <a:r>
              <a:rPr lang="en-US" altLang="ko-KR" sz="1200" b="1" dirty="0" err="1">
                <a:latin typeface="+mn-ea"/>
              </a:rPr>
              <a:t>xmlAttrs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("XML")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library(XML)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read_html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("http://www.hani.co.kr/")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(t,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'//*[@id="main-top01-scroll-in"]/div/div/h4/a',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[[: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punct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:]]</a:t>
            </a:r>
            <a:r>
              <a:rPr lang="en-US" altLang="ko-KR" sz="1200" dirty="0">
                <a:latin typeface="+mn-ea"/>
              </a:rPr>
              <a:t>", "", content)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26514" y="2230180"/>
            <a:ext cx="4260361" cy="2017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그 외의 웹 </a:t>
            </a:r>
            <a:r>
              <a:rPr lang="ko-KR" altLang="en-US" sz="1200" b="1" dirty="0" err="1">
                <a:latin typeface="+mn-ea"/>
              </a:rPr>
              <a:t>스크래핑시</a:t>
            </a:r>
            <a:r>
              <a:rPr lang="ko-KR" altLang="en-US" sz="1200" b="1" dirty="0">
                <a:latin typeface="+mn-ea"/>
              </a:rPr>
              <a:t> 알고 있으면 도움되는 내용들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R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GET</a:t>
            </a:r>
            <a:r>
              <a:rPr lang="ko-KR" altLang="en-US" sz="1200" dirty="0">
                <a:latin typeface="+mn-ea"/>
              </a:rPr>
              <a:t>으로 사이트 내용 가져오기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 err="1">
                <a:latin typeface="+mn-ea"/>
              </a:rPr>
              <a:t>httr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 </a:t>
            </a:r>
            <a:r>
              <a:rPr lang="ko-KR" altLang="en-US" sz="1200" dirty="0">
                <a:latin typeface="+mn-ea"/>
              </a:rPr>
              <a:t>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http.standard</a:t>
            </a:r>
            <a:r>
              <a:rPr lang="en-US" altLang="ko-KR" sz="1200" dirty="0">
                <a:latin typeface="+mn-ea"/>
              </a:rPr>
              <a:t> &lt;- GET('http://www.worg/Protocols/rfc2616/rfc261html')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title2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http.standard</a:t>
            </a:r>
            <a:r>
              <a:rPr lang="en-US" altLang="ko-KR" sz="1200" dirty="0">
                <a:latin typeface="+mn-ea"/>
              </a:rPr>
              <a:t>), '</a:t>
            </a:r>
            <a:r>
              <a:rPr lang="en-US" altLang="ko-KR" sz="1200" dirty="0" err="1">
                <a:latin typeface="+mn-ea"/>
              </a:rPr>
              <a:t>div.toc</a:t>
            </a:r>
            <a:r>
              <a:rPr lang="en-US" altLang="ko-KR" sz="1200" dirty="0">
                <a:latin typeface="+mn-ea"/>
              </a:rPr>
              <a:t> h2')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title2 =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(title2)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R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POST</a:t>
            </a:r>
            <a:r>
              <a:rPr lang="ko-KR" altLang="en-US" sz="1200" dirty="0">
                <a:latin typeface="+mn-ea"/>
              </a:rPr>
              <a:t>로 사이트 내용 가져오기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download_url</a:t>
            </a:r>
            <a:r>
              <a:rPr lang="en-US" altLang="ko-KR" sz="1200" dirty="0">
                <a:latin typeface="+mn-ea"/>
              </a:rPr>
              <a:t> = 'http://file.krx.co.kr/</a:t>
            </a:r>
            <a:r>
              <a:rPr lang="en-US" altLang="ko-KR" sz="1200" dirty="0" err="1">
                <a:latin typeface="+mn-ea"/>
              </a:rPr>
              <a:t>download.jspx</a:t>
            </a:r>
            <a:r>
              <a:rPr lang="en-US" altLang="ko-KR" sz="1200" dirty="0">
                <a:latin typeface="+mn-ea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data = POST(</a:t>
            </a:r>
            <a:r>
              <a:rPr lang="en-US" altLang="ko-KR" sz="1200" dirty="0" err="1">
                <a:latin typeface="+mn-ea"/>
              </a:rPr>
              <a:t>download_url</a:t>
            </a:r>
            <a:r>
              <a:rPr lang="en-US" altLang="ko-KR" sz="1200" dirty="0">
                <a:latin typeface="+mn-ea"/>
              </a:rPr>
              <a:t>, query = list(code = </a:t>
            </a:r>
            <a:r>
              <a:rPr lang="en-US" altLang="ko-KR" sz="1200" dirty="0" err="1">
                <a:latin typeface="+mn-ea"/>
              </a:rPr>
              <a:t>my_otp</a:t>
            </a:r>
            <a:r>
              <a:rPr lang="en-US" altLang="ko-KR" sz="1200" dirty="0">
                <a:latin typeface="+mn-ea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add_headers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referer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otp_url</a:t>
            </a:r>
            <a:r>
              <a:rPr lang="en-US" altLang="ko-KR" sz="1200" dirty="0">
                <a:latin typeface="+mn-ea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77685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뉴스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게시판 등 글 목록에서 글의 </a:t>
            </a:r>
            <a:r>
              <a:rPr lang="en-US" altLang="ko-KR" sz="1200" dirty="0">
                <a:latin typeface="+mn-ea"/>
              </a:rPr>
              <a:t>URL</a:t>
            </a:r>
            <a:r>
              <a:rPr lang="ko-KR" altLang="en-US" sz="1200" dirty="0">
                <a:latin typeface="+mn-ea"/>
              </a:rPr>
              <a:t>만 뽑아내기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 = GET('https://news.naver.com/main/</a:t>
            </a:r>
            <a:r>
              <a:rPr lang="en-US" altLang="ko-KR" sz="1200" dirty="0" err="1">
                <a:latin typeface="+mn-ea"/>
              </a:rPr>
              <a:t>list.nhn?mode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LSD&amp;mid</a:t>
            </a:r>
            <a:r>
              <a:rPr lang="en-US" altLang="ko-KR" sz="1200" dirty="0">
                <a:latin typeface="+mn-ea"/>
              </a:rPr>
              <a:t>=sec&amp;sid1=001')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htxt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(res)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link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htxt</a:t>
            </a:r>
            <a:r>
              <a:rPr lang="en-US" altLang="ko-KR" sz="1200" dirty="0">
                <a:latin typeface="+mn-ea"/>
              </a:rPr>
              <a:t>, '</a:t>
            </a:r>
            <a:r>
              <a:rPr lang="en-US" altLang="ko-KR" sz="1200" dirty="0" err="1">
                <a:latin typeface="+mn-ea"/>
              </a:rPr>
              <a:t>div.list_body</a:t>
            </a:r>
            <a:r>
              <a:rPr lang="en-US" altLang="ko-KR" sz="1200" dirty="0">
                <a:latin typeface="+mn-ea"/>
              </a:rPr>
              <a:t> a')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article.href</a:t>
            </a:r>
            <a:r>
              <a:rPr lang="en-US" altLang="ko-KR" sz="1200" dirty="0">
                <a:latin typeface="+mn-ea"/>
              </a:rPr>
              <a:t> = unique(</a:t>
            </a:r>
            <a:r>
              <a:rPr lang="en-US" altLang="ko-KR" sz="1200" dirty="0" err="1">
                <a:latin typeface="+mn-ea"/>
              </a:rPr>
              <a:t>html_attr</a:t>
            </a:r>
            <a:r>
              <a:rPr lang="en-US" altLang="ko-KR" sz="1200" dirty="0">
                <a:latin typeface="+mn-ea"/>
              </a:rPr>
              <a:t>(link, '</a:t>
            </a:r>
            <a:r>
              <a:rPr lang="en-US" altLang="ko-KR" sz="1200" dirty="0" err="1">
                <a:latin typeface="+mn-ea"/>
              </a:rPr>
              <a:t>href</a:t>
            </a:r>
            <a:r>
              <a:rPr lang="en-US" altLang="ko-KR" sz="1200" dirty="0">
                <a:latin typeface="+mn-ea"/>
              </a:rPr>
              <a:t>'))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이미지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첨부파일 다운 받기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en-US" altLang="ko-KR" sz="1200" dirty="0" err="1">
                <a:latin typeface="+mn-ea"/>
              </a:rPr>
              <a:t>pdf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 = GET('http://cran.r-project.org/web/packages/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/httr.pdf')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writeBin</a:t>
            </a:r>
            <a:r>
              <a:rPr lang="en-US" altLang="ko-KR" sz="1200" dirty="0">
                <a:latin typeface="+mn-ea"/>
              </a:rPr>
              <a:t>(content(res, 'raw'), 'c:/Temp/httr.pdf')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jpg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 =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('http://unico201dothome.co.kr/productlog.html')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imgs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(h, '</a:t>
            </a:r>
            <a:r>
              <a:rPr lang="en-US" altLang="ko-KR" sz="1200" dirty="0" err="1">
                <a:latin typeface="+mn-ea"/>
              </a:rPr>
              <a:t>img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html_attr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imgs</a:t>
            </a:r>
            <a:r>
              <a:rPr lang="en-US" altLang="ko-KR" sz="1200" dirty="0">
                <a:latin typeface="+mn-ea"/>
              </a:rPr>
              <a:t>, '</a:t>
            </a:r>
            <a:r>
              <a:rPr lang="en-US" altLang="ko-KR" sz="1200" dirty="0" err="1">
                <a:latin typeface="+mn-ea"/>
              </a:rPr>
              <a:t>src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for(i in 1:length(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)){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res = GET(paste('http://unico201dothome.co.kr/',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[i],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writeBin</a:t>
            </a:r>
            <a:r>
              <a:rPr lang="en-US" altLang="ko-KR" sz="1200" dirty="0">
                <a:latin typeface="+mn-ea"/>
              </a:rPr>
              <a:t>(content(res, 'raw'), paste('c:/Temp/', 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[i],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678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6" y="1701660"/>
            <a:ext cx="4845050" cy="89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16" y="3284905"/>
            <a:ext cx="6103089" cy="10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4416609"/>
            <a:ext cx="6188149" cy="15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70568" y="2775373"/>
            <a:ext cx="52205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https://developers.naver.com/docs/search/blog/ </a:t>
            </a:r>
            <a:r>
              <a:rPr lang="ko-KR" altLang="en-US" sz="1200" b="1" dirty="0">
                <a:latin typeface="+mn-ea"/>
              </a:rPr>
              <a:t>에서 내용 검토</a:t>
            </a:r>
          </a:p>
        </p:txBody>
      </p:sp>
    </p:spTree>
    <p:extLst>
      <p:ext uri="{BB962C8B-B14F-4D97-AF65-F5344CB8AC3E}">
        <p14:creationId xmlns:p14="http://schemas.microsoft.com/office/powerpoint/2010/main" val="252329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블로그에서</a:t>
            </a:r>
            <a:r>
              <a:rPr lang="ko-KR" altLang="en-US" sz="1200" dirty="0">
                <a:latin typeface="+mn-ea"/>
              </a:rPr>
              <a:t> “봄”을  검색하여 </a:t>
            </a:r>
            <a:r>
              <a:rPr lang="ko-KR" altLang="en-US" sz="1200" dirty="0" err="1">
                <a:latin typeface="+mn-ea"/>
              </a:rPr>
              <a:t>블로그에</a:t>
            </a:r>
            <a:r>
              <a:rPr lang="ko-KR" altLang="en-US" sz="1200" dirty="0">
                <a:latin typeface="+mn-ea"/>
              </a:rPr>
              <a:t> 올려진 데이터를 수집해본다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연동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&lt;- "https://openapi.naver.com/v1/search/blog.xml"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 &lt;- "izGsqP2exeThwwEUVU3x"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 &lt;- "WrwbQ1l6ZI"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query &lt;- </a:t>
            </a:r>
            <a:r>
              <a:rPr lang="en-US" altLang="ko-KR" sz="1200" dirty="0" err="1">
                <a:latin typeface="+mn-ea"/>
              </a:rPr>
              <a:t>URLencode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iconv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봄</a:t>
            </a:r>
            <a:r>
              <a:rPr lang="en-US" altLang="ko-KR" sz="1200" dirty="0">
                <a:latin typeface="+mn-ea"/>
              </a:rPr>
              <a:t>","euc-kr","UTF-8"))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paste0(</a:t>
            </a: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, "?query=", query, "&amp;display=100")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 &lt;- GET(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add_headers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Content_Type</a:t>
            </a:r>
            <a:r>
              <a:rPr lang="en-US" altLang="ko-KR" sz="1200" dirty="0">
                <a:latin typeface="+mn-ea"/>
              </a:rPr>
              <a:t>" = "application/xml",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   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-client-Id" = </a:t>
            </a: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,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-Client-Secret" = </a:t>
            </a: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내용에 대한 리스트 만들기	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doc2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(doc, encoding="UTF-8")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(doc2, "//item/description",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("&lt;/?b&gt;", "", text) # &lt;/?b&gt; --&gt; &lt;b&gt;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&lt;/b&gt;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("&amp;.+t;", "", text) # &amp;.+t; --&gt; &amp;at;, &amp;</a:t>
            </a:r>
            <a:r>
              <a:rPr lang="en-US" altLang="ko-KR" sz="1200" dirty="0" err="1">
                <a:latin typeface="+mn-ea"/>
              </a:rPr>
              <a:t>abct</a:t>
            </a:r>
            <a:r>
              <a:rPr lang="en-US" altLang="ko-KR" sz="1200" dirty="0">
                <a:latin typeface="+mn-ea"/>
              </a:rPr>
              <a:t>;, &amp;1t;, &amp;111t;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529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32" y="1104900"/>
            <a:ext cx="3359237" cy="527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257300"/>
            <a:ext cx="3443605" cy="474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50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뉴스에서 “코로나”</a:t>
            </a:r>
            <a:r>
              <a:rPr lang="ko-KR" altLang="en-US" sz="1200" dirty="0" err="1">
                <a:latin typeface="+mn-ea"/>
              </a:rPr>
              <a:t>로</a:t>
            </a:r>
            <a:r>
              <a:rPr lang="ko-KR" altLang="en-US" sz="1200" dirty="0">
                <a:latin typeface="+mn-ea"/>
              </a:rPr>
              <a:t>  검색하여 뉴스에 올려진 데이터를 수집해본다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연동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&lt;- "https://openapi.naver.com/v1/search/news.xml"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 &lt;- "izGsqP2exeThwwEUVU3x"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 &lt;- "WrwbQ1l6ZI"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query &lt;- </a:t>
            </a:r>
            <a:r>
              <a:rPr lang="en-US" altLang="ko-KR" sz="1200" dirty="0" err="1">
                <a:latin typeface="+mn-ea"/>
              </a:rPr>
              <a:t>URLencode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iconv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코로나</a:t>
            </a:r>
            <a:r>
              <a:rPr lang="en-US" altLang="ko-KR" sz="1200" dirty="0">
                <a:latin typeface="+mn-ea"/>
              </a:rPr>
              <a:t>","euc-kr","UTF-8"))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paste0(</a:t>
            </a: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, "?query=", query, "&amp;display=100")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 &lt;- GET(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add_headers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Content_Type</a:t>
            </a:r>
            <a:r>
              <a:rPr lang="en-US" altLang="ko-KR" sz="1200" dirty="0">
                <a:latin typeface="+mn-ea"/>
              </a:rPr>
              <a:t>" = "application/xml",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-client-Id" = </a:t>
            </a: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, "X-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-Client-Secret" = </a:t>
            </a: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뉴스 내용에 대한 리스트 만들기	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doc2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(doc, encoding="UTF-8")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(doc2, "//item/description",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("&lt;/?b&gt;", "", text)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("&amp;.+t;", "", text)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8104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트위터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트위터에서는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rtweet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이라는 패키지를 제공하여 </a:t>
            </a:r>
            <a:r>
              <a:rPr lang="ko-KR" altLang="en-US" sz="1200" dirty="0" err="1">
                <a:latin typeface="+mn-ea"/>
              </a:rPr>
              <a:t>트위터에</a:t>
            </a:r>
            <a:r>
              <a:rPr lang="ko-KR" altLang="en-US" sz="1200" dirty="0">
                <a:latin typeface="+mn-ea"/>
              </a:rPr>
              <a:t> 올려진 글을 수집하는데 도움을 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install.packages</a:t>
            </a:r>
            <a:r>
              <a:rPr lang="en-US" altLang="ko-KR" sz="1200" b="1" dirty="0">
                <a:latin typeface="+mn-ea"/>
              </a:rPr>
              <a:t>("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library(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appname</a:t>
            </a:r>
            <a:r>
              <a:rPr lang="en-US" altLang="ko-KR" sz="1200" dirty="0">
                <a:latin typeface="+mn-ea"/>
              </a:rPr>
              <a:t> &lt;- "</a:t>
            </a:r>
            <a:r>
              <a:rPr lang="en-US" altLang="ko-KR" sz="1200" dirty="0" err="1">
                <a:latin typeface="+mn-ea"/>
              </a:rPr>
              <a:t>edu_data_collection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 &lt;- “…“; </a:t>
            </a: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 &lt;- “…“;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&lt;- “…“; </a:t>
            </a: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>
                <a:latin typeface="+mn-ea"/>
              </a:rPr>
              <a:t> &lt;- “…“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create_token</a:t>
            </a:r>
            <a:r>
              <a:rPr lang="en-US" altLang="ko-KR" sz="1200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app = </a:t>
            </a:r>
            <a:r>
              <a:rPr lang="en-US" altLang="ko-KR" sz="1200" dirty="0" err="1">
                <a:latin typeface="+mn-ea"/>
              </a:rPr>
              <a:t>appname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consumer_key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key &lt;- "</a:t>
            </a:r>
            <a:r>
              <a:rPr lang="ko-KR" altLang="en-US" sz="1200" dirty="0">
                <a:latin typeface="+mn-ea"/>
              </a:rPr>
              <a:t>취업</a:t>
            </a:r>
            <a:r>
              <a:rPr lang="en-US" altLang="ko-KR" sz="1200" dirty="0">
                <a:latin typeface="+mn-ea"/>
              </a:rPr>
              <a:t>“;  key &lt;- enc2utf8(key)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result &lt;- </a:t>
            </a:r>
            <a:r>
              <a:rPr lang="en-US" altLang="ko-KR" sz="1200" dirty="0" err="1">
                <a:latin typeface="+mn-ea"/>
              </a:rPr>
              <a:t>search_tweets</a:t>
            </a:r>
            <a:r>
              <a:rPr lang="en-US" altLang="ko-KR" sz="1200" dirty="0">
                <a:latin typeface="+mn-ea"/>
              </a:rPr>
              <a:t>(key, n=100, token = </a:t>
            </a: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("[[:lower:][:upper:][:digit:][: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:][:</a:t>
            </a:r>
            <a:r>
              <a:rPr lang="en-US" altLang="ko-KR" sz="1200" dirty="0" err="1">
                <a:latin typeface="+mn-ea"/>
              </a:rPr>
              <a:t>cntrl</a:t>
            </a:r>
            <a:r>
              <a:rPr lang="en-US" altLang="ko-KR" sz="1200" dirty="0">
                <a:latin typeface="+mn-ea"/>
              </a:rPr>
              <a:t>:]]", "", content)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65950"/>
              </p:ext>
            </p:extLst>
          </p:nvPr>
        </p:nvGraphicFramePr>
        <p:xfrm>
          <a:off x="3269896" y="3279336"/>
          <a:ext cx="6207798" cy="7068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0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3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</a:rPr>
                        <a:t>create_token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appname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api_key,api_secret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access_token,access_token_secret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현재의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R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세션에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인증</a:t>
                      </a:r>
                      <a:r>
                        <a:rPr lang="ko-KR" altLang="en-US" sz="1200" kern="100" dirty="0" err="1">
                          <a:effectLst/>
                          <a:latin typeface="+mj-ea"/>
                          <a:ea typeface="+mj-ea"/>
                        </a:rPr>
                        <a:t>토큰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내려받는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기능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result&lt;-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search_tweets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(key, n=100, token)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key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에 해당되는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트위터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글 읽어 오기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8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정규표현식</a:t>
            </a:r>
            <a:r>
              <a:rPr lang="ko-KR" altLang="en-US" b="1" dirty="0">
                <a:solidFill>
                  <a:schemeClr val="bg1"/>
                </a:solidFill>
                <a:latin typeface="옥션고딕 M" pitchFamily="2" charset="-127"/>
                <a:ea typeface="옥션고딕 M" pitchFamily="2" charset="-127"/>
              </a:rPr>
              <a:t> 활용</a:t>
            </a:r>
            <a:endParaRPr lang="ko-KR" altLang="en-US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정규 </a:t>
            </a:r>
            <a:r>
              <a:rPr lang="ko-KR" altLang="en-US" b="1" dirty="0" err="1">
                <a:latin typeface="+mn-ea"/>
              </a:rPr>
              <a:t>표현식</a:t>
            </a:r>
            <a:r>
              <a:rPr lang="ko-KR" altLang="en-US" b="1" dirty="0">
                <a:latin typeface="+mn-ea"/>
              </a:rPr>
              <a:t> 활용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732360"/>
            <a:ext cx="8176827" cy="4016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word &lt;- "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JAVA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javascript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가나다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123 %^&amp;*</a:t>
            </a:r>
            <a:r>
              <a:rPr lang="en-US" altLang="ko-KR" sz="1200" b="1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en-US" altLang="ko-KR" sz="1200" dirty="0" err="1">
                <a:latin typeface="+mn-ea"/>
              </a:rPr>
              <a:t>Aa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("[&amp;^%*]",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("[1234567890]",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("[[:digit:]]",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94" y="3062177"/>
            <a:ext cx="3274827" cy="335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08" y="1488227"/>
            <a:ext cx="31146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98" y="2433527"/>
            <a:ext cx="2952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66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다음의 경우에는 웹 페이지의 내용이 동적으로 생성되는 경우에는 지금까지의 방법으로 </a:t>
            </a:r>
            <a:r>
              <a:rPr lang="ko-KR" altLang="en-US" sz="1200" dirty="0" err="1">
                <a:latin typeface="+mn-ea"/>
              </a:rPr>
              <a:t>스크래핑</a:t>
            </a:r>
            <a:r>
              <a:rPr lang="ko-KR" altLang="en-US" sz="1200" dirty="0">
                <a:latin typeface="+mn-ea"/>
              </a:rPr>
              <a:t> 할 수 없다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사용자의 선택과 같은 이벤트에 의해서 자바스크립트의 수행 결과로 </a:t>
            </a:r>
            <a:r>
              <a:rPr lang="ko-KR" altLang="en-US" sz="1200" dirty="0" err="1">
                <a:latin typeface="+mn-ea"/>
              </a:rPr>
              <a:t>컨텐츠를</a:t>
            </a:r>
            <a:r>
              <a:rPr lang="ko-KR" altLang="en-US" sz="1200" dirty="0">
                <a:latin typeface="+mn-ea"/>
              </a:rPr>
              <a:t> 생성한다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페이지의 </a:t>
            </a:r>
            <a:r>
              <a:rPr lang="ko-KR" altLang="en-US" sz="1200" dirty="0" err="1">
                <a:latin typeface="+mn-ea"/>
              </a:rPr>
              <a:t>랜더링을</a:t>
            </a:r>
            <a:r>
              <a:rPr lang="ko-KR" altLang="en-US" sz="1200" dirty="0">
                <a:latin typeface="+mn-ea"/>
              </a:rPr>
              <a:t> 끝낸 후에 </a:t>
            </a:r>
            <a:r>
              <a:rPr lang="en-US" altLang="ko-KR" sz="1200" dirty="0">
                <a:latin typeface="+mn-ea"/>
              </a:rPr>
              <a:t>Ajax </a:t>
            </a:r>
            <a:r>
              <a:rPr lang="ko-KR" altLang="en-US" sz="1200" dirty="0">
                <a:latin typeface="+mn-ea"/>
              </a:rPr>
              <a:t>기술을 이용하여 서버로 부터 </a:t>
            </a:r>
            <a:r>
              <a:rPr lang="ko-KR" altLang="en-US" sz="1200" dirty="0" err="1">
                <a:latin typeface="+mn-ea"/>
              </a:rPr>
              <a:t>컨텐트의</a:t>
            </a:r>
            <a:r>
              <a:rPr lang="ko-KR" altLang="en-US" sz="1200" dirty="0">
                <a:latin typeface="+mn-ea"/>
              </a:rPr>
              <a:t> 일부를 </a:t>
            </a:r>
            <a:r>
              <a:rPr lang="ko-KR" altLang="en-US" sz="1200" dirty="0" err="1">
                <a:latin typeface="+mn-ea"/>
              </a:rPr>
              <a:t>전송받아</a:t>
            </a:r>
            <a:r>
              <a:rPr lang="ko-KR" altLang="en-US" sz="1200" dirty="0">
                <a:latin typeface="+mn-ea"/>
              </a:rPr>
              <a:t> 동적으로 구성한다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이러한 경우에는 </a:t>
            </a:r>
            <a:r>
              <a:rPr lang="en-US" altLang="ko-KR" sz="1200" dirty="0">
                <a:latin typeface="+mn-ea"/>
              </a:rPr>
              <a:t>Selenium </a:t>
            </a:r>
            <a:r>
              <a:rPr lang="ko-KR" altLang="en-US" sz="1200" dirty="0">
                <a:latin typeface="+mn-ea"/>
              </a:rPr>
              <a:t>을 사용하면 제어되는 브라우저에 페이지를 </a:t>
            </a:r>
            <a:r>
              <a:rPr lang="ko-KR" altLang="en-US" sz="1200" dirty="0" err="1">
                <a:latin typeface="+mn-ea"/>
              </a:rPr>
              <a:t>랜더링</a:t>
            </a:r>
            <a:r>
              <a:rPr lang="ko-KR" altLang="en-US" sz="1200" dirty="0">
                <a:latin typeface="+mn-ea"/>
              </a:rPr>
              <a:t> 해놓고 </a:t>
            </a:r>
            <a:r>
              <a:rPr lang="ko-KR" altLang="en-US" sz="1200" dirty="0" err="1">
                <a:latin typeface="+mn-ea"/>
              </a:rPr>
              <a:t>랜더링된</a:t>
            </a:r>
            <a:r>
              <a:rPr lang="ko-KR" altLang="en-US" sz="1200" dirty="0">
                <a:latin typeface="+mn-ea"/>
              </a:rPr>
              <a:t> 결과에서 </a:t>
            </a:r>
            <a:r>
              <a:rPr lang="ko-KR" altLang="en-US" sz="1200" dirty="0" err="1">
                <a:latin typeface="+mn-ea"/>
              </a:rPr>
              <a:t>컨텐츠를</a:t>
            </a:r>
            <a:r>
              <a:rPr lang="ko-KR" altLang="en-US" sz="1200" dirty="0">
                <a:latin typeface="+mn-ea"/>
              </a:rPr>
              <a:t> 읽어올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뿐만 아니라 </a:t>
            </a:r>
            <a:r>
              <a:rPr lang="ko-KR" altLang="en-US" sz="1200" dirty="0" err="1">
                <a:latin typeface="+mn-ea"/>
              </a:rPr>
              <a:t>컨텐츠내에서</a:t>
            </a:r>
            <a:r>
              <a:rPr lang="ko-KR" altLang="en-US" sz="1200" dirty="0">
                <a:latin typeface="+mn-ea"/>
              </a:rPr>
              <a:t> 클릭이벤트를 발생할 수도 있으며 로그인과 같은 데이터를 입력하는 것도 가능하다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Selenium </a:t>
            </a:r>
            <a:r>
              <a:rPr lang="ko-KR" altLang="en-US" sz="1200" dirty="0">
                <a:latin typeface="+mn-ea"/>
              </a:rPr>
              <a:t>서버 기동 과정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(1) selenium-server-standalone-master.zip, chromedriver.exe </a:t>
            </a:r>
            <a:r>
              <a:rPr lang="ko-KR" altLang="en-US" sz="1200" dirty="0">
                <a:latin typeface="+mn-ea"/>
              </a:rPr>
              <a:t>를 복사한다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(2) </a:t>
            </a:r>
            <a:r>
              <a:rPr lang="ko-KR" altLang="en-US" sz="1200" dirty="0">
                <a:latin typeface="+mn-ea"/>
              </a:rPr>
              <a:t>적당한 </a:t>
            </a:r>
            <a:r>
              <a:rPr lang="ko-KR" altLang="en-US" sz="1200" dirty="0" err="1">
                <a:latin typeface="+mn-ea"/>
              </a:rPr>
              <a:t>디렉토리에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selenium-server-standalone-master.zip </a:t>
            </a:r>
            <a:r>
              <a:rPr lang="ko-KR" altLang="en-US" sz="1200" dirty="0">
                <a:latin typeface="+mn-ea"/>
              </a:rPr>
              <a:t>파일의 압축을 푼다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(3) bin </a:t>
            </a:r>
            <a:r>
              <a:rPr lang="ko-KR" altLang="en-US" sz="1200" dirty="0" err="1">
                <a:latin typeface="+mn-ea"/>
              </a:rPr>
              <a:t>디렉토리</a:t>
            </a:r>
            <a:r>
              <a:rPr lang="ko-KR" altLang="en-US" sz="1200" dirty="0">
                <a:latin typeface="+mn-ea"/>
              </a:rPr>
              <a:t> 안에 </a:t>
            </a:r>
            <a:r>
              <a:rPr lang="en-US" altLang="ko-KR" sz="1200" dirty="0">
                <a:latin typeface="+mn-ea"/>
              </a:rPr>
              <a:t>chromedriver.exe </a:t>
            </a:r>
            <a:r>
              <a:rPr lang="ko-KR" altLang="en-US" sz="1200" dirty="0">
                <a:latin typeface="+mn-ea"/>
              </a:rPr>
              <a:t>를 복사한다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(4) Selenium </a:t>
            </a:r>
            <a:r>
              <a:rPr lang="ko-KR" altLang="en-US" sz="1200" dirty="0">
                <a:latin typeface="+mn-ea"/>
              </a:rPr>
              <a:t>을 기동시킨다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 err="1">
                <a:latin typeface="+mn-ea"/>
              </a:rPr>
              <a:t>박스속의</a:t>
            </a:r>
            <a:r>
              <a:rPr lang="ko-KR" altLang="en-US" sz="1200" dirty="0">
                <a:latin typeface="+mn-ea"/>
              </a:rPr>
              <a:t> 명령을 </a:t>
            </a:r>
            <a:r>
              <a:rPr lang="en-US" altLang="ko-KR" sz="1200" dirty="0">
                <a:latin typeface="+mn-ea"/>
              </a:rPr>
              <a:t>CMD </a:t>
            </a:r>
            <a:r>
              <a:rPr lang="ko-KR" altLang="en-US" sz="1200" dirty="0">
                <a:latin typeface="+mn-ea"/>
              </a:rPr>
              <a:t>창에서 실행시켜야 한다</a:t>
            </a:r>
            <a:r>
              <a:rPr lang="en-US" altLang="ko-KR" sz="1200" dirty="0">
                <a:latin typeface="+mn-ea"/>
              </a:rPr>
              <a:t>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456" y="5380074"/>
            <a:ext cx="85721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java -</a:t>
            </a:r>
            <a:r>
              <a:rPr lang="en-US" altLang="ko-KR" sz="1200" b="1" dirty="0" err="1">
                <a:solidFill>
                  <a:srgbClr val="FF0000"/>
                </a:solidFill>
              </a:rPr>
              <a:t>Dwebdriver.chrome.driver</a:t>
            </a:r>
            <a:r>
              <a:rPr lang="en-US" altLang="ko-KR" sz="1200" b="1" dirty="0">
                <a:solidFill>
                  <a:srgbClr val="FF0000"/>
                </a:solidFill>
              </a:rPr>
              <a:t>="chromedriver.exe" -jar selenium-server-standalone-4.0.0-alpha-1.jar -port 4445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설명선 1 3"/>
          <p:cNvSpPr/>
          <p:nvPr/>
        </p:nvSpPr>
        <p:spPr>
          <a:xfrm>
            <a:off x="7115175" y="3305175"/>
            <a:ext cx="2446921" cy="1743076"/>
          </a:xfrm>
          <a:prstGeom prst="borderCallout1">
            <a:avLst>
              <a:gd name="adj1" fmla="val 18750"/>
              <a:gd name="adj2" fmla="val -8333"/>
              <a:gd name="adj3" fmla="val 120167"/>
              <a:gd name="adj4" fmla="val -4241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네이버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클라우드에서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chromedriver.exe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와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xxxx.jar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파일을 </a:t>
            </a:r>
            <a:r>
              <a:rPr lang="ko-KR" altLang="en-US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다운로드하여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C:/Rexam/selenium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폴더에 저장한다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</a:p>
          <a:p>
            <a:pPr algn="ctr"/>
            <a:r>
              <a:rPr lang="en-US" altLang="ko-KR" sz="1200" b="1" dirty="0" err="1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cmd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창을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기동하고 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C:/Rexam/selenium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폴더로 옮겨 가서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다음 명령을 실행한다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만일 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java </a:t>
            </a:r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명령을 찾지 못한다는 오류가 발생한다면 </a:t>
            </a:r>
            <a:endParaRPr lang="en-US" altLang="ko-KR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환경 변수 설정에 문제가 있는 것이니 강사에게 꼭 알려서 해결해야 한다</a:t>
            </a:r>
            <a:r>
              <a:rPr lang="en-US" altLang="ko-KR" sz="1200" b="1" dirty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72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3501028"/>
            <a:ext cx="817682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remoteDriver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remoteServerAddr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localhost</a:t>
            </a:r>
            <a:r>
              <a:rPr lang="en-US" altLang="ko-KR" sz="1200" dirty="0">
                <a:latin typeface="+mn-ea"/>
              </a:rPr>
              <a:t>" 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port = 4445, </a:t>
            </a:r>
            <a:r>
              <a:rPr lang="en-US" altLang="ko-KR" sz="1200" dirty="0" err="1">
                <a:latin typeface="+mn-ea"/>
              </a:rPr>
              <a:t>browserName</a:t>
            </a:r>
            <a:r>
              <a:rPr lang="en-US" altLang="ko-KR" sz="1200" dirty="0"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remDr$open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("http://www.google.com/")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95" y="1239349"/>
            <a:ext cx="3288937" cy="248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70" y="3828054"/>
            <a:ext cx="3610684" cy="273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6" y="1563613"/>
            <a:ext cx="4567569" cy="193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852981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", "[name = 'q']")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(list("JAVA", key = "enter"))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3" y="2658474"/>
            <a:ext cx="4128859" cy="312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6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62096"/>
              </p:ext>
            </p:extLst>
          </p:nvPr>
        </p:nvGraphicFramePr>
        <p:xfrm>
          <a:off x="665684" y="2030818"/>
          <a:ext cx="8529310" cy="39127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2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  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remoteDriver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remoteServerAddr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localhost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",port=4445,browserName="chrome")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Selenium </a:t>
                      </a:r>
                      <a:r>
                        <a:rPr lang="ko-KR" sz="1200" kern="100">
                          <a:effectLst/>
                          <a:latin typeface="+mj-ea"/>
                          <a:ea typeface="+mj-ea"/>
                        </a:rPr>
                        <a:t>서버에 접속하고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remoteDriver </a:t>
                      </a:r>
                      <a:r>
                        <a:rPr lang="ko-KR" sz="1200" kern="100">
                          <a:effectLst/>
                          <a:latin typeface="+mj-ea"/>
                          <a:ea typeface="+mj-ea"/>
                        </a:rPr>
                        <a:t>객체 리턴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5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remDr$open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크롬브라우저 오픈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remDr$navigate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url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랜더링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(using 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            selector","</a:t>
                      </a:r>
                      <a:r>
                        <a:rPr lang="ko-KR" sz="1200" b="1" kern="100" dirty="0" err="1">
                          <a:effectLst/>
                          <a:latin typeface="+mj-ea"/>
                          <a:ea typeface="+mj-ea"/>
                        </a:rPr>
                        <a:t>컨텐트를추출하려는태그의선택자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태그를 찾자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sapply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doms,function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(x){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x$getElementText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()})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태그들의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컨텐트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추출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more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(using='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selector',' 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</a:t>
                      </a:r>
                      <a:r>
                        <a:rPr lang="ko-KR" sz="1200" b="1" kern="100" dirty="0" err="1">
                          <a:effectLst/>
                          <a:latin typeface="+mj-ea"/>
                          <a:ea typeface="+mj-ea"/>
                        </a:rPr>
                        <a:t>클릭이벤트를강제발생시키려는태그의선택자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')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태그를 찾자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1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sapply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more,function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(x){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x$clickElement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()})</a:t>
                      </a:r>
                      <a:endParaRPr lang="ko-KR" sz="12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태그에 클릭 이벤트 발생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4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 "body")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remDr$executeScript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scrollTo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(0,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document.body.scrollHeight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)",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args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=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                                                                                               list(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페이지를 아래로 내리는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스크롤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 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효과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97914"/>
            <a:ext cx="18085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[ API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소개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]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14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링크 클릭으로 </a:t>
            </a:r>
            <a:r>
              <a:rPr lang="en-US" altLang="ko-KR" sz="1200" b="1" dirty="0">
                <a:latin typeface="+mn-ea"/>
              </a:rPr>
              <a:t>AJAX </a:t>
            </a:r>
            <a:r>
              <a:rPr lang="ko-KR" altLang="en-US" sz="1200" b="1" dirty="0">
                <a:latin typeface="+mn-ea"/>
              </a:rPr>
              <a:t>로 처리되는 </a:t>
            </a:r>
            <a:r>
              <a:rPr lang="ko-KR" altLang="en-US" sz="1200" b="1" dirty="0" err="1">
                <a:latin typeface="+mn-ea"/>
              </a:rPr>
              <a:t>네이버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웹툰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= NULL;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remoteDriver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remoteServerAddr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localhost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, port = 4445,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browserName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remDr$open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&lt;-'http://comic.naver.com/comment/</a:t>
            </a:r>
            <a:r>
              <a:rPr lang="en-US" altLang="ko-KR" sz="1200" dirty="0" err="1">
                <a:latin typeface="+mn-ea"/>
              </a:rPr>
              <a:t>comment.nhn?titleId</a:t>
            </a:r>
            <a:r>
              <a:rPr lang="en-US" altLang="ko-KR" sz="1200" dirty="0">
                <a:latin typeface="+mn-ea"/>
              </a:rPr>
              <a:t>=570503&amp;no=135'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베스트 </a:t>
            </a:r>
            <a:r>
              <a:rPr lang="ko-KR" altLang="en-US" sz="1200" dirty="0" err="1">
                <a:latin typeface="+mn-ea"/>
              </a:rPr>
              <a:t>댓글</a:t>
            </a:r>
            <a:r>
              <a:rPr lang="ko-KR" altLang="en-US" sz="1200" dirty="0">
                <a:latin typeface="+mn-ea"/>
              </a:rPr>
              <a:t> 내용 읽어오기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doms1&lt;-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 ="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","</a:t>
            </a:r>
            <a:r>
              <a:rPr lang="en-US" altLang="ko-KR" sz="1200" dirty="0" err="1">
                <a:latin typeface="+mn-ea"/>
              </a:rPr>
              <a:t>ul.u_cbox_list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span.u_cbox_contents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vest_repl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sapply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(doms1,function(x){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x$getElementText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()})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&lt;- c(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vest_repl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toralReview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','</a:t>
            </a:r>
            <a:r>
              <a:rPr lang="en-US" altLang="ko-KR" sz="1200" dirty="0" err="1">
                <a:latin typeface="+mn-ea"/>
              </a:rPr>
              <a:t>span.u_cbox_in_view_comment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toralReview$clickElement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전체 </a:t>
            </a:r>
            <a:r>
              <a:rPr lang="ko-KR" altLang="en-US" sz="1200" dirty="0" err="1">
                <a:latin typeface="+mn-ea"/>
              </a:rPr>
              <a:t>댓글의</a:t>
            </a:r>
            <a:r>
              <a:rPr lang="ko-KR" altLang="en-US" sz="1200" dirty="0">
                <a:latin typeface="+mn-ea"/>
              </a:rPr>
              <a:t> 첫 페이지 내용 읽어오기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doms2&lt;-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 ="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selector","</a:t>
            </a:r>
            <a:r>
              <a:rPr lang="en-US" altLang="ko-KR" sz="1200" dirty="0" err="1">
                <a:latin typeface="+mn-ea"/>
              </a:rPr>
              <a:t>ul.u_cbox_list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span.u_cbox_contents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 &lt;-</a:t>
            </a:r>
            <a:r>
              <a:rPr lang="en-US" altLang="ko-KR" sz="1200" dirty="0" err="1">
                <a:latin typeface="+mn-ea"/>
              </a:rPr>
              <a:t>sapply</a:t>
            </a:r>
            <a:r>
              <a:rPr lang="en-US" altLang="ko-KR" sz="1200" dirty="0">
                <a:latin typeface="+mn-ea"/>
              </a:rPr>
              <a:t>(doms2,function(x){</a:t>
            </a:r>
            <a:r>
              <a:rPr lang="en-US" altLang="ko-KR" sz="1200" dirty="0" err="1">
                <a:latin typeface="+mn-ea"/>
              </a:rPr>
              <a:t>x$getElementText</a:t>
            </a:r>
            <a:r>
              <a:rPr lang="en-US" altLang="ko-KR" sz="1200" dirty="0">
                <a:latin typeface="+mn-ea"/>
              </a:rPr>
              <a:t>()})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&lt;- c(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4509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자바스크립트가 자동 생성하는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 err="1">
                <a:latin typeface="+mn-ea"/>
              </a:rPr>
              <a:t>신라스테이</a:t>
            </a:r>
            <a:r>
              <a:rPr lang="ko-KR" altLang="en-US" sz="1200" b="1" dirty="0">
                <a:latin typeface="+mn-ea"/>
              </a:rPr>
              <a:t> 호텔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curr_PageOldNum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&lt;- 0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repeat{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doms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selector", ".Review-comment-</a:t>
            </a:r>
            <a:r>
              <a:rPr lang="en-US" altLang="ko-KR" sz="1200" dirty="0" err="1">
                <a:latin typeface="+mn-ea"/>
              </a:rPr>
              <a:t>bodyText</a:t>
            </a:r>
            <a:r>
              <a:rPr lang="en-US" altLang="ko-KR" sz="1200" dirty="0">
                <a:latin typeface="+mn-ea"/>
              </a:rPr>
              <a:t>")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(1)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reple_v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sapply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doms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function (x) {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x$getElementText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()})</a:t>
            </a:r>
          </a:p>
          <a:p>
            <a:r>
              <a:rPr lang="en-US" altLang="ko-KR" sz="1200" dirty="0">
                <a:latin typeface="+mn-ea"/>
              </a:rPr>
              <a:t>  print(</a:t>
            </a:r>
            <a:r>
              <a:rPr lang="en-US" altLang="ko-KR" sz="1200" dirty="0" err="1">
                <a:latin typeface="+mn-ea"/>
              </a:rPr>
              <a:t>reple_v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reple</a:t>
            </a:r>
            <a:r>
              <a:rPr lang="en-US" altLang="ko-KR" sz="1200" dirty="0">
                <a:latin typeface="+mn-ea"/>
              </a:rPr>
              <a:t> &lt;- append(</a:t>
            </a:r>
            <a:r>
              <a:rPr lang="en-US" altLang="ko-KR" sz="1200" dirty="0" err="1">
                <a:latin typeface="+mn-ea"/>
              </a:rPr>
              <a:t>reple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reple_v</a:t>
            </a:r>
            <a:r>
              <a:rPr lang="en-US" altLang="ko-KR" sz="1200" dirty="0">
                <a:latin typeface="+mn-ea"/>
              </a:rPr>
              <a:t>))</a:t>
            </a:r>
          </a:p>
          <a:p>
            <a:r>
              <a:rPr lang="en-US" altLang="ko-KR" sz="1200" dirty="0">
                <a:latin typeface="+mn-ea"/>
              </a:rPr>
              <a:t>  cat(length(</a:t>
            </a:r>
            <a:r>
              <a:rPr lang="en-US" altLang="ko-KR" sz="1200" dirty="0" err="1">
                <a:latin typeface="+mn-ea"/>
              </a:rPr>
              <a:t>reple</a:t>
            </a:r>
            <a:r>
              <a:rPr lang="en-US" altLang="ko-KR" sz="1200" dirty="0">
                <a:latin typeface="+mn-ea"/>
              </a:rPr>
              <a:t>), "\n")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pageLink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',"#</a:t>
            </a:r>
            <a:r>
              <a:rPr lang="en-US" altLang="ko-KR" sz="1200" dirty="0" err="1">
                <a:latin typeface="+mn-ea"/>
              </a:rPr>
              <a:t>reviewSection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(6) &gt; div &gt; </a:t>
            </a:r>
            <a:r>
              <a:rPr lang="en-US" altLang="ko-KR" sz="1200" dirty="0" err="1">
                <a:latin typeface="+mn-ea"/>
              </a:rPr>
              <a:t>span:nth-child</a:t>
            </a:r>
            <a:r>
              <a:rPr lang="en-US" altLang="ko-KR" sz="1200" dirty="0">
                <a:latin typeface="+mn-ea"/>
              </a:rPr>
              <a:t>(3) &gt; i ")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("arguments[0].click();",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pageLink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(2)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curr_PageElem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','#</a:t>
            </a:r>
            <a:r>
              <a:rPr lang="en-US" altLang="ko-KR" sz="1200" dirty="0" err="1">
                <a:latin typeface="+mn-ea"/>
              </a:rPr>
              <a:t>reviewSection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(6) &gt; div &gt; </a:t>
            </a:r>
          </a:p>
          <a:p>
            <a:r>
              <a:rPr lang="en-US" altLang="ko-KR" sz="1200" dirty="0">
                <a:latin typeface="+mn-ea"/>
              </a:rPr>
              <a:t>                   </a:t>
            </a:r>
            <a:r>
              <a:rPr lang="en-US" altLang="ko-KR" sz="1200" dirty="0" err="1">
                <a:latin typeface="+mn-ea"/>
              </a:rPr>
              <a:t>span.Review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paginator</a:t>
            </a:r>
            <a:r>
              <a:rPr lang="en-US" altLang="ko-KR" sz="1200" dirty="0">
                <a:latin typeface="+mn-ea"/>
              </a:rPr>
              <a:t>-numbers &gt; </a:t>
            </a:r>
            <a:r>
              <a:rPr lang="en-US" altLang="ko-KR" sz="1200" dirty="0" err="1">
                <a:latin typeface="+mn-ea"/>
              </a:rPr>
              <a:t>span.Review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paginator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number.Review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paginator</a:t>
            </a:r>
            <a:r>
              <a:rPr lang="en-US" altLang="ko-KR" sz="1200" dirty="0">
                <a:latin typeface="+mn-ea"/>
              </a:rPr>
              <a:t>-number--current')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curr_PageNewNum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as.numeric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curr_PageElem$getElementText</a:t>
            </a:r>
            <a:r>
              <a:rPr lang="en-US" altLang="ko-KR" sz="1200" dirty="0">
                <a:latin typeface="+mn-ea"/>
              </a:rPr>
              <a:t>())</a:t>
            </a:r>
          </a:p>
          <a:p>
            <a:r>
              <a:rPr lang="en-US" altLang="ko-KR" sz="1200" dirty="0">
                <a:latin typeface="+mn-ea"/>
              </a:rPr>
              <a:t>  cat(paste(</a:t>
            </a:r>
            <a:r>
              <a:rPr lang="en-US" altLang="ko-KR" sz="1200" dirty="0" err="1">
                <a:latin typeface="+mn-ea"/>
              </a:rPr>
              <a:t>curr_PageOldNum</a:t>
            </a:r>
            <a:r>
              <a:rPr lang="en-US" altLang="ko-KR" sz="1200" dirty="0">
                <a:latin typeface="+mn-ea"/>
              </a:rPr>
              <a:t>, ':', </a:t>
            </a:r>
            <a:r>
              <a:rPr lang="en-US" altLang="ko-KR" sz="1200" dirty="0" err="1">
                <a:latin typeface="+mn-ea"/>
              </a:rPr>
              <a:t>curr_PageNewNum</a:t>
            </a:r>
            <a:r>
              <a:rPr lang="en-US" altLang="ko-KR" sz="1200" dirty="0">
                <a:latin typeface="+mn-ea"/>
              </a:rPr>
              <a:t>,'\n'))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if(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curr_PageNewNum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==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curr_PageOldNum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cat("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종료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\n")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break;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}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curr_PageOldNum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curr_PageNewNum</a:t>
            </a:r>
            <a:r>
              <a:rPr lang="en-US" altLang="ko-KR" sz="1200" dirty="0">
                <a:latin typeface="+mn-ea"/>
              </a:rPr>
              <a:t>;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2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스크롤 이벤트를 강제로 발생해서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 </a:t>
            </a:r>
            <a:r>
              <a:rPr lang="en-US" altLang="ko-KR" sz="1200" b="1" dirty="0">
                <a:latin typeface="+mn-ea"/>
              </a:rPr>
              <a:t>: YES24</a:t>
            </a:r>
            <a:r>
              <a:rPr lang="ko-KR" altLang="en-US" sz="1200" b="1" dirty="0">
                <a:latin typeface="+mn-ea"/>
              </a:rPr>
              <a:t>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remoteDriver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remoteServerAddr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localhost</a:t>
            </a:r>
            <a:r>
              <a:rPr lang="en-US" altLang="ko-KR" sz="1200" dirty="0">
                <a:latin typeface="+mn-ea"/>
              </a:rPr>
              <a:t>", port = 4445, </a:t>
            </a:r>
            <a:r>
              <a:rPr lang="en-US" altLang="ko-KR" sz="1200" dirty="0" err="1">
                <a:latin typeface="+mn-ea"/>
              </a:rPr>
              <a:t>browserName</a:t>
            </a:r>
            <a:r>
              <a:rPr lang="en-US" altLang="ko-KR" sz="1200" dirty="0"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remDr$open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("http://www.yes24.com/24/goods/40936880")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remDr$findElement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", "body")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scrollTo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Sys.sleep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scrollBy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3200)",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Sys.sleep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scrollBy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3200)",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Sys.sleep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scrollBy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3200)",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=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endFlag</a:t>
            </a:r>
            <a:r>
              <a:rPr lang="en-US" altLang="ko-KR" sz="1200" dirty="0">
                <a:latin typeface="+mn-ea"/>
              </a:rPr>
              <a:t> &lt;- FALSE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page &lt;- 3</a:t>
            </a:r>
          </a:p>
        </p:txBody>
      </p:sp>
    </p:spTree>
    <p:extLst>
      <p:ext uri="{BB962C8B-B14F-4D97-AF65-F5344CB8AC3E}">
        <p14:creationId xmlns:p14="http://schemas.microsoft.com/office/powerpoint/2010/main" val="30310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0" y="1292512"/>
            <a:ext cx="4328179" cy="447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38" y="1123950"/>
            <a:ext cx="4315658" cy="527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263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스크롤 이벤트를 강제로 발생해서 </a:t>
            </a:r>
            <a:r>
              <a:rPr lang="ko-KR" altLang="en-US" sz="1200" b="1" dirty="0" err="1">
                <a:latin typeface="+mn-ea"/>
              </a:rPr>
              <a:t>댓글</a:t>
            </a:r>
            <a:r>
              <a:rPr lang="ko-KR" altLang="en-US" sz="1200" b="1" dirty="0">
                <a:latin typeface="+mn-ea"/>
              </a:rPr>
              <a:t> 읽어 오기 </a:t>
            </a:r>
            <a:r>
              <a:rPr lang="en-US" altLang="ko-KR" sz="1200" b="1" dirty="0">
                <a:latin typeface="+mn-ea"/>
              </a:rPr>
              <a:t>: YES24</a:t>
            </a:r>
            <a:r>
              <a:rPr lang="ko-KR" altLang="en-US" sz="1200" b="1" dirty="0">
                <a:latin typeface="+mn-ea"/>
              </a:rPr>
              <a:t>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repeat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for(index in 3:7)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fullContentLinkCSS</a:t>
            </a:r>
            <a:r>
              <a:rPr lang="en-US" altLang="ko-KR" sz="1200" dirty="0">
                <a:latin typeface="+mn-ea"/>
              </a:rPr>
              <a:t> &lt;- paste("#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(",index,") &gt; </a:t>
            </a:r>
            <a:r>
              <a:rPr lang="en-US" altLang="ko-KR" sz="1200" dirty="0" err="1">
                <a:latin typeface="+mn-ea"/>
              </a:rPr>
              <a:t>div.reviewInfoBot.crop</a:t>
            </a:r>
            <a:r>
              <a:rPr lang="en-US" altLang="ko-KR" sz="1200" dirty="0">
                <a:latin typeface="+mn-ea"/>
              </a:rPr>
              <a:t> &gt; a",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='')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fullContentLink</a:t>
            </a:r>
            <a:r>
              <a:rPr lang="en-US" altLang="ko-KR" sz="1200" dirty="0">
                <a:latin typeface="+mn-ea"/>
              </a:rPr>
              <a:t>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  </a:t>
            </a:r>
            <a:r>
              <a:rPr lang="en-US" altLang="ko-KR" sz="1200" dirty="0" err="1">
                <a:latin typeface="+mn-ea"/>
              </a:rPr>
              <a:t>fullContentLinkCSS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if (length(</a:t>
            </a:r>
            <a:r>
              <a:rPr lang="en-US" altLang="ko-KR" sz="1200" dirty="0" err="1">
                <a:latin typeface="+mn-ea"/>
              </a:rPr>
              <a:t>fullContentLink</a:t>
            </a:r>
            <a:r>
              <a:rPr lang="en-US" altLang="ko-KR" sz="1200" dirty="0">
                <a:latin typeface="+mn-ea"/>
              </a:rPr>
              <a:t>) == 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cat("</a:t>
            </a:r>
            <a:r>
              <a:rPr lang="ko-KR" altLang="en-US" sz="1200" dirty="0">
                <a:latin typeface="+mn-ea"/>
              </a:rPr>
              <a:t>종료</a:t>
            </a:r>
            <a:r>
              <a:rPr lang="en-US" altLang="ko-KR" sz="1200" dirty="0">
                <a:latin typeface="+mn-ea"/>
              </a:rPr>
              <a:t>\n")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endFlag</a:t>
            </a:r>
            <a:r>
              <a:rPr lang="en-US" altLang="ko-KR" sz="1200" dirty="0">
                <a:latin typeface="+mn-ea"/>
              </a:rPr>
              <a:t> &lt;- TRUE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break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remDr$executeScript</a:t>
            </a:r>
            <a:r>
              <a:rPr lang="en-US" altLang="ko-KR" sz="1200" dirty="0">
                <a:latin typeface="+mn-ea"/>
              </a:rPr>
              <a:t>("arguments[0].click();",</a:t>
            </a:r>
            <a:r>
              <a:rPr lang="en-US" altLang="ko-KR" sz="1200" dirty="0" err="1">
                <a:latin typeface="+mn-ea"/>
              </a:rPr>
              <a:t>fullContentLink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fullContentCSS</a:t>
            </a:r>
            <a:r>
              <a:rPr lang="en-US" altLang="ko-KR" sz="1200" dirty="0">
                <a:latin typeface="+mn-ea"/>
              </a:rPr>
              <a:t> &lt;- paste(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div:nth-child</a:t>
            </a:r>
            <a:r>
              <a:rPr lang="en-US" altLang="ko-KR" sz="1200" dirty="0">
                <a:latin typeface="+mn-ea"/>
              </a:rPr>
              <a:t>(",index,") &gt; </a:t>
            </a:r>
            <a:r>
              <a:rPr lang="en-US" altLang="ko-KR" sz="1200" dirty="0" err="1">
                <a:latin typeface="+mn-ea"/>
              </a:rPr>
              <a:t>div.reviewInfoBot.origin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div.review_cont</a:t>
            </a:r>
            <a:r>
              <a:rPr lang="en-US" altLang="ko-KR" sz="1200" dirty="0">
                <a:latin typeface="+mn-ea"/>
              </a:rPr>
              <a:t> &gt; p",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='')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fullContent</a:t>
            </a:r>
            <a:r>
              <a:rPr lang="en-US" altLang="ko-KR" sz="1200" dirty="0">
                <a:latin typeface="+mn-ea"/>
              </a:rPr>
              <a:t>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 </a:t>
            </a:r>
            <a:r>
              <a:rPr lang="en-US" altLang="ko-KR" sz="1200" dirty="0" err="1">
                <a:latin typeface="+mn-ea"/>
              </a:rPr>
              <a:t>fullContentCSS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print(</a:t>
            </a:r>
            <a:r>
              <a:rPr lang="en-US" altLang="ko-KR" sz="1200" dirty="0" err="1">
                <a:latin typeface="+mn-ea"/>
              </a:rPr>
              <a:t>fullContent</a:t>
            </a:r>
            <a:r>
              <a:rPr lang="en-US" altLang="ko-KR" sz="1200" dirty="0">
                <a:latin typeface="+mn-ea"/>
              </a:rPr>
              <a:t>)    </a:t>
            </a:r>
          </a:p>
        </p:txBody>
      </p:sp>
    </p:spTree>
    <p:extLst>
      <p:ext uri="{BB962C8B-B14F-4D97-AF65-F5344CB8AC3E}">
        <p14:creationId xmlns:p14="http://schemas.microsoft.com/office/powerpoint/2010/main" val="382136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 &lt;-</a:t>
            </a:r>
            <a:r>
              <a:rPr lang="en-US" altLang="ko-KR" sz="1200" dirty="0" err="1">
                <a:latin typeface="+mn-ea"/>
              </a:rPr>
              <a:t>sapply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fullContent,function</a:t>
            </a:r>
            <a:r>
              <a:rPr lang="en-US" altLang="ko-KR" sz="1200" dirty="0">
                <a:latin typeface="+mn-ea"/>
              </a:rPr>
              <a:t>(x){</a:t>
            </a:r>
            <a:r>
              <a:rPr lang="en-US" altLang="ko-KR" sz="1200" dirty="0" err="1">
                <a:latin typeface="+mn-ea"/>
              </a:rPr>
              <a:t>x$getElementText</a:t>
            </a:r>
            <a:r>
              <a:rPr lang="en-US" altLang="ko-KR" sz="1200" dirty="0">
                <a:latin typeface="+mn-ea"/>
              </a:rPr>
              <a:t>()})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print(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 &lt;- c(</a:t>
            </a:r>
            <a:r>
              <a:rPr lang="en-US" altLang="ko-KR" sz="1200" dirty="0" err="1">
                <a:latin typeface="+mn-ea"/>
              </a:rPr>
              <a:t>repl_v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unlist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repl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if(</a:t>
            </a:r>
            <a:r>
              <a:rPr lang="en-US" altLang="ko-KR" sz="1200" dirty="0" err="1">
                <a:latin typeface="+mn-ea"/>
              </a:rPr>
              <a:t>endFlag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break;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if(page == 10){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nextPageCSS</a:t>
            </a:r>
            <a:r>
              <a:rPr lang="en-US" altLang="ko-KR" sz="1200" dirty="0">
                <a:latin typeface="+mn-ea"/>
              </a:rPr>
              <a:t> &lt;- 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div.review_sort.sortTop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div.review_sortLft</a:t>
            </a:r>
            <a:r>
              <a:rPr lang="en-US" altLang="ko-KR" sz="1200" dirty="0">
                <a:latin typeface="+mn-ea"/>
              </a:rPr>
              <a:t> &gt; div &gt; </a:t>
            </a:r>
            <a:r>
              <a:rPr lang="en-US" altLang="ko-KR" sz="1200" dirty="0" err="1">
                <a:latin typeface="+mn-ea"/>
              </a:rPr>
              <a:t>a.bgYUI.next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else{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page+1;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nextPageCSS</a:t>
            </a:r>
            <a:r>
              <a:rPr lang="en-US" altLang="ko-KR" sz="1200" dirty="0">
                <a:latin typeface="+mn-ea"/>
              </a:rPr>
              <a:t> &lt;- paste(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"#</a:t>
            </a:r>
            <a:r>
              <a:rPr lang="en-US" altLang="ko-KR" sz="1200" dirty="0" err="1">
                <a:latin typeface="+mn-ea"/>
              </a:rPr>
              <a:t>infoset_reviewContentList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div.review_sort.sortBot</a:t>
            </a:r>
            <a:r>
              <a:rPr lang="en-US" altLang="ko-KR" sz="1200" dirty="0">
                <a:latin typeface="+mn-ea"/>
              </a:rPr>
              <a:t> &gt; </a:t>
            </a:r>
            <a:r>
              <a:rPr lang="en-US" altLang="ko-KR" sz="1200" dirty="0" err="1">
                <a:latin typeface="+mn-ea"/>
              </a:rPr>
              <a:t>div.review_sortLft</a:t>
            </a:r>
            <a:r>
              <a:rPr lang="en-US" altLang="ko-KR" sz="1200" dirty="0">
                <a:latin typeface="+mn-ea"/>
              </a:rPr>
              <a:t> &gt; div &gt; a:nth-child(",page,")",sep="")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5476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785523"/>
            <a:ext cx="876264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scrollTo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(0, 0)",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webElem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nextPageLink</a:t>
            </a:r>
            <a:r>
              <a:rPr lang="en-US" altLang="ko-KR" sz="1200" dirty="0">
                <a:latin typeface="+mn-ea"/>
              </a:rPr>
              <a:t>&lt;-</a:t>
            </a:r>
            <a:r>
              <a:rPr lang="en-US" altLang="ko-KR" sz="1200" dirty="0" err="1">
                <a:latin typeface="+mn-ea"/>
              </a:rPr>
              <a:t>remDr$findElements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</a:t>
            </a:r>
            <a:r>
              <a:rPr lang="en-US" altLang="ko-KR" sz="1200" dirty="0" err="1">
                <a:latin typeface="+mn-ea"/>
              </a:rPr>
              <a:t>nextPageCSS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remDr$executeScript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("arguments[0].click();",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nextPageLink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#</a:t>
            </a:r>
            <a:r>
              <a:rPr lang="en-US" altLang="ko-KR" sz="1200" dirty="0" err="1">
                <a:latin typeface="+mn-ea"/>
              </a:rPr>
              <a:t>sapply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nextPageLink,function</a:t>
            </a:r>
            <a:r>
              <a:rPr lang="en-US" altLang="ko-KR" sz="1200" dirty="0">
                <a:latin typeface="+mn-ea"/>
              </a:rPr>
              <a:t>(x){</a:t>
            </a:r>
            <a:r>
              <a:rPr lang="en-US" altLang="ko-KR" sz="1200" dirty="0" err="1">
                <a:latin typeface="+mn-ea"/>
              </a:rPr>
              <a:t>x$clickElement</a:t>
            </a:r>
            <a:r>
              <a:rPr lang="en-US" altLang="ko-KR" sz="1200" dirty="0">
                <a:latin typeface="+mn-ea"/>
              </a:rPr>
              <a:t>()})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Sys.sleep</a:t>
            </a:r>
            <a:r>
              <a:rPr lang="en-US" altLang="ko-KR" sz="1200" dirty="0">
                <a:latin typeface="+mn-ea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print(page)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940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3" y="1257300"/>
            <a:ext cx="3764817" cy="352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53" y="1323976"/>
            <a:ext cx="4741662" cy="218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27" y="3637685"/>
            <a:ext cx="2220747" cy="279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9" y="5239265"/>
            <a:ext cx="6166281" cy="119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8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3" y="1200151"/>
            <a:ext cx="8805467" cy="514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01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206" y="123695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패키지라는 것은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를 가지고 할 수 있는 통계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그리고 시각화와 관련하여 기능을 정의한 함수들의 묶음이라 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을 설치할 때 함께 설치되는 기본 패키지가 있고 만약 찾는 기능이 없다면 원하는 기능을 처리해주는 패키지를 찾아서 추가로 설치 한 후 사용하면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CRAN(https://cran.r-project.org/) </a:t>
            </a:r>
            <a:r>
              <a:rPr lang="ko-KR" altLang="en-US" sz="1200" dirty="0">
                <a:latin typeface="+mn-ea"/>
              </a:rPr>
              <a:t>사이트에서 모두 검색 가능하고 다운로드 받을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</a:t>
            </a:r>
            <a:r>
              <a:rPr lang="ko-KR" altLang="en-US" sz="1200" dirty="0">
                <a:latin typeface="+mn-ea"/>
              </a:rPr>
              <a:t>은 무료라는 장점 외에 일정 규칙에 맞춰 누구나 제작하고 배포할 수 있는 </a:t>
            </a:r>
            <a:r>
              <a:rPr lang="en-US" altLang="ko-KR" sz="1200" dirty="0">
                <a:latin typeface="+mn-ea"/>
              </a:rPr>
              <a:t>Package</a:t>
            </a:r>
            <a:r>
              <a:rPr lang="ko-KR" altLang="en-US" sz="1200" dirty="0">
                <a:latin typeface="+mn-ea"/>
              </a:rPr>
              <a:t>를 통해 기능 확장을 유연하게 할 수 있는 큰 장점을 갖고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07026"/>
            <a:ext cx="8061883" cy="256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1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456" y="1248578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새로운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패키지의 설치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en-US" altLang="ko-KR" sz="1200" dirty="0" err="1">
                <a:latin typeface="+mj-ea"/>
                <a:ea typeface="+mj-ea"/>
              </a:rPr>
              <a:t>install.packages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이미 설치된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 확인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installed.packages</a:t>
            </a:r>
            <a:r>
              <a:rPr lang="en-US" altLang="ko-KR" sz="1200" dirty="0">
                <a:latin typeface="+mj-ea"/>
                <a:ea typeface="+mj-ea"/>
              </a:rPr>
              <a:t>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삭제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remove.packages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확인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업데이트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update.packages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로드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require(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</a:t>
            </a:r>
            <a:r>
              <a:rPr lang="ko-KR" altLang="en-US" sz="1200" dirty="0" err="1">
                <a:latin typeface="+mj-ea"/>
                <a:ea typeface="+mj-ea"/>
              </a:rPr>
              <a:t>언로드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detach("package: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search()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 </a:t>
            </a:r>
            <a:r>
              <a:rPr lang="ko-KR" altLang="en-US" sz="1200" b="1" dirty="0" err="1">
                <a:latin typeface="+mn-ea"/>
              </a:rPr>
              <a:t>스크래핑</a:t>
            </a:r>
            <a:r>
              <a:rPr lang="en-US" altLang="ko-KR" sz="1200" b="1" dirty="0">
                <a:latin typeface="+mn-ea"/>
              </a:rPr>
              <a:t>(web scraping)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웹 사이트 상에서 원하는 부분에 위치한 정보를 컴퓨터로 하여금 자동으로 추출하여 수집하는 기술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</a:t>
            </a:r>
            <a:r>
              <a:rPr lang="ko-KR" altLang="en-US" sz="1200" b="1" dirty="0" err="1">
                <a:latin typeface="+mn-ea"/>
              </a:rPr>
              <a:t>크롤링</a:t>
            </a:r>
            <a:r>
              <a:rPr lang="en-US" altLang="ko-KR" sz="1200" b="1" dirty="0">
                <a:latin typeface="+mn-ea"/>
              </a:rPr>
              <a:t>(web crawling)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자동화 </a:t>
            </a:r>
            <a:r>
              <a:rPr lang="ko-KR" altLang="en-US" sz="1200" b="1" dirty="0" err="1">
                <a:latin typeface="+mn-ea"/>
              </a:rPr>
              <a:t>봇</a:t>
            </a:r>
            <a:r>
              <a:rPr lang="en-US" altLang="ko-KR" sz="1200" b="1" dirty="0">
                <a:latin typeface="+mn-ea"/>
              </a:rPr>
              <a:t>(bot)</a:t>
            </a:r>
            <a:r>
              <a:rPr lang="ko-KR" altLang="en-US" sz="1200" b="1" dirty="0">
                <a:latin typeface="+mn-ea"/>
              </a:rPr>
              <a:t>인 웹 </a:t>
            </a:r>
            <a:r>
              <a:rPr lang="ko-KR" altLang="en-US" sz="1200" b="1" dirty="0" err="1">
                <a:latin typeface="+mn-ea"/>
              </a:rPr>
              <a:t>크롤러가</a:t>
            </a:r>
            <a:r>
              <a:rPr lang="ko-KR" altLang="en-US" sz="1200" b="1" dirty="0">
                <a:latin typeface="+mn-ea"/>
              </a:rPr>
              <a:t> 정해진 규칙에 따라 복수 개의 웹 페이지를 </a:t>
            </a:r>
            <a:r>
              <a:rPr lang="ko-KR" altLang="en-US" sz="1200" b="1" dirty="0" err="1">
                <a:latin typeface="+mn-ea"/>
              </a:rPr>
              <a:t>브라우징</a:t>
            </a:r>
            <a:r>
              <a:rPr lang="ko-KR" altLang="en-US" sz="1200" b="1" dirty="0">
                <a:latin typeface="+mn-ea"/>
              </a:rPr>
              <a:t> 하는 행위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1" y="3316593"/>
            <a:ext cx="5829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13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79197"/>
            <a:ext cx="8724900" cy="46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6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7388</TotalTime>
  <Words>3735</Words>
  <Application>Microsoft Office PowerPoint</Application>
  <PresentationFormat>A4 용지(210x297mm)</PresentationFormat>
  <Paragraphs>455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THE개이득</vt:lpstr>
      <vt:lpstr>굴림</vt:lpstr>
      <vt:lpstr>나눔고딕 ExtraBold</vt:lpstr>
      <vt:lpstr>옥션고딕 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김민영</cp:lastModifiedBy>
  <cp:revision>252</cp:revision>
  <cp:lastPrinted>2017-01-31T10:03:44Z</cp:lastPrinted>
  <dcterms:created xsi:type="dcterms:W3CDTF">2017-01-06T09:07:17Z</dcterms:created>
  <dcterms:modified xsi:type="dcterms:W3CDTF">2020-09-17T08:19:25Z</dcterms:modified>
</cp:coreProperties>
</file>