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429" r:id="rId3"/>
    <p:sldId id="343" r:id="rId4"/>
    <p:sldId id="301" r:id="rId5"/>
    <p:sldId id="423" r:id="rId6"/>
    <p:sldId id="424" r:id="rId7"/>
    <p:sldId id="413" r:id="rId8"/>
    <p:sldId id="414" r:id="rId9"/>
    <p:sldId id="415" r:id="rId10"/>
    <p:sldId id="411" r:id="rId11"/>
    <p:sldId id="371" r:id="rId12"/>
    <p:sldId id="417" r:id="rId13"/>
    <p:sldId id="418" r:id="rId14"/>
    <p:sldId id="419" r:id="rId15"/>
    <p:sldId id="387" r:id="rId16"/>
    <p:sldId id="388" r:id="rId17"/>
    <p:sldId id="406" r:id="rId18"/>
    <p:sldId id="425" r:id="rId19"/>
    <p:sldId id="426" r:id="rId20"/>
    <p:sldId id="427" r:id="rId21"/>
    <p:sldId id="428" r:id="rId22"/>
    <p:sldId id="403" r:id="rId23"/>
    <p:sldId id="402" r:id="rId24"/>
    <p:sldId id="401" r:id="rId25"/>
    <p:sldId id="293" r:id="rId26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50F03C"/>
    <a:srgbClr val="0000FF"/>
    <a:srgbClr val="2B91AF"/>
    <a:srgbClr val="A3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2" autoAdjust="0"/>
    <p:restoredTop sz="87338" autoAdjust="0"/>
  </p:normalViewPr>
  <p:slideViewPr>
    <p:cSldViewPr>
      <p:cViewPr>
        <p:scale>
          <a:sx n="75" d="100"/>
          <a:sy n="75" d="100"/>
        </p:scale>
        <p:origin x="-1596" y="-19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6F733-1ABE-4C9F-AEE3-B0E13C702E07}" type="doc">
      <dgm:prSet loTypeId="urn:microsoft.com/office/officeart/2011/layout/ThemePictureAccen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43B31CFE-D1DB-4894-9718-DE0D04E538AA}">
      <dgm:prSet phldrT="[Text]"/>
      <dgm:spPr/>
      <dgm:t>
        <a:bodyPr/>
        <a:lstStyle/>
        <a:p>
          <a:r>
            <a:rPr lang="pt-PT" smtClean="0">
              <a:solidFill>
                <a:schemeClr val="tx1"/>
              </a:solidFill>
            </a:rPr>
            <a:t> CSV</a:t>
          </a:r>
          <a:endParaRPr lang="pt-PT" dirty="0">
            <a:solidFill>
              <a:schemeClr val="tx1"/>
            </a:solidFill>
          </a:endParaRPr>
        </a:p>
      </dgm:t>
    </dgm:pt>
    <dgm:pt modelId="{905ECC76-0F5D-4F80-A63B-18604F7EC1D2}" type="parTrans" cxnId="{9059CE82-AEC4-405E-A97D-AE450AA777C7}">
      <dgm:prSet/>
      <dgm:spPr/>
      <dgm:t>
        <a:bodyPr/>
        <a:lstStyle/>
        <a:p>
          <a:endParaRPr lang="pt-PT"/>
        </a:p>
      </dgm:t>
    </dgm:pt>
    <dgm:pt modelId="{37AB856F-4A6A-48A1-B3D3-743FC5F0741E}" type="sibTrans" cxnId="{9059CE82-AEC4-405E-A97D-AE450AA777C7}">
      <dgm:prSet/>
      <dgm:spPr/>
      <dgm:t>
        <a:bodyPr/>
        <a:lstStyle/>
        <a:p>
          <a:endParaRPr lang="pt-PT"/>
        </a:p>
      </dgm:t>
    </dgm:pt>
    <dgm:pt modelId="{DF3F685B-2DD6-4D38-AE5B-53658B6416F5}">
      <dgm:prSet phldrT="[Text]"/>
      <dgm:spPr/>
      <dgm:t>
        <a:bodyPr/>
        <a:lstStyle/>
        <a:p>
          <a:r>
            <a:rPr lang="pt-PT" smtClean="0">
              <a:solidFill>
                <a:schemeClr val="tx1"/>
              </a:solidFill>
            </a:rPr>
            <a:t> Email</a:t>
          </a:r>
          <a:endParaRPr lang="pt-PT" dirty="0">
            <a:solidFill>
              <a:schemeClr val="tx1"/>
            </a:solidFill>
          </a:endParaRPr>
        </a:p>
      </dgm:t>
    </dgm:pt>
    <dgm:pt modelId="{90A76738-22C7-44B9-B5D1-0F0B0A62678F}" type="parTrans" cxnId="{BFDB530A-76FF-40A8-82D4-D7503B10A73A}">
      <dgm:prSet/>
      <dgm:spPr/>
      <dgm:t>
        <a:bodyPr/>
        <a:lstStyle/>
        <a:p>
          <a:endParaRPr lang="pt-PT"/>
        </a:p>
      </dgm:t>
    </dgm:pt>
    <dgm:pt modelId="{A568E064-5534-42F5-B55C-3B46C87AEBBE}" type="sibTrans" cxnId="{BFDB530A-76FF-40A8-82D4-D7503B10A73A}">
      <dgm:prSet/>
      <dgm:spPr/>
      <dgm:t>
        <a:bodyPr/>
        <a:lstStyle/>
        <a:p>
          <a:endParaRPr lang="pt-PT"/>
        </a:p>
      </dgm:t>
    </dgm:pt>
    <dgm:pt modelId="{F3B6C65D-52B6-4323-A111-C596C01CF13C}">
      <dgm:prSet phldrT="[Text]"/>
      <dgm:spPr/>
      <dgm:t>
        <a:bodyPr/>
        <a:lstStyle/>
        <a:p>
          <a:r>
            <a:rPr lang="pt-PT" smtClean="0">
              <a:solidFill>
                <a:schemeClr val="tx1"/>
              </a:solidFill>
            </a:rPr>
            <a:t> EDIFACT</a:t>
          </a:r>
          <a:endParaRPr lang="pt-PT" dirty="0">
            <a:solidFill>
              <a:schemeClr val="tx1"/>
            </a:solidFill>
          </a:endParaRPr>
        </a:p>
      </dgm:t>
    </dgm:pt>
    <dgm:pt modelId="{8B85F777-74A6-4436-8E33-396B1CD43922}" type="parTrans" cxnId="{3DFC1CDE-C530-4CA3-8CCC-48BA6C5DCDEF}">
      <dgm:prSet/>
      <dgm:spPr/>
      <dgm:t>
        <a:bodyPr/>
        <a:lstStyle/>
        <a:p>
          <a:endParaRPr lang="pt-PT"/>
        </a:p>
      </dgm:t>
    </dgm:pt>
    <dgm:pt modelId="{69C8210E-7BC2-4CA3-AAC0-E16E23DE276C}" type="sibTrans" cxnId="{3DFC1CDE-C530-4CA3-8CCC-48BA6C5DCDEF}">
      <dgm:prSet/>
      <dgm:spPr/>
      <dgm:t>
        <a:bodyPr/>
        <a:lstStyle/>
        <a:p>
          <a:endParaRPr lang="pt-PT"/>
        </a:p>
      </dgm:t>
    </dgm:pt>
    <dgm:pt modelId="{A78590F7-6105-4E9A-ADD0-6A5B2F07F46D}">
      <dgm:prSet phldrT="[Text]"/>
      <dgm:spPr/>
      <dgm:t>
        <a:bodyPr/>
        <a:lstStyle/>
        <a:p>
          <a:r>
            <a:rPr lang="pt-PT" smtClean="0">
              <a:solidFill>
                <a:schemeClr val="tx1"/>
              </a:solidFill>
            </a:rPr>
            <a:t> XML</a:t>
          </a:r>
          <a:endParaRPr lang="pt-PT" dirty="0">
            <a:solidFill>
              <a:schemeClr val="tx1"/>
            </a:solidFill>
          </a:endParaRPr>
        </a:p>
      </dgm:t>
    </dgm:pt>
    <dgm:pt modelId="{9B96481F-9BD8-40C5-89CC-3AF3E526D30B}" type="parTrans" cxnId="{73C2C42D-E75F-4BDE-9748-E190E6B79A1E}">
      <dgm:prSet/>
      <dgm:spPr/>
      <dgm:t>
        <a:bodyPr/>
        <a:lstStyle/>
        <a:p>
          <a:endParaRPr lang="pt-PT"/>
        </a:p>
      </dgm:t>
    </dgm:pt>
    <dgm:pt modelId="{D1397199-266A-4113-A161-42F4B6FB4EB2}" type="sibTrans" cxnId="{73C2C42D-E75F-4BDE-9748-E190E6B79A1E}">
      <dgm:prSet/>
      <dgm:spPr/>
      <dgm:t>
        <a:bodyPr/>
        <a:lstStyle/>
        <a:p>
          <a:endParaRPr lang="pt-PT"/>
        </a:p>
      </dgm:t>
    </dgm:pt>
    <dgm:pt modelId="{1D7AE61A-EA4E-4C37-A93B-80A4916374C7}">
      <dgm:prSet phldrT="[Text]"/>
      <dgm:spPr/>
      <dgm:t>
        <a:bodyPr/>
        <a:lstStyle/>
        <a:p>
          <a:r>
            <a:rPr lang="pt-PT" smtClean="0">
              <a:solidFill>
                <a:schemeClr val="tx1"/>
              </a:solidFill>
            </a:rPr>
            <a:t> Excel</a:t>
          </a:r>
          <a:endParaRPr lang="pt-PT" dirty="0">
            <a:solidFill>
              <a:schemeClr val="tx1"/>
            </a:solidFill>
          </a:endParaRPr>
        </a:p>
      </dgm:t>
    </dgm:pt>
    <dgm:pt modelId="{5F147ABD-7238-4B9E-A29C-9AEE2B4593C2}" type="sibTrans" cxnId="{2D72C913-3F59-4B7E-A0E0-0BDD43919553}">
      <dgm:prSet/>
      <dgm:spPr/>
      <dgm:t>
        <a:bodyPr/>
        <a:lstStyle/>
        <a:p>
          <a:endParaRPr lang="pt-PT"/>
        </a:p>
      </dgm:t>
    </dgm:pt>
    <dgm:pt modelId="{8A1131DF-7F06-4F62-97AD-7F21E0466016}" type="parTrans" cxnId="{2D72C913-3F59-4B7E-A0E0-0BDD43919553}">
      <dgm:prSet/>
      <dgm:spPr/>
      <dgm:t>
        <a:bodyPr/>
        <a:lstStyle/>
        <a:p>
          <a:endParaRPr lang="pt-PT"/>
        </a:p>
      </dgm:t>
    </dgm:pt>
    <dgm:pt modelId="{335DA187-03C8-47CC-8D64-EFD2A76A466B}">
      <dgm:prSet phldrT="[Text]"/>
      <dgm:spPr/>
      <dgm:t>
        <a:bodyPr/>
        <a:lstStyle/>
        <a:p>
          <a:r>
            <a:rPr lang="pt-PT" smtClean="0">
              <a:solidFill>
                <a:schemeClr val="tx1"/>
              </a:solidFill>
            </a:rPr>
            <a:t> ZIP</a:t>
          </a:r>
          <a:endParaRPr lang="pt-PT" dirty="0">
            <a:solidFill>
              <a:schemeClr val="tx1"/>
            </a:solidFill>
          </a:endParaRPr>
        </a:p>
      </dgm:t>
    </dgm:pt>
    <dgm:pt modelId="{2793A298-732F-4BA0-965E-27582D2E7A8C}" type="sibTrans" cxnId="{94DDF770-F010-4717-B5C3-BE4DD50092B8}">
      <dgm:prSet/>
      <dgm:spPr/>
      <dgm:t>
        <a:bodyPr/>
        <a:lstStyle/>
        <a:p>
          <a:endParaRPr lang="pt-PT"/>
        </a:p>
      </dgm:t>
    </dgm:pt>
    <dgm:pt modelId="{3CF36346-9859-41A6-9EB4-5FBE580B26B7}" type="parTrans" cxnId="{94DDF770-F010-4717-B5C3-BE4DD50092B8}">
      <dgm:prSet/>
      <dgm:spPr/>
      <dgm:t>
        <a:bodyPr/>
        <a:lstStyle/>
        <a:p>
          <a:endParaRPr lang="pt-PT"/>
        </a:p>
      </dgm:t>
    </dgm:pt>
    <dgm:pt modelId="{3D391B7F-52B2-4FE6-BC67-C4B6606E52E5}" type="pres">
      <dgm:prSet presAssocID="{BD66F733-1ABE-4C9F-AEE3-B0E13C702E07}" presName="Name0" presStyleCnt="0">
        <dgm:presLayoutVars>
          <dgm:chMax val="6"/>
          <dgm:chPref val="6"/>
          <dgm:dir/>
        </dgm:presLayoutVars>
      </dgm:prSet>
      <dgm:spPr/>
      <dgm:t>
        <a:bodyPr/>
        <a:lstStyle/>
        <a:p>
          <a:endParaRPr lang="pt-PT"/>
        </a:p>
      </dgm:t>
    </dgm:pt>
    <dgm:pt modelId="{85A85F67-0C47-4165-96F5-EF63F354DDE3}" type="pres">
      <dgm:prSet presAssocID="{43B31CFE-D1DB-4894-9718-DE0D04E538AA}" presName="Image1" presStyleCnt="0"/>
      <dgm:spPr/>
      <dgm:t>
        <a:bodyPr/>
        <a:lstStyle/>
        <a:p>
          <a:endParaRPr lang="pt-PT"/>
        </a:p>
      </dgm:t>
    </dgm:pt>
    <dgm:pt modelId="{CFC42CE0-1CC1-46CA-9AFD-462F593217A0}" type="pres">
      <dgm:prSet presAssocID="{43B31CFE-D1DB-4894-9718-DE0D04E538AA}" presName="Image" presStyleLbl="alignImgPlace1" presStyleIdx="0" presStyleCnt="6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pt-PT"/>
        </a:p>
      </dgm:t>
    </dgm:pt>
    <dgm:pt modelId="{1FAB2ED6-7CFA-4F4B-BC4C-845E52C0A205}" type="pres">
      <dgm:prSet presAssocID="{43B31CFE-D1DB-4894-9718-DE0D04E538AA}" presName="Accent1" presStyleCnt="0"/>
      <dgm:spPr/>
      <dgm:t>
        <a:bodyPr/>
        <a:lstStyle/>
        <a:p>
          <a:endParaRPr lang="pt-PT"/>
        </a:p>
      </dgm:t>
    </dgm:pt>
    <dgm:pt modelId="{7A3AF4F5-0E6D-4FBB-AB34-DFB960E0F7B7}" type="pres">
      <dgm:prSet presAssocID="{43B31CFE-D1DB-4894-9718-DE0D04E538AA}" presName="Accent" presStyleLbl="parChTrans1D1" presStyleIdx="0" presStyleCnt="6" custScaleX="102184" custScaleY="108733"/>
      <dgm:spPr>
        <a:ln>
          <a:noFill/>
        </a:ln>
      </dgm:spPr>
      <dgm:t>
        <a:bodyPr/>
        <a:lstStyle/>
        <a:p>
          <a:endParaRPr lang="pt-PT"/>
        </a:p>
      </dgm:t>
    </dgm:pt>
    <dgm:pt modelId="{313EB0F2-29A9-4F30-8876-3BB282C4E1AD}" type="pres">
      <dgm:prSet presAssocID="{43B31CFE-D1DB-4894-9718-DE0D04E538AA}" presName="Text1" presStyleLbl="alignImgPlace1" presStyleIdx="0" presStyleCnt="6" custLinFactNeighborX="6762" custLinFactNeighborY="178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7236BCF-1246-47D9-A403-C76A19434609}" type="pres">
      <dgm:prSet presAssocID="{DF3F685B-2DD6-4D38-AE5B-53658B6416F5}" presName="Image2" presStyleCnt="0"/>
      <dgm:spPr/>
      <dgm:t>
        <a:bodyPr/>
        <a:lstStyle/>
        <a:p>
          <a:endParaRPr lang="pt-PT"/>
        </a:p>
      </dgm:t>
    </dgm:pt>
    <dgm:pt modelId="{979FAD33-D112-4AF1-B9FE-79456A13DF94}" type="pres">
      <dgm:prSet presAssocID="{DF3F685B-2DD6-4D38-AE5B-53658B6416F5}" presName="Image" presStyleLbl="alignImgPlace1" presStyleIdx="1" presStyleCnt="6" custScaleX="152900" custLinFactNeighborX="-27166" custLinFactNeighborY="234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pt-PT"/>
        </a:p>
      </dgm:t>
    </dgm:pt>
    <dgm:pt modelId="{55CE41F0-0E00-46BA-9098-3499A3E07F8C}" type="pres">
      <dgm:prSet presAssocID="{DF3F685B-2DD6-4D38-AE5B-53658B6416F5}" presName="Accent2" presStyleCnt="0"/>
      <dgm:spPr/>
      <dgm:t>
        <a:bodyPr/>
        <a:lstStyle/>
        <a:p>
          <a:endParaRPr lang="pt-PT"/>
        </a:p>
      </dgm:t>
    </dgm:pt>
    <dgm:pt modelId="{0BB78EF8-4A67-4E19-B39D-A346DE601EA2}" type="pres">
      <dgm:prSet presAssocID="{DF3F685B-2DD6-4D38-AE5B-53658B6416F5}" presName="Accent" presStyleLbl="parChTrans1D1" presStyleIdx="1" presStyleCnt="6"/>
      <dgm:spPr>
        <a:ln>
          <a:noFill/>
        </a:ln>
      </dgm:spPr>
      <dgm:t>
        <a:bodyPr/>
        <a:lstStyle/>
        <a:p>
          <a:endParaRPr lang="pt-PT"/>
        </a:p>
      </dgm:t>
    </dgm:pt>
    <dgm:pt modelId="{12E9DCB7-DC7B-4E6C-AD68-B984B1681F0E}" type="pres">
      <dgm:prSet presAssocID="{DF3F685B-2DD6-4D38-AE5B-53658B6416F5}" presName="Text2" presStyleLbl="alignImgPlace1" presStyleIdx="1" presStyleCnt="6" custLinFactNeighborX="65822" custLinFactNeighborY="430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664648C-9EDD-45F3-96C6-355B4B2CB599}" type="pres">
      <dgm:prSet presAssocID="{1D7AE61A-EA4E-4C37-A93B-80A4916374C7}" presName="Image3" presStyleCnt="0"/>
      <dgm:spPr/>
      <dgm:t>
        <a:bodyPr/>
        <a:lstStyle/>
        <a:p>
          <a:endParaRPr lang="pt-PT"/>
        </a:p>
      </dgm:t>
    </dgm:pt>
    <dgm:pt modelId="{C6DC1B5E-976B-4F36-80F2-03F7C338B412}" type="pres">
      <dgm:prSet presAssocID="{1D7AE61A-EA4E-4C37-A93B-80A4916374C7}" presName="Image" presStyleLbl="alignImgPlace1" presStyleIdx="2" presStyleCnt="6" custScaleX="152316" custScaleY="170154" custLinFactNeighborX="31911" custLinFactNeighborY="-1382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pt-PT"/>
        </a:p>
      </dgm:t>
    </dgm:pt>
    <dgm:pt modelId="{641218B3-3281-4567-8F28-E36678E3D757}" type="pres">
      <dgm:prSet presAssocID="{1D7AE61A-EA4E-4C37-A93B-80A4916374C7}" presName="Accent3" presStyleCnt="0"/>
      <dgm:spPr/>
      <dgm:t>
        <a:bodyPr/>
        <a:lstStyle/>
        <a:p>
          <a:endParaRPr lang="pt-PT"/>
        </a:p>
      </dgm:t>
    </dgm:pt>
    <dgm:pt modelId="{320F729A-0DA9-4684-B94A-DF386C5DCF4E}" type="pres">
      <dgm:prSet presAssocID="{1D7AE61A-EA4E-4C37-A93B-80A4916374C7}" presName="Accent" presStyleLbl="parChTrans1D1" presStyleIdx="2" presStyleCnt="6" custScaleX="157515" custScaleY="176583" custLinFactNeighborX="35314" custLinFactNeighborY="-15284"/>
      <dgm:spPr>
        <a:ln>
          <a:noFill/>
        </a:ln>
      </dgm:spPr>
      <dgm:t>
        <a:bodyPr/>
        <a:lstStyle/>
        <a:p>
          <a:endParaRPr lang="pt-PT"/>
        </a:p>
      </dgm:t>
    </dgm:pt>
    <dgm:pt modelId="{884F8E02-6DFC-495A-986B-FE542B389209}" type="pres">
      <dgm:prSet presAssocID="{1D7AE61A-EA4E-4C37-A93B-80A4916374C7}" presName="Text3" presStyleLbl="alignImgPlace1" presStyleIdx="2" presStyleCnt="6" custLinFactY="65411" custLinFactNeighborX="86216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0B01D9A-CAD9-4F3A-A985-75F9FB3A2230}" type="pres">
      <dgm:prSet presAssocID="{335DA187-03C8-47CC-8D64-EFD2A76A466B}" presName="Image4" presStyleCnt="0"/>
      <dgm:spPr/>
      <dgm:t>
        <a:bodyPr/>
        <a:lstStyle/>
        <a:p>
          <a:endParaRPr lang="pt-PT"/>
        </a:p>
      </dgm:t>
    </dgm:pt>
    <dgm:pt modelId="{A7E7EC7C-CEC7-4D17-8CF7-2A877755D94B}" type="pres">
      <dgm:prSet presAssocID="{335DA187-03C8-47CC-8D64-EFD2A76A466B}" presName="Image" presStyleLbl="alignImgPlace1" presStyleIdx="3" presStyleCnt="6" custLinFactNeighborX="-37834" custLinFactNeighborY="-32933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pt-PT"/>
        </a:p>
      </dgm:t>
    </dgm:pt>
    <dgm:pt modelId="{61CDD89B-BF91-4BA8-BAE3-4F089FE9836C}" type="pres">
      <dgm:prSet presAssocID="{335DA187-03C8-47CC-8D64-EFD2A76A466B}" presName="Accent4" presStyleCnt="0"/>
      <dgm:spPr/>
      <dgm:t>
        <a:bodyPr/>
        <a:lstStyle/>
        <a:p>
          <a:endParaRPr lang="pt-PT"/>
        </a:p>
      </dgm:t>
    </dgm:pt>
    <dgm:pt modelId="{39804FA0-DEBC-4C79-A655-4038468C16B7}" type="pres">
      <dgm:prSet presAssocID="{335DA187-03C8-47CC-8D64-EFD2A76A466B}" presName="Accent" presStyleLbl="parChTrans1D1" presStyleIdx="3" presStyleCnt="6"/>
      <dgm:spPr>
        <a:ln>
          <a:noFill/>
        </a:ln>
      </dgm:spPr>
      <dgm:t>
        <a:bodyPr/>
        <a:lstStyle/>
        <a:p>
          <a:endParaRPr lang="pt-PT"/>
        </a:p>
      </dgm:t>
    </dgm:pt>
    <dgm:pt modelId="{A38E0F2B-D85E-458D-9F3E-C3D45BC56A9D}" type="pres">
      <dgm:prSet presAssocID="{335DA187-03C8-47CC-8D64-EFD2A76A466B}" presName="Text4" presStyleLbl="alignImgPlace1" presStyleIdx="3" presStyleCnt="6" custLinFactNeighborX="-14434" custLinFactNeighborY="191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7916154-AEA3-449C-9D77-6E61AE180764}" type="pres">
      <dgm:prSet presAssocID="{F3B6C65D-52B6-4323-A111-C596C01CF13C}" presName="Image5" presStyleCnt="0"/>
      <dgm:spPr/>
      <dgm:t>
        <a:bodyPr/>
        <a:lstStyle/>
        <a:p>
          <a:endParaRPr lang="pt-PT"/>
        </a:p>
      </dgm:t>
    </dgm:pt>
    <dgm:pt modelId="{E010F66D-B071-4C72-90FE-64C4ED1B5BAF}" type="pres">
      <dgm:prSet presAssocID="{F3B6C65D-52B6-4323-A111-C596C01CF13C}" presName="Image" presStyleLbl="alignImgPlace1" presStyleIdx="4" presStyleCnt="6" custScaleX="145657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pt-PT"/>
        </a:p>
      </dgm:t>
    </dgm:pt>
    <dgm:pt modelId="{9D497B31-AECA-4035-9352-087D53E7788E}" type="pres">
      <dgm:prSet presAssocID="{F3B6C65D-52B6-4323-A111-C596C01CF13C}" presName="Accent5" presStyleCnt="0"/>
      <dgm:spPr/>
      <dgm:t>
        <a:bodyPr/>
        <a:lstStyle/>
        <a:p>
          <a:endParaRPr lang="pt-PT"/>
        </a:p>
      </dgm:t>
    </dgm:pt>
    <dgm:pt modelId="{D47F81D2-8544-4ED6-B199-2FE8330F838C}" type="pres">
      <dgm:prSet presAssocID="{F3B6C65D-52B6-4323-A111-C596C01CF13C}" presName="Accent" presStyleLbl="parChTrans1D1" presStyleIdx="4" presStyleCnt="6"/>
      <dgm:spPr>
        <a:noFill/>
        <a:ln>
          <a:noFill/>
        </a:ln>
      </dgm:spPr>
      <dgm:t>
        <a:bodyPr/>
        <a:lstStyle/>
        <a:p>
          <a:endParaRPr lang="pt-PT"/>
        </a:p>
      </dgm:t>
    </dgm:pt>
    <dgm:pt modelId="{FFA3651D-E729-4E1C-9D62-37C00635C8D0}" type="pres">
      <dgm:prSet presAssocID="{F3B6C65D-52B6-4323-A111-C596C01CF13C}" presName="Text5" presStyleLbl="alignImgPlace1" presStyleIdx="4" presStyleCnt="6" custLinFactX="15123" custLinFactNeighborX="100000" custLinFactNeighborY="4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CE141A09-8D42-4FDA-B841-92AFB748EC9F}" type="pres">
      <dgm:prSet presAssocID="{A78590F7-6105-4E9A-ADD0-6A5B2F07F46D}" presName="Image6" presStyleCnt="0"/>
      <dgm:spPr/>
      <dgm:t>
        <a:bodyPr/>
        <a:lstStyle/>
        <a:p>
          <a:endParaRPr lang="pt-PT"/>
        </a:p>
      </dgm:t>
    </dgm:pt>
    <dgm:pt modelId="{3279CF7D-173A-4408-A472-AE495B662A99}" type="pres">
      <dgm:prSet presAssocID="{A78590F7-6105-4E9A-ADD0-6A5B2F07F46D}" presName="Image" presStyleLbl="alignImgPlace1" presStyleIdx="5" presStyleCnt="6" custScaleX="234779" custScaleY="187803" custLinFactNeighborY="25960"/>
      <dgm:spPr>
        <a:blipFill rotWithShape="1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pt-PT"/>
        </a:p>
      </dgm:t>
    </dgm:pt>
    <dgm:pt modelId="{7186F754-2E34-4F87-8F75-B2E338ACF434}" type="pres">
      <dgm:prSet presAssocID="{A78590F7-6105-4E9A-ADD0-6A5B2F07F46D}" presName="Accent6" presStyleCnt="0"/>
      <dgm:spPr/>
      <dgm:t>
        <a:bodyPr/>
        <a:lstStyle/>
        <a:p>
          <a:endParaRPr lang="pt-PT"/>
        </a:p>
      </dgm:t>
    </dgm:pt>
    <dgm:pt modelId="{BFBC12B6-442B-4BE5-9D7E-1E7EE0DE529A}" type="pres">
      <dgm:prSet presAssocID="{A78590F7-6105-4E9A-ADD0-6A5B2F07F46D}" presName="Accent" presStyleLbl="parChTrans1D1" presStyleIdx="5" presStyleCnt="6" custScaleX="248248" custScaleY="184775" custLinFactNeighborX="0" custLinFactNeighborY="23315"/>
      <dgm:spPr>
        <a:ln>
          <a:noFill/>
        </a:ln>
      </dgm:spPr>
      <dgm:t>
        <a:bodyPr/>
        <a:lstStyle/>
        <a:p>
          <a:endParaRPr lang="pt-PT"/>
        </a:p>
      </dgm:t>
    </dgm:pt>
    <dgm:pt modelId="{DFE9CB72-9C0D-4AD1-BE69-FDD153D06C5D}" type="pres">
      <dgm:prSet presAssocID="{A78590F7-6105-4E9A-ADD0-6A5B2F07F46D}" presName="Text6" presStyleLbl="alignImgPlace1" presStyleIdx="5" presStyleCnt="6" custScaleX="146789" custScaleY="118529" custLinFactY="40969" custLinFactNeighborX="4533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94DDF770-F010-4717-B5C3-BE4DD50092B8}" srcId="{BD66F733-1ABE-4C9F-AEE3-B0E13C702E07}" destId="{335DA187-03C8-47CC-8D64-EFD2A76A466B}" srcOrd="3" destOrd="0" parTransId="{3CF36346-9859-41A6-9EB4-5FBE580B26B7}" sibTransId="{2793A298-732F-4BA0-965E-27582D2E7A8C}"/>
    <dgm:cxn modelId="{BFDB530A-76FF-40A8-82D4-D7503B10A73A}" srcId="{BD66F733-1ABE-4C9F-AEE3-B0E13C702E07}" destId="{DF3F685B-2DD6-4D38-AE5B-53658B6416F5}" srcOrd="1" destOrd="0" parTransId="{90A76738-22C7-44B9-B5D1-0F0B0A62678F}" sibTransId="{A568E064-5534-42F5-B55C-3B46C87AEBBE}"/>
    <dgm:cxn modelId="{DD7D7E45-9494-4242-B515-17F7ED206A1A}" type="presOf" srcId="{1D7AE61A-EA4E-4C37-A93B-80A4916374C7}" destId="{884F8E02-6DFC-495A-986B-FE542B389209}" srcOrd="0" destOrd="0" presId="urn:microsoft.com/office/officeart/2011/layout/ThemePictureAccent"/>
    <dgm:cxn modelId="{2D72C913-3F59-4B7E-A0E0-0BDD43919553}" srcId="{BD66F733-1ABE-4C9F-AEE3-B0E13C702E07}" destId="{1D7AE61A-EA4E-4C37-A93B-80A4916374C7}" srcOrd="2" destOrd="0" parTransId="{8A1131DF-7F06-4F62-97AD-7F21E0466016}" sibTransId="{5F147ABD-7238-4B9E-A29C-9AEE2B4593C2}"/>
    <dgm:cxn modelId="{270B90E4-E603-444D-8831-3E465DC7F085}" type="presOf" srcId="{335DA187-03C8-47CC-8D64-EFD2A76A466B}" destId="{A38E0F2B-D85E-458D-9F3E-C3D45BC56A9D}" srcOrd="0" destOrd="0" presId="urn:microsoft.com/office/officeart/2011/layout/ThemePictureAccent"/>
    <dgm:cxn modelId="{010FEF90-678A-40BC-BC8C-BF8994E084E7}" type="presOf" srcId="{BD66F733-1ABE-4C9F-AEE3-B0E13C702E07}" destId="{3D391B7F-52B2-4FE6-BC67-C4B6606E52E5}" srcOrd="0" destOrd="0" presId="urn:microsoft.com/office/officeart/2011/layout/ThemePictureAccent"/>
    <dgm:cxn modelId="{73C2C42D-E75F-4BDE-9748-E190E6B79A1E}" srcId="{BD66F733-1ABE-4C9F-AEE3-B0E13C702E07}" destId="{A78590F7-6105-4E9A-ADD0-6A5B2F07F46D}" srcOrd="5" destOrd="0" parTransId="{9B96481F-9BD8-40C5-89CC-3AF3E526D30B}" sibTransId="{D1397199-266A-4113-A161-42F4B6FB4EB2}"/>
    <dgm:cxn modelId="{D4F02697-FC8B-4FD2-9121-04481434301D}" type="presOf" srcId="{F3B6C65D-52B6-4323-A111-C596C01CF13C}" destId="{FFA3651D-E729-4E1C-9D62-37C00635C8D0}" srcOrd="0" destOrd="0" presId="urn:microsoft.com/office/officeart/2011/layout/ThemePictureAccent"/>
    <dgm:cxn modelId="{59977B28-E3E2-4A8F-88AC-6E84B6C2209C}" type="presOf" srcId="{DF3F685B-2DD6-4D38-AE5B-53658B6416F5}" destId="{12E9DCB7-DC7B-4E6C-AD68-B984B1681F0E}" srcOrd="0" destOrd="0" presId="urn:microsoft.com/office/officeart/2011/layout/ThemePictureAccent"/>
    <dgm:cxn modelId="{8E94EE99-3D0F-47EA-BCC5-B0A66EC46A5E}" type="presOf" srcId="{43B31CFE-D1DB-4894-9718-DE0D04E538AA}" destId="{313EB0F2-29A9-4F30-8876-3BB282C4E1AD}" srcOrd="0" destOrd="0" presId="urn:microsoft.com/office/officeart/2011/layout/ThemePictureAccent"/>
    <dgm:cxn modelId="{9059CE82-AEC4-405E-A97D-AE450AA777C7}" srcId="{BD66F733-1ABE-4C9F-AEE3-B0E13C702E07}" destId="{43B31CFE-D1DB-4894-9718-DE0D04E538AA}" srcOrd="0" destOrd="0" parTransId="{905ECC76-0F5D-4F80-A63B-18604F7EC1D2}" sibTransId="{37AB856F-4A6A-48A1-B3D3-743FC5F0741E}"/>
    <dgm:cxn modelId="{3DFC1CDE-C530-4CA3-8CCC-48BA6C5DCDEF}" srcId="{BD66F733-1ABE-4C9F-AEE3-B0E13C702E07}" destId="{F3B6C65D-52B6-4323-A111-C596C01CF13C}" srcOrd="4" destOrd="0" parTransId="{8B85F777-74A6-4436-8E33-396B1CD43922}" sibTransId="{69C8210E-7BC2-4CA3-AAC0-E16E23DE276C}"/>
    <dgm:cxn modelId="{3541D4F2-BF55-4E3B-8E4C-4D3CA506FBEA}" type="presOf" srcId="{A78590F7-6105-4E9A-ADD0-6A5B2F07F46D}" destId="{DFE9CB72-9C0D-4AD1-BE69-FDD153D06C5D}" srcOrd="0" destOrd="0" presId="urn:microsoft.com/office/officeart/2011/layout/ThemePictureAccent"/>
    <dgm:cxn modelId="{3ABBBAA7-B7E6-4CA2-BBD1-F008D74C1F95}" type="presParOf" srcId="{3D391B7F-52B2-4FE6-BC67-C4B6606E52E5}" destId="{85A85F67-0C47-4165-96F5-EF63F354DDE3}" srcOrd="0" destOrd="0" presId="urn:microsoft.com/office/officeart/2011/layout/ThemePictureAccent"/>
    <dgm:cxn modelId="{46435A21-DA95-4E3D-B8BD-410672E33DDE}" type="presParOf" srcId="{85A85F67-0C47-4165-96F5-EF63F354DDE3}" destId="{CFC42CE0-1CC1-46CA-9AFD-462F593217A0}" srcOrd="0" destOrd="0" presId="urn:microsoft.com/office/officeart/2011/layout/ThemePictureAccent"/>
    <dgm:cxn modelId="{F0BAD1D4-38AC-4247-A1A9-7A61C8EAD726}" type="presParOf" srcId="{3D391B7F-52B2-4FE6-BC67-C4B6606E52E5}" destId="{1FAB2ED6-7CFA-4F4B-BC4C-845E52C0A205}" srcOrd="1" destOrd="0" presId="urn:microsoft.com/office/officeart/2011/layout/ThemePictureAccent"/>
    <dgm:cxn modelId="{4209C37D-1E35-49EF-A087-F1367FB56A2F}" type="presParOf" srcId="{1FAB2ED6-7CFA-4F4B-BC4C-845E52C0A205}" destId="{7A3AF4F5-0E6D-4FBB-AB34-DFB960E0F7B7}" srcOrd="0" destOrd="0" presId="urn:microsoft.com/office/officeart/2011/layout/ThemePictureAccent"/>
    <dgm:cxn modelId="{761E1AA4-EF43-46B2-920F-EF0D00C4933C}" type="presParOf" srcId="{3D391B7F-52B2-4FE6-BC67-C4B6606E52E5}" destId="{313EB0F2-29A9-4F30-8876-3BB282C4E1AD}" srcOrd="2" destOrd="0" presId="urn:microsoft.com/office/officeart/2011/layout/ThemePictureAccent"/>
    <dgm:cxn modelId="{2184A281-0ED8-4665-A9EB-8DC13958E904}" type="presParOf" srcId="{3D391B7F-52B2-4FE6-BC67-C4B6606E52E5}" destId="{47236BCF-1246-47D9-A403-C76A19434609}" srcOrd="3" destOrd="0" presId="urn:microsoft.com/office/officeart/2011/layout/ThemePictureAccent"/>
    <dgm:cxn modelId="{93EB5879-215F-401D-A0AE-0D1510E8F213}" type="presParOf" srcId="{47236BCF-1246-47D9-A403-C76A19434609}" destId="{979FAD33-D112-4AF1-B9FE-79456A13DF94}" srcOrd="0" destOrd="0" presId="urn:microsoft.com/office/officeart/2011/layout/ThemePictureAccent"/>
    <dgm:cxn modelId="{EBF772B2-B62F-44E4-8947-90DE74D44B24}" type="presParOf" srcId="{3D391B7F-52B2-4FE6-BC67-C4B6606E52E5}" destId="{55CE41F0-0E00-46BA-9098-3499A3E07F8C}" srcOrd="4" destOrd="0" presId="urn:microsoft.com/office/officeart/2011/layout/ThemePictureAccent"/>
    <dgm:cxn modelId="{A78AE869-A482-46C8-B4BA-9504A3AE5BF6}" type="presParOf" srcId="{55CE41F0-0E00-46BA-9098-3499A3E07F8C}" destId="{0BB78EF8-4A67-4E19-B39D-A346DE601EA2}" srcOrd="0" destOrd="0" presId="urn:microsoft.com/office/officeart/2011/layout/ThemePictureAccent"/>
    <dgm:cxn modelId="{6B41B110-3529-435D-96D9-57842A48A331}" type="presParOf" srcId="{3D391B7F-52B2-4FE6-BC67-C4B6606E52E5}" destId="{12E9DCB7-DC7B-4E6C-AD68-B984B1681F0E}" srcOrd="5" destOrd="0" presId="urn:microsoft.com/office/officeart/2011/layout/ThemePictureAccent"/>
    <dgm:cxn modelId="{9DFB6BE1-AEF4-4830-8423-491351E7DD80}" type="presParOf" srcId="{3D391B7F-52B2-4FE6-BC67-C4B6606E52E5}" destId="{0664648C-9EDD-45F3-96C6-355B4B2CB599}" srcOrd="6" destOrd="0" presId="urn:microsoft.com/office/officeart/2011/layout/ThemePictureAccent"/>
    <dgm:cxn modelId="{265E769B-EB53-4046-A017-DB789E7B790E}" type="presParOf" srcId="{0664648C-9EDD-45F3-96C6-355B4B2CB599}" destId="{C6DC1B5E-976B-4F36-80F2-03F7C338B412}" srcOrd="0" destOrd="0" presId="urn:microsoft.com/office/officeart/2011/layout/ThemePictureAccent"/>
    <dgm:cxn modelId="{1D97260A-4A17-4E00-BA27-D5F071D109A5}" type="presParOf" srcId="{3D391B7F-52B2-4FE6-BC67-C4B6606E52E5}" destId="{641218B3-3281-4567-8F28-E36678E3D757}" srcOrd="7" destOrd="0" presId="urn:microsoft.com/office/officeart/2011/layout/ThemePictureAccent"/>
    <dgm:cxn modelId="{040BEFD0-4ED4-4A10-86C9-381EE84FE40B}" type="presParOf" srcId="{641218B3-3281-4567-8F28-E36678E3D757}" destId="{320F729A-0DA9-4684-B94A-DF386C5DCF4E}" srcOrd="0" destOrd="0" presId="urn:microsoft.com/office/officeart/2011/layout/ThemePictureAccent"/>
    <dgm:cxn modelId="{AD86F1E9-6ACC-4BD1-8D66-C4538BDF17C0}" type="presParOf" srcId="{3D391B7F-52B2-4FE6-BC67-C4B6606E52E5}" destId="{884F8E02-6DFC-495A-986B-FE542B389209}" srcOrd="8" destOrd="0" presId="urn:microsoft.com/office/officeart/2011/layout/ThemePictureAccent"/>
    <dgm:cxn modelId="{F9A358A5-2094-498E-968D-E7E84EE2198B}" type="presParOf" srcId="{3D391B7F-52B2-4FE6-BC67-C4B6606E52E5}" destId="{70B01D9A-CAD9-4F3A-A985-75F9FB3A2230}" srcOrd="9" destOrd="0" presId="urn:microsoft.com/office/officeart/2011/layout/ThemePictureAccent"/>
    <dgm:cxn modelId="{9E5E3AF8-1D60-42C1-B36B-B79A40AF294B}" type="presParOf" srcId="{70B01D9A-CAD9-4F3A-A985-75F9FB3A2230}" destId="{A7E7EC7C-CEC7-4D17-8CF7-2A877755D94B}" srcOrd="0" destOrd="0" presId="urn:microsoft.com/office/officeart/2011/layout/ThemePictureAccent"/>
    <dgm:cxn modelId="{3D6BD9AC-C478-4B88-BA55-85D8B17F803B}" type="presParOf" srcId="{3D391B7F-52B2-4FE6-BC67-C4B6606E52E5}" destId="{61CDD89B-BF91-4BA8-BAE3-4F089FE9836C}" srcOrd="10" destOrd="0" presId="urn:microsoft.com/office/officeart/2011/layout/ThemePictureAccent"/>
    <dgm:cxn modelId="{EBC842EE-F3CF-4D27-8734-E8ECCECDB5CF}" type="presParOf" srcId="{61CDD89B-BF91-4BA8-BAE3-4F089FE9836C}" destId="{39804FA0-DEBC-4C79-A655-4038468C16B7}" srcOrd="0" destOrd="0" presId="urn:microsoft.com/office/officeart/2011/layout/ThemePictureAccent"/>
    <dgm:cxn modelId="{10D519B2-3A36-4010-99F4-452BD42249B6}" type="presParOf" srcId="{3D391B7F-52B2-4FE6-BC67-C4B6606E52E5}" destId="{A38E0F2B-D85E-458D-9F3E-C3D45BC56A9D}" srcOrd="11" destOrd="0" presId="urn:microsoft.com/office/officeart/2011/layout/ThemePictureAccent"/>
    <dgm:cxn modelId="{119FAFE2-9BF1-41EE-8D6A-AAC34F42853D}" type="presParOf" srcId="{3D391B7F-52B2-4FE6-BC67-C4B6606E52E5}" destId="{47916154-AEA3-449C-9D77-6E61AE180764}" srcOrd="12" destOrd="0" presId="urn:microsoft.com/office/officeart/2011/layout/ThemePictureAccent"/>
    <dgm:cxn modelId="{A29CD723-230D-4D01-A678-6A0DB1E65A91}" type="presParOf" srcId="{47916154-AEA3-449C-9D77-6E61AE180764}" destId="{E010F66D-B071-4C72-90FE-64C4ED1B5BAF}" srcOrd="0" destOrd="0" presId="urn:microsoft.com/office/officeart/2011/layout/ThemePictureAccent"/>
    <dgm:cxn modelId="{A05656E5-1EBB-497E-A744-AA9E5A437C18}" type="presParOf" srcId="{3D391B7F-52B2-4FE6-BC67-C4B6606E52E5}" destId="{9D497B31-AECA-4035-9352-087D53E7788E}" srcOrd="13" destOrd="0" presId="urn:microsoft.com/office/officeart/2011/layout/ThemePictureAccent"/>
    <dgm:cxn modelId="{44DEE3A8-4921-4CA7-9F38-D2CD373254FA}" type="presParOf" srcId="{9D497B31-AECA-4035-9352-087D53E7788E}" destId="{D47F81D2-8544-4ED6-B199-2FE8330F838C}" srcOrd="0" destOrd="0" presId="urn:microsoft.com/office/officeart/2011/layout/ThemePictureAccent"/>
    <dgm:cxn modelId="{E79BF916-730E-4E7D-B519-65CA4BC0D563}" type="presParOf" srcId="{3D391B7F-52B2-4FE6-BC67-C4B6606E52E5}" destId="{FFA3651D-E729-4E1C-9D62-37C00635C8D0}" srcOrd="14" destOrd="0" presId="urn:microsoft.com/office/officeart/2011/layout/ThemePictureAccent"/>
    <dgm:cxn modelId="{A968701A-921A-4405-9E49-D161E7FB85AA}" type="presParOf" srcId="{3D391B7F-52B2-4FE6-BC67-C4B6606E52E5}" destId="{CE141A09-8D42-4FDA-B841-92AFB748EC9F}" srcOrd="15" destOrd="0" presId="urn:microsoft.com/office/officeart/2011/layout/ThemePictureAccent"/>
    <dgm:cxn modelId="{8F168D6D-34FC-4B83-B5D2-B98F599EB5D9}" type="presParOf" srcId="{CE141A09-8D42-4FDA-B841-92AFB748EC9F}" destId="{3279CF7D-173A-4408-A472-AE495B662A99}" srcOrd="0" destOrd="0" presId="urn:microsoft.com/office/officeart/2011/layout/ThemePictureAccent"/>
    <dgm:cxn modelId="{92A4ED89-D71A-4741-823B-415886B22053}" type="presParOf" srcId="{3D391B7F-52B2-4FE6-BC67-C4B6606E52E5}" destId="{7186F754-2E34-4F87-8F75-B2E338ACF434}" srcOrd="16" destOrd="0" presId="urn:microsoft.com/office/officeart/2011/layout/ThemePictureAccent"/>
    <dgm:cxn modelId="{A18748AA-ED2A-4FB8-9038-891E5191D305}" type="presParOf" srcId="{7186F754-2E34-4F87-8F75-B2E338ACF434}" destId="{BFBC12B6-442B-4BE5-9D7E-1E7EE0DE529A}" srcOrd="0" destOrd="0" presId="urn:microsoft.com/office/officeart/2011/layout/ThemePictureAccent"/>
    <dgm:cxn modelId="{4031A90F-0D1C-4524-8E5D-5C37C0493262}" type="presParOf" srcId="{3D391B7F-52B2-4FE6-BC67-C4B6606E52E5}" destId="{DFE9CB72-9C0D-4AD1-BE69-FDD153D06C5D}" srcOrd="17" destOrd="0" presId="urn:microsoft.com/office/officeart/2011/layout/ThemePictureAccent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42CE0-1CC1-46CA-9AFD-462F593217A0}">
      <dsp:nvSpPr>
        <dsp:cNvPr id="0" name=""/>
        <dsp:cNvSpPr/>
      </dsp:nvSpPr>
      <dsp:spPr>
        <a:xfrm>
          <a:off x="2387382" y="1322033"/>
          <a:ext cx="3059658" cy="1887326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AF4F5-0E6D-4FBB-AB34-DFB960E0F7B7}">
      <dsp:nvSpPr>
        <dsp:cNvPr id="0" name=""/>
        <dsp:cNvSpPr/>
      </dsp:nvSpPr>
      <dsp:spPr>
        <a:xfrm>
          <a:off x="2507078" y="1395136"/>
          <a:ext cx="2825153" cy="172980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EB0F2-29A9-4F30-8876-3BB282C4E1AD}">
      <dsp:nvSpPr>
        <dsp:cNvPr id="0" name=""/>
        <dsp:cNvSpPr/>
      </dsp:nvSpPr>
      <dsp:spPr>
        <a:xfrm>
          <a:off x="2724223" y="2663279"/>
          <a:ext cx="2764770" cy="48110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13335" rIns="40005" bIns="0" numCol="1" spcCol="1270" anchor="b" anchorCtr="0">
          <a:noAutofit/>
        </a:bodyPr>
        <a:lstStyle/>
        <a:p>
          <a:pPr lvl="0" algn="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PT" sz="2100" kern="1200" smtClean="0">
              <a:solidFill>
                <a:schemeClr val="tx1"/>
              </a:solidFill>
            </a:rPr>
            <a:t> CSV</a:t>
          </a:r>
          <a:endParaRPr lang="pt-PT" sz="2100" kern="1200" dirty="0">
            <a:solidFill>
              <a:schemeClr val="tx1"/>
            </a:solidFill>
          </a:endParaRPr>
        </a:p>
      </dsp:txBody>
      <dsp:txXfrm>
        <a:off x="2724223" y="2663279"/>
        <a:ext cx="2764770" cy="481109"/>
      </dsp:txXfrm>
    </dsp:sp>
    <dsp:sp modelId="{979FAD33-D112-4AF1-B9FE-79456A13DF94}">
      <dsp:nvSpPr>
        <dsp:cNvPr id="0" name=""/>
        <dsp:cNvSpPr/>
      </dsp:nvSpPr>
      <dsp:spPr>
        <a:xfrm>
          <a:off x="3616767" y="28596"/>
          <a:ext cx="1830931" cy="122155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78EF8-4A67-4E19-B39D-A346DE601EA2}">
      <dsp:nvSpPr>
        <dsp:cNvPr id="0" name=""/>
        <dsp:cNvSpPr/>
      </dsp:nvSpPr>
      <dsp:spPr>
        <a:xfrm>
          <a:off x="4332660" y="74225"/>
          <a:ext cx="1049211" cy="107310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9DCB7-DC7B-4E6C-AD68-B984B1681F0E}">
      <dsp:nvSpPr>
        <dsp:cNvPr id="0" name=""/>
        <dsp:cNvSpPr/>
      </dsp:nvSpPr>
      <dsp:spPr>
        <a:xfrm>
          <a:off x="5022186" y="964703"/>
          <a:ext cx="1049211" cy="3208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13335" rIns="40005" bIns="0" numCol="1" spcCol="1270" anchor="b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100" kern="1200" smtClean="0">
              <a:solidFill>
                <a:schemeClr val="tx1"/>
              </a:solidFill>
            </a:rPr>
            <a:t> Email</a:t>
          </a:r>
          <a:endParaRPr lang="pt-PT" sz="2100" kern="1200" dirty="0">
            <a:solidFill>
              <a:schemeClr val="tx1"/>
            </a:solidFill>
          </a:endParaRPr>
        </a:p>
      </dsp:txBody>
      <dsp:txXfrm>
        <a:off x="5022186" y="964703"/>
        <a:ext cx="1049211" cy="320890"/>
      </dsp:txXfrm>
    </dsp:sp>
    <dsp:sp modelId="{C6DC1B5E-976B-4F36-80F2-03F7C338B412}">
      <dsp:nvSpPr>
        <dsp:cNvPr id="0" name=""/>
        <dsp:cNvSpPr/>
      </dsp:nvSpPr>
      <dsp:spPr>
        <a:xfrm>
          <a:off x="5631844" y="1612772"/>
          <a:ext cx="2218504" cy="1531750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F729A-0DA9-4684-B94A-DF386C5DCF4E}">
      <dsp:nvSpPr>
        <dsp:cNvPr id="0" name=""/>
        <dsp:cNvSpPr/>
      </dsp:nvSpPr>
      <dsp:spPr>
        <a:xfrm>
          <a:off x="5708228" y="1724652"/>
          <a:ext cx="2060699" cy="132828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F8E02-6DFC-495A-986B-FE542B389209}">
      <dsp:nvSpPr>
        <dsp:cNvPr id="0" name=""/>
        <dsp:cNvSpPr/>
      </dsp:nvSpPr>
      <dsp:spPr>
        <a:xfrm>
          <a:off x="6750378" y="3090220"/>
          <a:ext cx="1308256" cy="3208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13335" rIns="40005" bIns="0" numCol="1" spcCol="1270" anchor="b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100" kern="1200" smtClean="0">
              <a:solidFill>
                <a:schemeClr val="tx1"/>
              </a:solidFill>
            </a:rPr>
            <a:t> Excel</a:t>
          </a:r>
          <a:endParaRPr lang="pt-PT" sz="2100" kern="1200" dirty="0">
            <a:solidFill>
              <a:schemeClr val="tx1"/>
            </a:solidFill>
          </a:endParaRPr>
        </a:p>
      </dsp:txBody>
      <dsp:txXfrm>
        <a:off x="6750378" y="3090220"/>
        <a:ext cx="1308256" cy="320890"/>
      </dsp:txXfrm>
    </dsp:sp>
    <dsp:sp modelId="{A7E7EC7C-CEC7-4D17-8CF7-2A877755D94B}">
      <dsp:nvSpPr>
        <dsp:cNvPr id="0" name=""/>
        <dsp:cNvSpPr/>
      </dsp:nvSpPr>
      <dsp:spPr>
        <a:xfrm>
          <a:off x="1303471" y="2200412"/>
          <a:ext cx="714680" cy="725964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04FA0-DEBC-4C79-A655-4038468C16B7}">
      <dsp:nvSpPr>
        <dsp:cNvPr id="0" name=""/>
        <dsp:cNvSpPr/>
      </dsp:nvSpPr>
      <dsp:spPr>
        <a:xfrm>
          <a:off x="1647720" y="2515982"/>
          <a:ext cx="567508" cy="57977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8E0F2B-D85E-458D-9F3E-C3D45BC56A9D}">
      <dsp:nvSpPr>
        <dsp:cNvPr id="0" name=""/>
        <dsp:cNvSpPr/>
      </dsp:nvSpPr>
      <dsp:spPr>
        <a:xfrm>
          <a:off x="1565806" y="2836912"/>
          <a:ext cx="567508" cy="3208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13335" rIns="40005" bIns="0" numCol="1" spcCol="1270" anchor="b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100" kern="1200" smtClean="0">
              <a:solidFill>
                <a:schemeClr val="tx1"/>
              </a:solidFill>
            </a:rPr>
            <a:t> ZIP</a:t>
          </a:r>
          <a:endParaRPr lang="pt-PT" sz="2100" kern="1200" dirty="0">
            <a:solidFill>
              <a:schemeClr val="tx1"/>
            </a:solidFill>
          </a:endParaRPr>
        </a:p>
      </dsp:txBody>
      <dsp:txXfrm>
        <a:off x="1565806" y="2836912"/>
        <a:ext cx="567508" cy="320890"/>
      </dsp:txXfrm>
    </dsp:sp>
    <dsp:sp modelId="{E010F66D-B071-4C72-90FE-64C4ED1B5BAF}">
      <dsp:nvSpPr>
        <dsp:cNvPr id="0" name=""/>
        <dsp:cNvSpPr/>
      </dsp:nvSpPr>
      <dsp:spPr>
        <a:xfrm>
          <a:off x="4700772" y="3304405"/>
          <a:ext cx="1833584" cy="1221557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F81D2-8544-4ED6-B199-2FE8330F838C}">
      <dsp:nvSpPr>
        <dsp:cNvPr id="0" name=""/>
        <dsp:cNvSpPr/>
      </dsp:nvSpPr>
      <dsp:spPr>
        <a:xfrm>
          <a:off x="5060374" y="3379536"/>
          <a:ext cx="1110578" cy="107310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3651D-E729-4E1C-9D62-37C00635C8D0}">
      <dsp:nvSpPr>
        <dsp:cNvPr id="0" name=""/>
        <dsp:cNvSpPr/>
      </dsp:nvSpPr>
      <dsp:spPr>
        <a:xfrm>
          <a:off x="6338906" y="4133057"/>
          <a:ext cx="1110578" cy="3208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13335" rIns="40005" bIns="0" numCol="1" spcCol="1270" anchor="b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100" kern="1200" smtClean="0">
              <a:solidFill>
                <a:schemeClr val="tx1"/>
              </a:solidFill>
            </a:rPr>
            <a:t> EDIFACT</a:t>
          </a:r>
          <a:endParaRPr lang="pt-PT" sz="2100" kern="1200" dirty="0">
            <a:solidFill>
              <a:schemeClr val="tx1"/>
            </a:solidFill>
          </a:endParaRPr>
        </a:p>
      </dsp:txBody>
      <dsp:txXfrm>
        <a:off x="6338906" y="4133057"/>
        <a:ext cx="1110578" cy="320890"/>
      </dsp:txXfrm>
    </dsp:sp>
    <dsp:sp modelId="{3279CF7D-173A-4408-A472-AE495B662A99}">
      <dsp:nvSpPr>
        <dsp:cNvPr id="0" name=""/>
        <dsp:cNvSpPr/>
      </dsp:nvSpPr>
      <dsp:spPr>
        <a:xfrm>
          <a:off x="1529838" y="3162579"/>
          <a:ext cx="3010310" cy="1363383"/>
        </a:xfrm>
        <a:prstGeom prst="rect">
          <a:avLst/>
        </a:prstGeom>
        <a:blipFill rotWithShape="1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C12B6-442B-4BE5-9D7E-1E7EE0DE529A}">
      <dsp:nvSpPr>
        <dsp:cNvPr id="0" name=""/>
        <dsp:cNvSpPr/>
      </dsp:nvSpPr>
      <dsp:spPr>
        <a:xfrm>
          <a:off x="1627120" y="3268958"/>
          <a:ext cx="2819004" cy="10712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9CB72-9C0D-4AD1-BE69-FDD153D06C5D}">
      <dsp:nvSpPr>
        <dsp:cNvPr id="0" name=""/>
        <dsp:cNvSpPr/>
      </dsp:nvSpPr>
      <dsp:spPr>
        <a:xfrm>
          <a:off x="2717933" y="4061049"/>
          <a:ext cx="1666877" cy="38034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13335" rIns="40005" bIns="0" numCol="1" spcCol="1270" anchor="b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100" kern="1200" smtClean="0">
              <a:solidFill>
                <a:schemeClr val="tx1"/>
              </a:solidFill>
            </a:rPr>
            <a:t> XML</a:t>
          </a:r>
          <a:endParaRPr lang="pt-PT" sz="2100" kern="1200" dirty="0">
            <a:solidFill>
              <a:schemeClr val="tx1"/>
            </a:solidFill>
          </a:endParaRPr>
        </a:p>
      </dsp:txBody>
      <dsp:txXfrm>
        <a:off x="2717933" y="4061049"/>
        <a:ext cx="1666877" cy="380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hemePictureAccent">
  <dgm:title val="Theme Picture Accent"/>
  <dgm:desc val="Use to show a group of pictures with the first picture being centered and the largest. Can contain up to six Level 1 pictures. Unused pictures do not appear, but remain available if you switch layouts.  Works best with small amounts of text."/>
  <dgm:catLst>
    <dgm:cat type="picture" pri="13250"/>
    <dgm:cat type="officeonline" pri="4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  <dgm:pt modelId="50">
          <dgm:prSet phldr="1"/>
        </dgm:pt>
        <dgm:pt modelId="60">
          <dgm:prSet phldr="1"/>
        </dgm:pt>
      </dgm:ptLst>
      <dgm:cxnLst>
        <dgm:cxn modelId="70" srcId="0" destId="10" srcOrd="0" destOrd="0"/>
        <dgm:cxn modelId="80" srcId="0" destId="20" srcOrd="1" destOrd="0"/>
        <dgm:cxn modelId="90" srcId="0" destId="30" srcOrd="2" destOrd="0"/>
        <dgm:cxn modelId="100" srcId="0" destId="40" srcOrd="3" destOrd="0"/>
        <dgm:cxn modelId="110" srcId="0" destId="50" srcOrd="4" destOrd="0"/>
        <dgm:cxn modelId="120" srcId="0" destId="60" srcOrd="5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6"/>
      <dgm:chPref val="6"/>
      <dgm:dir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62"/>
            </dgm:alg>
            <dgm:constrLst>
              <dgm:constr type="primFontSz" for="des" forName="Text1" val="65"/>
              <dgm:constr type="l" for="ch" forName="Image1" refType="w" fact="0"/>
              <dgm:constr type="t" for="ch" forName="Image1" refType="h" fact="0"/>
              <dgm:constr type="w" for="ch" forName="Image1" refType="w"/>
              <dgm:constr type="h" for="ch" forName="Image1" refType="h"/>
              <dgm:constr type="l" for="ch" forName="Accent1" refType="w" fact="0.0491"/>
              <dgm:constr type="t" for="ch" forName="Accent1" refType="h" fact="0.0756"/>
              <dgm:constr type="w" for="ch" forName="Accent1" refType="w" fact="0.9035"/>
              <dgm:constr type="h" for="ch" forName="Accent1" refType="h" fact="0.8429"/>
              <dgm:constr type="l" for="ch" forName="Text1" refType="w" fact="0.0491"/>
              <dgm:constr type="t" for="ch" forName="Text1" refType="h" fact="0.6654"/>
              <dgm:constr type="w" for="ch" forName="Text1" refType="w" fact="0.9035"/>
              <dgm:constr type="h" for="ch" forName="Text1" refType="h" fact="0.2548"/>
            </dgm:constrLst>
          </dgm:if>
          <dgm:if name="Name5" axis="ch" ptType="node" func="cnt" op="equ" val="2">
            <dgm:alg type="composite">
              <dgm:param type="ar" val="0.9528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l" for="ch" forName="Image1" refType="w" fact="0"/>
              <dgm:constr type="t" for="ch" forName="Image1" refType="h" fact="0.4119"/>
              <dgm:constr type="w" for="ch" forName="Image1" refType="w" fact="0.997"/>
              <dgm:constr type="h" for="ch" forName="Image1" refType="h" fact="0.5881"/>
              <dgm:constr type="l" for="ch" forName="Accent1" refType="w" fact="0.049"/>
              <dgm:constr type="t" for="ch" forName="Accent1" refType="h" fact="0.4563"/>
              <dgm:constr type="w" for="ch" forName="Accent1" refType="w" fact="0.9008"/>
              <dgm:constr type="h" for="ch" forName="Accent1" refType="h" fact="0.4958"/>
              <dgm:constr type="l" for="ch" forName="Image2" refType="w" fact="0.6099"/>
              <dgm:constr type="t" for="ch" forName="Image2" refType="h" fact="0"/>
              <dgm:constr type="w" for="ch" forName="Image2" refType="w" fact="0.3901"/>
              <dgm:constr type="h" for="ch" forName="Image2" refType="h" fact="0.3806"/>
              <dgm:constr type="l" for="ch" forName="Accent2" refType="w" fact="0.6338"/>
              <dgm:constr type="t" for="ch" forName="Accent2" refType="h" fact="0.0231"/>
              <dgm:constr type="w" for="ch" forName="Accent2" refType="w" fact="0.3418"/>
              <dgm:constr type="h" for="ch" forName="Accent2" refType="h" fact="0.3343"/>
              <dgm:constr type="l" for="ch" forName="Text1" refType="w" fact="0.049"/>
              <dgm:constr type="t" for="ch" forName="Text1" refType="h" fact="0.8032"/>
              <dgm:constr type="w" for="ch" forName="Text1" refType="w" fact="0.9008"/>
              <dgm:constr type="h" for="ch" forName="Text1" refType="h" fact="0.1499"/>
              <dgm:constr type="l" for="ch" forName="Text2" refType="w" fact="0.6335"/>
              <dgm:constr type="t" for="ch" forName="Text2" refType="h" fact="0.2575"/>
              <dgm:constr type="w" for="ch" forName="Text2" refType="w" fact="0.3418"/>
              <dgm:constr type="h" for="ch" forName="Text2" refType="h" fact="0.0999"/>
            </dgm:constrLst>
          </dgm:if>
          <dgm:if name="Name6" axis="ch" ptType="node" func="cnt" op="equ" val="3">
            <dgm:alg type="composite">
              <dgm:param type="ar" val="1.4351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l" for="ch" forName="Image1" refType="w" fact="0"/>
              <dgm:constr type="t" for="ch" forName="Image1" refType="h" fact="0.4119"/>
              <dgm:constr type="w" for="ch" forName="Image1" refType="w" fact="0.6627"/>
              <dgm:constr type="h" for="ch" forName="Image1" refType="h" fact="0.5881"/>
              <dgm:constr type="l" for="ch" forName="Accent1" refType="w" fact="0.0326"/>
              <dgm:constr type="t" for="ch" forName="Accent1" refType="h" fact="0.4563"/>
              <dgm:constr type="w" for="ch" forName="Accent1" refType="w" fact="0.5988"/>
              <dgm:constr type="h" for="ch" forName="Accent1" refType="h" fact="0.4958"/>
              <dgm:constr type="l" for="ch" forName="Image3" refType="w" fact="0.6846"/>
              <dgm:constr type="t" for="ch" forName="Image3" refType="h" fact="0.6397"/>
              <dgm:constr type="w" for="ch" forName="Image3" refType="w" fact="0.3154"/>
              <dgm:constr type="h" for="ch" forName="Image3" refType="h" fact="0.2805"/>
              <dgm:constr type="l" for="ch" forName="Accent3" refType="w" fact="0.7006"/>
              <dgm:constr type="t" for="ch" forName="Accent3" refType="h" fact="0.6629"/>
              <dgm:constr type="w" for="ch" forName="Accent3" refType="w" fact="0.2833"/>
              <dgm:constr type="h" for="ch" forName="Accent3" refType="h" fact="0.2344"/>
              <dgm:constr type="l" for="ch" forName="Image2" refType="w" fact="0.4054"/>
              <dgm:constr type="t" for="ch" forName="Image2" refType="h" fact="0"/>
              <dgm:constr type="w" for="ch" forName="Image2" refType="w" fact="0.2593"/>
              <dgm:constr type="h" for="ch" forName="Image2" refType="h" fact="0.3806"/>
              <dgm:constr type="l" for="ch" forName="Accent2" refType="w" fact="0.4213"/>
              <dgm:constr type="t" for="ch" forName="Accent2" refType="h" fact="0.0231"/>
              <dgm:constr type="w" for="ch" forName="Accent2" refType="w" fact="0.2272"/>
              <dgm:constr type="h" for="ch" forName="Accent2" refType="h" fact="0.3343"/>
              <dgm:constr type="l" for="ch" forName="Text1" refType="w" fact="0.0326"/>
              <dgm:constr type="t" for="ch" forName="Text1" refType="h" fact="0.8032"/>
              <dgm:constr type="w" for="ch" forName="Text1" refType="w" fact="0.5988"/>
              <dgm:constr type="h" for="ch" forName="Text1" refType="h" fact="0.1499"/>
              <dgm:constr type="l" for="ch" forName="Text2" refType="w" fact="0.4211"/>
              <dgm:constr type="t" for="ch" forName="Text2" refType="h" fact="0.2575"/>
              <dgm:constr type="w" for="ch" forName="Text2" refType="w" fact="0.2272"/>
              <dgm:constr type="h" for="ch" forName="Text2" refType="h" fact="0.0999"/>
              <dgm:constr type="l" for="ch" forName="Text3" refType="w" fact="0.7006"/>
              <dgm:constr type="t" for="ch" forName="Text3" refType="h" fact="0.7974"/>
              <dgm:constr type="w" for="ch" forName="Text3" refType="w" fact="0.2833"/>
              <dgm:constr type="h" for="ch" forName="Text3" refType="h" fact="0.0999"/>
            </dgm:constrLst>
          </dgm:if>
          <dgm:if name="Name7" axis="ch" ptType="node" func="cnt" op="equ" val="4">
            <dgm:alg type="composite">
              <dgm:param type="ar" val="1.6922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l" for="ch" forName="Image1" refType="w" fact="0.1498"/>
              <dgm:constr type="t" for="ch" forName="Image1" refType="h" fact="0.4119"/>
              <dgm:constr type="w" for="ch" forName="Image1" refType="w" fact="0.5634"/>
              <dgm:constr type="h" for="ch" forName="Image1" refType="h" fact="0.5881"/>
              <dgm:constr type="l" for="ch" forName="Accent1" refType="w" fact="0.1774"/>
              <dgm:constr type="t" for="ch" forName="Accent1" refType="h" fact="0.4563"/>
              <dgm:constr type="w" for="ch" forName="Accent1" refType="w" fact="0.5091"/>
              <dgm:constr type="h" for="ch" forName="Accent1" refType="h" fact="0.4958"/>
              <dgm:constr type="l" for="ch" forName="Image4" refType="w" fact="0"/>
              <dgm:constr type="t" for="ch" forName="Image4" refType="h" fact="0.7601"/>
              <dgm:constr type="w" for="ch" forName="Image4" refType="w" fact="0.1316"/>
              <dgm:constr type="h" for="ch" forName="Image4" refType="h" fact="0.2262"/>
              <dgm:constr type="l" for="ch" forName="Accent4" refType="w" fact="0.0136"/>
              <dgm:constr type="t" for="ch" forName="Accent4" refType="h" fact="0.7839"/>
              <dgm:constr type="w" for="ch" forName="Accent4" refType="w" fact="0.1045"/>
              <dgm:constr type="h" for="ch" forName="Accent4" refType="h" fact="0.1806"/>
              <dgm:constr type="l" for="ch" forName="Image3" refType="w" fact="0.7318"/>
              <dgm:constr type="t" for="ch" forName="Image3" refType="h" fact="0.6397"/>
              <dgm:constr type="w" for="ch" forName="Image3" refType="w" fact="0.2682"/>
              <dgm:constr type="h" for="ch" forName="Image3" refType="h" fact="0.2805"/>
              <dgm:constr type="l" for="ch" forName="Accent3" refType="w" fact="0.7455"/>
              <dgm:constr type="t" for="ch" forName="Accent3" refType="h" fact="0.6629"/>
              <dgm:constr type="w" for="ch" forName="Accent3" refType="w" fact="0.2409"/>
              <dgm:constr type="h" for="ch" forName="Accent3" refType="h" fact="0.2344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3806"/>
              <dgm:constr type="l" for="ch" forName="Accent2" refType="w" fact="0.508"/>
              <dgm:constr type="t" for="ch" forName="Accent2" refType="h" fact="0.0231"/>
              <dgm:constr type="w" for="ch" forName="Accent2" refType="w" fact="0.1932"/>
              <dgm:constr type="h" for="ch" forName="Accent2" refType="h" fact="0.3343"/>
              <dgm:constr type="l" for="ch" forName="Text1" refType="w" fact="0.1774"/>
              <dgm:constr type="t" for="ch" forName="Text1" refType="h" fact="0.8032"/>
              <dgm:constr type="w" for="ch" forName="Text1" refType="w" fact="0.5091"/>
              <dgm:constr type="h" for="ch" forName="Text1" refType="h" fact="0.1499"/>
              <dgm:constr type="l" for="ch" forName="Text2" refType="w" fact="0.5078"/>
              <dgm:constr type="t" for="ch" forName="Text2" refType="h" fact="0.2575"/>
              <dgm:constr type="w" for="ch" forName="Text2" refType="w" fact="0.1932"/>
              <dgm:constr type="h" for="ch" forName="Text2" refType="h" fact="0.0999"/>
              <dgm:constr type="l" for="ch" forName="Text3" refType="w" fact="0.7455"/>
              <dgm:constr type="t" for="ch" forName="Text3" refType="h" fact="0.7974"/>
              <dgm:constr type="w" for="ch" forName="Text3" refType="w" fact="0.2409"/>
              <dgm:constr type="h" for="ch" forName="Text3" refType="h" fact="0.0999"/>
              <dgm:constr type="l" for="ch" forName="Text4" refType="w" fact="0.0136"/>
              <dgm:constr type="t" for="ch" forName="Text4" refType="h" fact="0.8647"/>
              <dgm:constr type="w" for="ch" forName="Text4" refType="w" fact="0.1045"/>
              <dgm:constr type="h" for="ch" forName="Text4" refType="h" fact="0.0999"/>
            </dgm:constrLst>
          </dgm:if>
          <dgm:if name="Name8" axis="ch" ptType="node" func="cnt" op="equ" val="5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l" for="ch" forName="Image1" refType="w" fact="0.1498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l" for="ch" forName="Accent1" refType="w" fact="0.1774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l" for="ch" forName="Image4" refType="w" fact="0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l" for="ch" forName="Accent4" refType="w" fact="0.0136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l" for="ch" forName="Image5" refType="w" fact="0.6287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l" for="ch" forName="Accent5" refType="w" fact="0.642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l" for="ch" forName="Image3" refType="w" fact="0.7318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l" for="ch" forName="Accent3" refType="w" fact="0.745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l" for="ch" forName="Accent2" refType="w" fact="0.508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l" for="ch" forName="Text1" refType="w" fact="0.1774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l" for="ch" forName="Text2" refType="w" fact="0.5078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l" for="ch" forName="Text3" refType="w" fact="0.745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l" for="ch" forName="Text5" refType="w" fact="0.642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l" for="ch" forName="Text4" refType="w" fact="0.0136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if>
          <dgm:else name="Name9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primFontSz" for="des" forName="Text6" refType="primFontSz" refFor="des" refForName="Text1" op="equ"/>
              <dgm:constr type="l" for="ch" forName="Image1" refType="w" fact="0.1498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l" for="ch" forName="Accent1" refType="w" fact="0.1774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l" for="ch" forName="Image4" refType="w" fact="0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l" for="ch" forName="Accent4" refType="w" fact="0.0136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l" for="ch" forName="Image5" refType="w" fact="0.6287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l" for="ch" forName="Accent5" refType="w" fact="0.642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l" for="ch" forName="Image3" refType="w" fact="0.7318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l" for="ch" forName="Accent3" refType="w" fact="0.745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l" for="ch" forName="Image2" refType="w" fact="0.4944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l" for="ch" forName="Accent2" refType="w" fact="0.508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l" for="ch" forName="Text1" refType="w" fact="0.1774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l" for="ch" forName="Image6" refType="w" fact="0.151"/>
              <dgm:constr type="t" for="ch" forName="Image6" refType="h" fact="0.7301"/>
              <dgm:constr type="w" for="ch" forName="Image6" refType="w" fact="0.2361"/>
              <dgm:constr type="h" for="ch" forName="Image6" refType="h" fact="0.1604"/>
              <dgm:constr type="l" for="ch" forName="Accent6" refType="w" fact="0.1648"/>
              <dgm:constr type="t" for="ch" forName="Accent6" refType="h" fact="0.7467"/>
              <dgm:constr type="w" for="ch" forName="Accent6" refType="w" fact="0.2091"/>
              <dgm:constr type="h" for="ch" forName="Accent6" refType="h" fact="0.1281"/>
              <dgm:constr type="l" for="ch" forName="Text2" refType="w" fact="0.5078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l" for="ch" forName="Text3" refType="w" fact="0.745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l" for="ch" forName="Text5" refType="w" fact="0.642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l" for="ch" forName="Text6" refType="w" fact="0.1648"/>
              <dgm:constr type="t" for="ch" forName="Text6" refType="h" fact="0.8039"/>
              <dgm:constr type="w" for="ch" forName="Text6" refType="w" fact="0.2091"/>
              <dgm:constr type="h" for="ch" forName="Text6" refType="h" fact="0.0709"/>
              <dgm:constr type="l" for="ch" forName="Text4" refType="w" fact="0.0136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else>
        </dgm:choose>
      </dgm:if>
      <dgm:else name="Name10">
        <dgm:choose name="Name11">
          <dgm:if name="Name12" axis="ch" ptType="node" func="cnt" op="equ" val="1">
            <dgm:alg type="composite">
              <dgm:param type="ar" val="1.62"/>
            </dgm:alg>
            <dgm:constrLst>
              <dgm:constr type="primFontSz" for="des" forName="Text1" val="65"/>
              <dgm:constr type="l" for="ch" forName="Image1" refType="w" fact="0"/>
              <dgm:constr type="t" for="ch" forName="Image1" refType="h" fact="0"/>
              <dgm:constr type="w" for="ch" forName="Image1" refType="w"/>
              <dgm:constr type="h" for="ch" forName="Image1" refType="h"/>
              <dgm:constr type="l" for="ch" forName="Accent1" refType="w" fact="0.0491"/>
              <dgm:constr type="t" for="ch" forName="Accent1" refType="h" fact="0.0756"/>
              <dgm:constr type="w" for="ch" forName="Accent1" refType="w" fact="0.9035"/>
              <dgm:constr type="h" for="ch" forName="Accent1" refType="h" fact="0.8429"/>
              <dgm:constr type="l" for="ch" forName="Text1" refType="w" fact="0.0491"/>
              <dgm:constr type="t" for="ch" forName="Text1" refType="h" fact="0.6654"/>
              <dgm:constr type="w" for="ch" forName="Text1" refType="w" fact="0.9035"/>
              <dgm:constr type="h" for="ch" forName="Text1" refType="h" fact="0.2548"/>
            </dgm:constrLst>
          </dgm:if>
          <dgm:if name="Name13" axis="ch" ptType="node" func="cnt" op="equ" val="2">
            <dgm:alg type="composite">
              <dgm:param type="ar" val="0.9528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r" for="ch" forName="Image1" refType="w"/>
              <dgm:constr type="t" for="ch" forName="Image1" refType="h" fact="0.4119"/>
              <dgm:constr type="w" for="ch" forName="Image1" refType="w" fact="0.997"/>
              <dgm:constr type="h" for="ch" forName="Image1" refType="h" fact="0.5881"/>
              <dgm:constr type="r" for="ch" forName="Accent1" refType="w" fact="0.951"/>
              <dgm:constr type="t" for="ch" forName="Accent1" refType="h" fact="0.4563"/>
              <dgm:constr type="w" for="ch" forName="Accent1" refType="w" fact="0.9008"/>
              <dgm:constr type="h" for="ch" forName="Accent1" refType="h" fact="0.4958"/>
              <dgm:constr type="r" for="ch" forName="Image2" refType="w" fact="0.3901"/>
              <dgm:constr type="t" for="ch" forName="Image2" refType="h" fact="0"/>
              <dgm:constr type="w" for="ch" forName="Image2" refType="w" fact="0.3901"/>
              <dgm:constr type="h" for="ch" forName="Image2" refType="h" fact="0.3806"/>
              <dgm:constr type="r" for="ch" forName="Accent2" refType="w" fact="0.3662"/>
              <dgm:constr type="t" for="ch" forName="Accent2" refType="h" fact="0.0231"/>
              <dgm:constr type="w" for="ch" forName="Accent2" refType="w" fact="0.3418"/>
              <dgm:constr type="h" for="ch" forName="Accent2" refType="h" fact="0.3343"/>
              <dgm:constr type="r" for="ch" forName="Text1" refType="w" fact="0.951"/>
              <dgm:constr type="t" for="ch" forName="Text1" refType="h" fact="0.8032"/>
              <dgm:constr type="w" for="ch" forName="Text1" refType="w" fact="0.9008"/>
              <dgm:constr type="h" for="ch" forName="Text1" refType="h" fact="0.1499"/>
              <dgm:constr type="r" for="ch" forName="Text2" refType="w" fact="0.3665"/>
              <dgm:constr type="t" for="ch" forName="Text2" refType="h" fact="0.2575"/>
              <dgm:constr type="w" for="ch" forName="Text2" refType="w" fact="0.3418"/>
              <dgm:constr type="h" for="ch" forName="Text2" refType="h" fact="0.0999"/>
            </dgm:constrLst>
          </dgm:if>
          <dgm:if name="Name14" axis="ch" ptType="node" func="cnt" op="equ" val="3">
            <dgm:alg type="composite">
              <dgm:param type="ar" val="1.4351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r" for="ch" forName="Image1" refType="w"/>
              <dgm:constr type="t" for="ch" forName="Image1" refType="h" fact="0.4119"/>
              <dgm:constr type="w" for="ch" forName="Image1" refType="w" fact="0.6627"/>
              <dgm:constr type="h" for="ch" forName="Image1" refType="h" fact="0.5881"/>
              <dgm:constr type="r" for="ch" forName="Accent1" refType="w" fact="0.9674"/>
              <dgm:constr type="t" for="ch" forName="Accent1" refType="h" fact="0.4563"/>
              <dgm:constr type="w" for="ch" forName="Accent1" refType="w" fact="0.5988"/>
              <dgm:constr type="h" for="ch" forName="Accent1" refType="h" fact="0.4958"/>
              <dgm:constr type="r" for="ch" forName="Image3" refType="w" fact="0.3154"/>
              <dgm:constr type="t" for="ch" forName="Image3" refType="h" fact="0.6397"/>
              <dgm:constr type="w" for="ch" forName="Image3" refType="w" fact="0.3154"/>
              <dgm:constr type="h" for="ch" forName="Image3" refType="h" fact="0.2805"/>
              <dgm:constr type="r" for="ch" forName="Accent3" refType="w" fact="0.2994"/>
              <dgm:constr type="t" for="ch" forName="Accent3" refType="h" fact="0.6629"/>
              <dgm:constr type="w" for="ch" forName="Accent3" refType="w" fact="0.2833"/>
              <dgm:constr type="h" for="ch" forName="Accent3" refType="h" fact="0.2344"/>
              <dgm:constr type="r" for="ch" forName="Image2" refType="w" fact="0.5946"/>
              <dgm:constr type="t" for="ch" forName="Image2" refType="h" fact="0"/>
              <dgm:constr type="w" for="ch" forName="Image2" refType="w" fact="0.2593"/>
              <dgm:constr type="h" for="ch" forName="Image2" refType="h" fact="0.3806"/>
              <dgm:constr type="r" for="ch" forName="Accent2" refType="w" fact="0.5787"/>
              <dgm:constr type="t" for="ch" forName="Accent2" refType="h" fact="0.0231"/>
              <dgm:constr type="w" for="ch" forName="Accent2" refType="w" fact="0.2272"/>
              <dgm:constr type="h" for="ch" forName="Accent2" refType="h" fact="0.3343"/>
              <dgm:constr type="r" for="ch" forName="Text1" refType="w" fact="0.9674"/>
              <dgm:constr type="t" for="ch" forName="Text1" refType="h" fact="0.8032"/>
              <dgm:constr type="w" for="ch" forName="Text1" refType="w" fact="0.5988"/>
              <dgm:constr type="h" for="ch" forName="Text1" refType="h" fact="0.1499"/>
              <dgm:constr type="r" for="ch" forName="Text2" refType="w" fact="0.5789"/>
              <dgm:constr type="t" for="ch" forName="Text2" refType="h" fact="0.2575"/>
              <dgm:constr type="w" for="ch" forName="Text2" refType="w" fact="0.2272"/>
              <dgm:constr type="h" for="ch" forName="Text2" refType="h" fact="0.0999"/>
              <dgm:constr type="r" for="ch" forName="Text3" refType="w" fact="0.2994"/>
              <dgm:constr type="t" for="ch" forName="Text3" refType="h" fact="0.7974"/>
              <dgm:constr type="w" for="ch" forName="Text3" refType="w" fact="0.2833"/>
              <dgm:constr type="h" for="ch" forName="Text3" refType="h" fact="0.0999"/>
            </dgm:constrLst>
          </dgm:if>
          <dgm:if name="Name15" axis="ch" ptType="node" func="cnt" op="equ" val="4">
            <dgm:alg type="composite">
              <dgm:param type="ar" val="1.6922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r" for="ch" forName="Image1" refType="w" fact="0.8502"/>
              <dgm:constr type="t" for="ch" forName="Image1" refType="h" fact="0.4119"/>
              <dgm:constr type="w" for="ch" forName="Image1" refType="w" fact="0.5634"/>
              <dgm:constr type="h" for="ch" forName="Image1" refType="h" fact="0.5881"/>
              <dgm:constr type="r" for="ch" forName="Accent1" refType="w" fact="0.8226"/>
              <dgm:constr type="t" for="ch" forName="Accent1" refType="h" fact="0.4563"/>
              <dgm:constr type="w" for="ch" forName="Accent1" refType="w" fact="0.5091"/>
              <dgm:constr type="h" for="ch" forName="Accent1" refType="h" fact="0.4958"/>
              <dgm:constr type="r" for="ch" forName="Image4" refType="w"/>
              <dgm:constr type="t" for="ch" forName="Image4" refType="h" fact="0.7601"/>
              <dgm:constr type="w" for="ch" forName="Image4" refType="w" fact="0.1316"/>
              <dgm:constr type="h" for="ch" forName="Image4" refType="h" fact="0.2262"/>
              <dgm:constr type="r" for="ch" forName="Accent4" refType="w" fact="0.9864"/>
              <dgm:constr type="t" for="ch" forName="Accent4" refType="h" fact="0.7839"/>
              <dgm:constr type="w" for="ch" forName="Accent4" refType="w" fact="0.1045"/>
              <dgm:constr type="h" for="ch" forName="Accent4" refType="h" fact="0.1806"/>
              <dgm:constr type="r" for="ch" forName="Image3" refType="w" fact="0.2682"/>
              <dgm:constr type="t" for="ch" forName="Image3" refType="h" fact="0.6397"/>
              <dgm:constr type="w" for="ch" forName="Image3" refType="w" fact="0.2682"/>
              <dgm:constr type="h" for="ch" forName="Image3" refType="h" fact="0.2805"/>
              <dgm:constr type="r" for="ch" forName="Accent3" refType="w" fact="0.2545"/>
              <dgm:constr type="t" for="ch" forName="Accent3" refType="h" fact="0.6629"/>
              <dgm:constr type="w" for="ch" forName="Accent3" refType="w" fact="0.2409"/>
              <dgm:constr type="h" for="ch" forName="Accent3" refType="h" fact="0.2344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3806"/>
              <dgm:constr type="r" for="ch" forName="Accent2" refType="w" fact="0.492"/>
              <dgm:constr type="t" for="ch" forName="Accent2" refType="h" fact="0.0231"/>
              <dgm:constr type="w" for="ch" forName="Accent2" refType="w" fact="0.1932"/>
              <dgm:constr type="h" for="ch" forName="Accent2" refType="h" fact="0.3343"/>
              <dgm:constr type="r" for="ch" forName="Text1" refType="w" fact="0.8226"/>
              <dgm:constr type="t" for="ch" forName="Text1" refType="h" fact="0.8032"/>
              <dgm:constr type="w" for="ch" forName="Text1" refType="w" fact="0.5091"/>
              <dgm:constr type="h" for="ch" forName="Text1" refType="h" fact="0.1499"/>
              <dgm:constr type="r" for="ch" forName="Text2" refType="w" fact="0.4922"/>
              <dgm:constr type="t" for="ch" forName="Text2" refType="h" fact="0.2575"/>
              <dgm:constr type="w" for="ch" forName="Text2" refType="w" fact="0.1932"/>
              <dgm:constr type="h" for="ch" forName="Text2" refType="h" fact="0.0999"/>
              <dgm:constr type="r" for="ch" forName="Text3" refType="w" fact="0.2545"/>
              <dgm:constr type="t" for="ch" forName="Text3" refType="h" fact="0.7974"/>
              <dgm:constr type="w" for="ch" forName="Text3" refType="w" fact="0.2409"/>
              <dgm:constr type="h" for="ch" forName="Text3" refType="h" fact="0.0999"/>
              <dgm:constr type="r" for="ch" forName="Text4" refType="w" fact="0.9864"/>
              <dgm:constr type="t" for="ch" forName="Text4" refType="h" fact="0.8647"/>
              <dgm:constr type="w" for="ch" forName="Text4" refType="w" fact="0.1045"/>
              <dgm:constr type="h" for="ch" forName="Text4" refType="h" fact="0.0999"/>
            </dgm:constrLst>
          </dgm:if>
          <dgm:if name="Name16" axis="ch" ptType="node" func="cnt" op="equ" val="5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r" for="ch" forName="Image1" refType="w" fact="0.8502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r" for="ch" forName="Accent1" refType="w" fact="0.8226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r" for="ch" forName="Image4" refType="w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r" for="ch" forName="Accent4" refType="w" fact="0.9864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r" for="ch" forName="Image5" refType="w" fact="0.3723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r" for="ch" forName="Accent5" refType="w" fact="0.358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r" for="ch" forName="Image3" refType="w" fact="0.2682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r" for="ch" forName="Accent3" refType="w" fact="0.254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r" for="ch" forName="Accent2" refType="w" fact="0.492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r" for="ch" forName="Text1" refType="w" fact="0.8226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r" for="ch" forName="Text2" refType="w" fact="0.4922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r" for="ch" forName="Text3" refType="w" fact="0.254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r" for="ch" forName="Text5" refType="w" fact="0.358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r" for="ch" forName="Text4" refType="w" fact="0.9864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if>
          <dgm:else name="Name17">
            <dgm:alg type="composite">
              <dgm:param type="ar" val="1.1999"/>
            </dgm:alg>
            <dgm:constrLst>
              <dgm:constr type="primFontSz" for="des" forName="Text1" val="65"/>
              <dgm:constr type="primFontSz" for="des" forName="Text2" refType="primFontSz" refFor="des" refForName="Text1" op="equ"/>
              <dgm:constr type="primFontSz" for="des" forName="Text3" refType="primFontSz" refFor="des" refForName="Text1" op="equ"/>
              <dgm:constr type="primFontSz" for="des" forName="Text4" refType="primFontSz" refFor="des" refForName="Text1" op="equ"/>
              <dgm:constr type="primFontSz" for="des" forName="Text5" refType="primFontSz" refFor="des" refForName="Text1" op="equ"/>
              <dgm:constr type="primFontSz" for="des" forName="Text6" refType="primFontSz" refFor="des" refForName="Text1" op="equ"/>
              <dgm:constr type="r" for="ch" forName="Image1" refType="w" fact="0.8502"/>
              <dgm:constr type="t" for="ch" forName="Image1" refType="h" fact="0.2921"/>
              <dgm:constr type="w" for="ch" forName="Image1" refType="w" fact="0.5634"/>
              <dgm:constr type="h" for="ch" forName="Image1" refType="h" fact="0.417"/>
              <dgm:constr type="r" for="ch" forName="Accent1" refType="w" fact="0.8226"/>
              <dgm:constr type="t" for="ch" forName="Accent1" refType="h" fact="0.3236"/>
              <dgm:constr type="w" for="ch" forName="Accent1" refType="w" fact="0.5091"/>
              <dgm:constr type="h" for="ch" forName="Accent1" refType="h" fact="0.3515"/>
              <dgm:constr type="r" for="ch" forName="Image4" refType="w"/>
              <dgm:constr type="t" for="ch" forName="Image4" refType="h" fact="0.539"/>
              <dgm:constr type="w" for="ch" forName="Image4" refType="w" fact="0.1316"/>
              <dgm:constr type="h" for="ch" forName="Image4" refType="h" fact="0.1604"/>
              <dgm:constr type="r" for="ch" forName="Accent4" refType="w" fact="0.9864"/>
              <dgm:constr type="t" for="ch" forName="Accent4" refType="h" fact="0.5559"/>
              <dgm:constr type="w" for="ch" forName="Accent4" refType="w" fact="0.1045"/>
              <dgm:constr type="h" for="ch" forName="Accent4" refType="h" fact="0.1281"/>
              <dgm:constr type="r" for="ch" forName="Image5" refType="w" fact="0.3713"/>
              <dgm:constr type="t" for="ch" forName="Image5" refType="h" fact="0.7301"/>
              <dgm:constr type="w" for="ch" forName="Image5" refType="w" fact="0.2318"/>
              <dgm:constr type="h" for="ch" forName="Image5" refType="h" fact="0.2699"/>
              <dgm:constr type="r" for="ch" forName="Accent5" refType="w" fact="0.358"/>
              <dgm:constr type="t" for="ch" forName="Accent5" refType="h" fact="0.7467"/>
              <dgm:constr type="w" for="ch" forName="Accent5" refType="w" fact="0.2045"/>
              <dgm:constr type="h" for="ch" forName="Accent5" refType="h" fact="0.2371"/>
              <dgm:constr type="r" for="ch" forName="Image3" refType="w" fact="0.2682"/>
              <dgm:constr type="t" for="ch" forName="Image3" refType="h" fact="0.4536"/>
              <dgm:constr type="w" for="ch" forName="Image3" refType="w" fact="0.2682"/>
              <dgm:constr type="h" for="ch" forName="Image3" refType="h" fact="0.1989"/>
              <dgm:constr type="r" for="ch" forName="Accent3" refType="w" fact="0.2545"/>
              <dgm:constr type="t" for="ch" forName="Accent3" refType="h" fact="0.4701"/>
              <dgm:constr type="w" for="ch" forName="Accent3" refType="w" fact="0.2409"/>
              <dgm:constr type="h" for="ch" forName="Accent3" refType="h" fact="0.1662"/>
              <dgm:constr type="r" for="ch" forName="Image2" refType="w" fact="0.5056"/>
              <dgm:constr type="t" for="ch" forName="Image2" refType="h" fact="0"/>
              <dgm:constr type="w" for="ch" forName="Image2" refType="w" fact="0.2205"/>
              <dgm:constr type="h" for="ch" forName="Image2" refType="h" fact="0.2699"/>
              <dgm:constr type="r" for="ch" forName="Accent2" refType="w" fact="0.492"/>
              <dgm:constr type="t" for="ch" forName="Accent2" refType="h" fact="0.0164"/>
              <dgm:constr type="w" for="ch" forName="Accent2" refType="w" fact="0.1932"/>
              <dgm:constr type="h" for="ch" forName="Accent2" refType="h" fact="0.2371"/>
              <dgm:constr type="r" for="ch" forName="Text1" refType="w" fact="0.8226"/>
              <dgm:constr type="t" for="ch" forName="Text1" refType="h" fact="0.5695"/>
              <dgm:constr type="w" for="ch" forName="Text1" refType="w" fact="0.5091"/>
              <dgm:constr type="h" for="ch" forName="Text1" refType="h" fact="0.1063"/>
              <dgm:constr type="r" for="ch" forName="Image6" refType="w" fact="0.849"/>
              <dgm:constr type="t" for="ch" forName="Image6" refType="h" fact="0.7301"/>
              <dgm:constr type="w" for="ch" forName="Image6" refType="w" fact="0.2361"/>
              <dgm:constr type="h" for="ch" forName="Image6" refType="h" fact="0.1604"/>
              <dgm:constr type="r" for="ch" forName="Accent6" refType="w" fact="0.8352"/>
              <dgm:constr type="t" for="ch" forName="Accent6" refType="h" fact="0.7467"/>
              <dgm:constr type="w" for="ch" forName="Accent6" refType="w" fact="0.2091"/>
              <dgm:constr type="h" for="ch" forName="Accent6" refType="h" fact="0.1281"/>
              <dgm:constr type="r" for="ch" forName="Text2" refType="w" fact="0.4922"/>
              <dgm:constr type="t" for="ch" forName="Text2" refType="h" fact="0.1826"/>
              <dgm:constr type="w" for="ch" forName="Text2" refType="w" fact="0.1932"/>
              <dgm:constr type="h" for="ch" forName="Text2" refType="h" fact="0.0709"/>
              <dgm:constr type="r" for="ch" forName="Text3" refType="w" fact="0.2545"/>
              <dgm:constr type="t" for="ch" forName="Text3" refType="h" fact="0.5655"/>
              <dgm:constr type="w" for="ch" forName="Text3" refType="w" fact="0.2409"/>
              <dgm:constr type="h" for="ch" forName="Text3" refType="h" fact="0.0709"/>
              <dgm:constr type="r" for="ch" forName="Text5" refType="w" fact="0.358"/>
              <dgm:constr type="t" for="ch" forName="Text5" refType="h" fact="0.9129"/>
              <dgm:constr type="w" for="ch" forName="Text5" refType="w" fact="0.2045"/>
              <dgm:constr type="h" for="ch" forName="Text5" refType="h" fact="0.0709"/>
              <dgm:constr type="r" for="ch" forName="Text6" refType="w" fact="0.8352"/>
              <dgm:constr type="t" for="ch" forName="Text6" refType="h" fact="0.8039"/>
              <dgm:constr type="w" for="ch" forName="Text6" refType="w" fact="0.2091"/>
              <dgm:constr type="h" for="ch" forName="Text6" refType="h" fact="0.0709"/>
              <dgm:constr type="r" for="ch" forName="Text4" refType="w" fact="0.9864"/>
              <dgm:constr type="t" for="ch" forName="Text4" refType="h" fact="0.6132"/>
              <dgm:constr type="w" for="ch" forName="Text4" refType="w" fact="0.1045"/>
              <dgm:constr type="h" for="ch" forName="Text4" refType="h" fact="0.0709"/>
            </dgm:constrLst>
          </dgm:else>
        </dgm:choose>
      </dgm:else>
    </dgm:choose>
    <dgm:forEach name="wrapper" axis="self" ptType="parTrans">
      <dgm:forEach name="ImageRepeat" axis="self"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forEach>
      <dgm:forEach name="accentRepeat" axis="self">
        <dgm:layoutNode name="Accent" styleLbl="parChTrans1D1">
          <dgm:alg type="sp"/>
          <dgm:shape xmlns:r="http://schemas.openxmlformats.org/officeDocument/2006/relationships" type="rect" r:blip="">
            <dgm:adjLst/>
          </dgm:shape>
          <dgm:presOf/>
        </dgm:layoutNode>
      </dgm:forEach>
    </dgm:forEach>
    <dgm:forEach name="Name18" axis="ch" ptType="node" cnt="1">
      <dgm:layoutNode name="Image1">
        <dgm:alg type="sp"/>
        <dgm:shape xmlns:r="http://schemas.openxmlformats.org/officeDocument/2006/relationships" r:blip="">
          <dgm:adjLst/>
        </dgm:shape>
        <dgm:presOf/>
        <dgm:forEach name="Name19" ref="ImageRepeat"/>
      </dgm:layoutNode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"/>
      </dgm:layoutNode>
      <dgm:layoutNode name="Text1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  <dgm:param type="lnSpPar" val="100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1" axis="ch" ptType="node" st="2" cnt="1">
      <dgm:layoutNode name="Image2">
        <dgm:alg type="sp"/>
        <dgm:shape xmlns:r="http://schemas.openxmlformats.org/officeDocument/2006/relationships" r:blip="">
          <dgm:adjLst/>
        </dgm:shape>
        <dgm:presOf/>
        <dgm:forEach name="Name22" ref="ImageRepeat"/>
      </dgm:layoutNode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23" ref="accentRepeat"/>
      </dgm:layoutNode>
      <dgm:layoutNode name="Text2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4" axis="ch" ptType="node" st="3" cnt="1">
      <dgm:layoutNode name="Image3">
        <dgm:alg type="sp"/>
        <dgm:shape xmlns:r="http://schemas.openxmlformats.org/officeDocument/2006/relationships" r:blip="">
          <dgm:adjLst/>
        </dgm:shape>
        <dgm:presOf/>
        <dgm:forEach name="Name25" ref="ImageRepeat"/>
      </dgm:layoutNode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26" ref="accentRepeat"/>
      </dgm:layoutNode>
      <dgm:layoutNode name="Text3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27" axis="ch" ptType="node" st="4" cnt="1">
      <dgm:layoutNode name="Image4">
        <dgm:alg type="sp"/>
        <dgm:shape xmlns:r="http://schemas.openxmlformats.org/officeDocument/2006/relationships" r:blip="">
          <dgm:adjLst/>
        </dgm:shape>
        <dgm:presOf/>
        <dgm:forEach name="Name28" ref="ImageRepeat"/>
      </dgm:layoutNode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9" ref="accentRepeat"/>
      </dgm:layoutNode>
      <dgm:layoutNode name="Text4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30" axis="ch" ptType="node" st="5" cnt="1">
      <dgm:layoutNode name="Image5">
        <dgm:alg type="sp"/>
        <dgm:shape xmlns:r="http://schemas.openxmlformats.org/officeDocument/2006/relationships" r:blip="">
          <dgm:adjLst/>
        </dgm:shape>
        <dgm:presOf/>
        <dgm:forEach name="Name31" ref="ImageRepeat"/>
      </dgm:layoutNode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Text5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  <dgm:forEach name="Name33" axis="ch" ptType="node" st="6" cnt="1">
      <dgm:layoutNode name="Image6">
        <dgm:alg type="sp"/>
        <dgm:shape xmlns:r="http://schemas.openxmlformats.org/officeDocument/2006/relationships" r:blip="">
          <dgm:adjLst/>
        </dgm:shape>
        <dgm:presOf/>
        <dgm:forEach name="Name34" ref="ImageRepeat"/>
      </dgm:layoutNode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Text6" styleLbl="alignImgPlace1">
        <dgm:varLst>
          <dgm:chMax val="0"/>
          <dgm:chPref val="0"/>
          <dgm:bulletEnabled val="1"/>
        </dgm:varLst>
        <dgm:alg type="tx">
          <dgm:param type="parTxLTRAlign" val="r"/>
          <dgm:param type="shpTxLTRAlignCh" val="r"/>
          <dgm:param type="txAnchorVert" val="b"/>
          <dgm:param type="txAnchorVertCh" val="b"/>
        </dgm:alg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lMarg" refType="primFontSz" fact="0.15"/>
          <dgm:constr type="rMarg" refType="primFontSz" fact="0.15"/>
          <dgm:constr type="tMarg" refType="primFontSz" fact="0.05"/>
          <dgm:constr type="bMarg" refType="primFontSz" fact="0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D96CD-F9A7-4B23-9F0C-9C94434A7F7D}" type="datetimeFigureOut">
              <a:rPr lang="pt-PT" smtClean="0"/>
              <a:t>04-10-2011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CDB76-1492-4126-9760-4CBB7CB80B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36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80C6F-1AC0-45E8-AE4C-9DD1ADA0D880}" type="datetimeFigureOut">
              <a:rPr lang="pt-PT" smtClean="0"/>
              <a:t>04-10-2011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54-1482-4D08-B801-58AD7081021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731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06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858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dirty="0" smtClean="0"/>
              <a:t>Encontram-se dentro dos projectos BizTalk, integrados no Visual </a:t>
            </a:r>
            <a:r>
              <a:rPr lang="pt-PT" sz="1200" dirty="0" err="1" smtClean="0"/>
              <a:t>Studio</a:t>
            </a:r>
            <a:endParaRPr lang="pt-PT" sz="1200" dirty="0" smtClean="0"/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Composto essencialmente por 3 módulos:</a:t>
            </a:r>
          </a:p>
          <a:p>
            <a:pPr lvl="0"/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Esquema de Origem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pt-P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0"/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Esquema de Destino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</a:t>
            </a:r>
            <a:r>
              <a:rPr lang="pt-P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0"/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Grelha de mapeamento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</a:t>
            </a:r>
            <a:r>
              <a:rPr lang="pt-P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Esta zona desempenha um papel crítico na definição de mapas, contendo as ligações e as </a:t>
            </a:r>
            <a:r>
              <a:rPr lang="pt-P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functoids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iram controlar a forma como os dados de origem da mensagem são transformados, de acordo com o esquema de destino, para a mensagem final.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mapa pode ter até 20 páginas (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</a:t>
            </a:r>
            <a:r>
              <a:rPr lang="pt-P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acedíveis através dos separadores (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Janela de Ferramentas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toolbox</a:t>
            </a:r>
            <a:r>
              <a:rPr lang="pt-P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Providencia acesso a todas as </a:t>
            </a:r>
            <a:r>
              <a:rPr lang="pt-P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functoids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podemos utilizar nos mapas.</a:t>
            </a:r>
          </a:p>
          <a:p>
            <a:r>
              <a:rPr lang="pt-PT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Janela de Propriedades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pt-PT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19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5274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527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5708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985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EE754-1482-4D08-B801-58AD7081021E}" type="slidenum">
              <a:rPr lang="pt-PT" smtClean="0"/>
              <a:t>24</a:t>
            </a:fld>
            <a:endParaRPr lang="pt-PT"/>
          </a:p>
        </p:txBody>
      </p:sp>
    </p:spTree>
    <p:extLst/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0" y="0"/>
            <a:ext cx="9944100" cy="6886575"/>
          </a:xfrm>
          <a:prstGeom prst="rect">
            <a:avLst/>
          </a:prstGeom>
          <a:ex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F5BEEB0-7B98-42C2-9422-F0A1629F08D3}" type="datetimeFigureOut">
              <a:rPr lang="pt-PT" smtClean="0"/>
              <a:t>04-10-2011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5073CE8-BEDF-4976-A928-DDF569DB4EFC}" type="slidenum">
              <a:rPr lang="pt-PT" smtClean="0"/>
              <a:t>‹#›</a:t>
            </a:fld>
            <a:endParaRPr lang="pt-PT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0" y="0"/>
            <a:ext cx="9944100" cy="6886575"/>
          </a:xfrm>
          <a:prstGeom prst="rect">
            <a:avLst/>
          </a:prstGeom>
          <a:ex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/>
          </a:blip>
          <a:srcRect/>
          <a:stretch>
            <a:fillRect/>
          </a:stretch>
        </p:blipFill>
        <p:spPr bwMode="auto">
          <a:xfrm>
            <a:off x="0" y="0"/>
            <a:ext cx="9944100" cy="6886575"/>
          </a:xfrm>
          <a:prstGeom prst="rect">
            <a:avLst/>
          </a:prstGeom>
          <a:ex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PT" dirty="0"/>
          </a:p>
        </p:txBody>
      </p:sp>
      <p:pic>
        <p:nvPicPr>
          <p:cNvPr id="8" name="Picture 9" descr="logo.png"/>
          <p:cNvPicPr>
            <a:picLocks noChangeAspect="1"/>
          </p:cNvPicPr>
          <p:nvPr/>
        </p:nvPicPr>
        <p:blipFill>
          <a:blip r:embed="rId15">
            <a:extLst/>
          </a:blip>
          <a:srcRect/>
          <a:stretch>
            <a:fillRect/>
          </a:stretch>
        </p:blipFill>
        <p:spPr bwMode="auto">
          <a:xfrm>
            <a:off x="7859378" y="6075966"/>
            <a:ext cx="2046622" cy="853696"/>
          </a:xfrm>
          <a:prstGeom prst="rect">
            <a:avLst/>
          </a:prstGeom>
          <a:extLst/>
        </p:spPr>
      </p:pic>
      <p:pic>
        <p:nvPicPr>
          <p:cNvPr id="11" name="Picture 7" descr="Logo Net H.png"/>
          <p:cNvPicPr>
            <a:picLocks noChangeAspect="1"/>
          </p:cNvPicPr>
          <p:nvPr userDrawn="1"/>
        </p:nvPicPr>
        <p:blipFill>
          <a:blip r:embed="rId16">
            <a:extLst/>
          </a:blip>
          <a:srcRect/>
          <a:stretch>
            <a:fillRect/>
          </a:stretch>
        </p:blipFill>
        <p:spPr bwMode="auto">
          <a:xfrm>
            <a:off x="166654" y="6366684"/>
            <a:ext cx="1103319" cy="272261"/>
          </a:xfrm>
          <a:prstGeom prst="rect">
            <a:avLst/>
          </a:prstGeom>
          <a:extLst/>
        </p:spPr>
      </p:pic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netponto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sandroaspbiztalkblog.wordpress.com/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mvp.support.microsoft.com/profile/Sandro.Pereira" TargetMode="External"/><Relationship Id="rId11" Type="http://schemas.openxmlformats.org/officeDocument/2006/relationships/hyperlink" Target="http://pt.linkedin.com/in/sandropereira" TargetMode="External"/><Relationship Id="rId5" Type="http://schemas.openxmlformats.org/officeDocument/2006/relationships/hyperlink" Target="http://social.msdn.microsoft.com/profile/sandro%20pereira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biztalkbrasil.com.br/" TargetMode="External"/><Relationship Id="rId9" Type="http://schemas.openxmlformats.org/officeDocument/2006/relationships/hyperlink" Target="http://www.devscope.net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microsoft.com/portugal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8.jpeg"/><Relationship Id="rId4" Type="http://schemas.openxmlformats.org/officeDocument/2006/relationships/hyperlink" Target="http://www.novabase.pt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mailto:sandro.pereira@devscope.net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witter.com/#!/sandro_asp" TargetMode="External"/><Relationship Id="rId5" Type="http://schemas.openxmlformats.org/officeDocument/2006/relationships/hyperlink" Target="https://mvp.support.microsoft.com/profile/Sandro.Pereira" TargetMode="External"/><Relationship Id="rId4" Type="http://schemas.openxmlformats.org/officeDocument/2006/relationships/hyperlink" Target="http://sandroaspbiztalkblog.wordpress.com/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wmf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emf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67890"/>
            <a:ext cx="9906000" cy="2357454"/>
          </a:xfrm>
        </p:spPr>
        <p:txBody>
          <a:bodyPr>
            <a:normAutofit/>
          </a:bodyPr>
          <a:lstStyle/>
          <a:p>
            <a:pPr algn="r"/>
            <a:r>
              <a:rPr lang="pt-PT" dirty="0"/>
              <a:t>BizTalk Mapper: Como funcionam os mapas em BizTalk Server 2010</a:t>
            </a:r>
            <a:br>
              <a:rPr lang="pt-PT" dirty="0"/>
            </a:br>
            <a:r>
              <a:rPr lang="pt-PT" sz="3200" dirty="0" smtClean="0">
                <a:solidFill>
                  <a:schemeClr val="bg1">
                    <a:lumMod val="50000"/>
                  </a:schemeClr>
                </a:solidFill>
              </a:rPr>
              <a:t>Sandro Pereira</a:t>
            </a:r>
            <a:endParaRPr lang="pt-PT" sz="2100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 descr="logo.png">
            <a:hlinkClick r:id="rId4"/>
          </p:cNvPr>
          <p:cNvPicPr>
            <a:picLocks noChangeAspect="1"/>
          </p:cNvPicPr>
          <p:nvPr/>
        </p:nvPicPr>
        <p:blipFill rotWithShape="1">
          <a:blip r:embed="rId5">
            <a:extLst/>
          </a:blip>
          <a:srcRect l="1471" r="13898" b="25009"/>
          <a:stretch/>
        </p:blipFill>
        <p:spPr bwMode="auto">
          <a:xfrm>
            <a:off x="848544" y="571480"/>
            <a:ext cx="7160237" cy="264565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extLst/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643734" y="171424"/>
            <a:ext cx="3238488" cy="75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 smtClean="0">
                <a:hlinkClick r:id="rId4"/>
              </a:rPr>
              <a:t>http://netponto.org</a:t>
            </a:r>
            <a:endParaRPr lang="pt-PT" sz="2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38092" y="214290"/>
            <a:ext cx="6357982" cy="757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4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23ª Reunião Lisboa - 24/09/2011</a:t>
            </a:r>
            <a:endParaRPr lang="pt-PT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080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2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9"/>
    </mc:Choice>
    <mc:Fallback xmlns="">
      <p:transition spd="slow" advTm="82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Princípios básicos dos </a:t>
            </a:r>
            <a:r>
              <a:rPr lang="pt-PT" dirty="0" smtClean="0"/>
              <a:t>Mapas</a:t>
            </a:r>
            <a:endParaRPr lang="pt-PT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4200" dirty="0" smtClean="0"/>
              <a:t>Permitem transformar mensagens </a:t>
            </a:r>
            <a:r>
              <a:rPr lang="pt-PT" sz="4200" dirty="0"/>
              <a:t>XML </a:t>
            </a:r>
            <a:r>
              <a:rPr lang="pt-PT" sz="4200" dirty="0" smtClean="0"/>
              <a:t>de um </a:t>
            </a:r>
            <a:r>
              <a:rPr lang="pt-PT" sz="4200" dirty="0" err="1" smtClean="0"/>
              <a:t>Schema</a:t>
            </a:r>
            <a:r>
              <a:rPr lang="pt-PT" sz="4200" dirty="0" smtClean="0"/>
              <a:t> para outro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4200" dirty="0" smtClean="0"/>
              <a:t>Gera </a:t>
            </a:r>
            <a:r>
              <a:rPr lang="en-AU" sz="4200" dirty="0"/>
              <a:t>um </a:t>
            </a:r>
            <a:r>
              <a:rPr lang="en-AU" sz="4200" dirty="0" err="1"/>
              <a:t>documento</a:t>
            </a:r>
            <a:r>
              <a:rPr lang="en-AU" sz="4200" dirty="0"/>
              <a:t> </a:t>
            </a:r>
            <a:r>
              <a:rPr lang="en-US" sz="4200" dirty="0" smtClean="0"/>
              <a:t>XSLT (</a:t>
            </a:r>
            <a:r>
              <a:rPr lang="en-US" sz="4200" i="1" dirty="0" smtClean="0"/>
              <a:t>Extensible </a:t>
            </a:r>
            <a:r>
              <a:rPr lang="en-US" sz="4200" i="1" dirty="0" err="1" smtClean="0"/>
              <a:t>Stylesheet</a:t>
            </a:r>
            <a:r>
              <a:rPr lang="en-US" sz="4200" i="1" dirty="0" smtClean="0"/>
              <a:t> Language Transformation</a:t>
            </a:r>
            <a:r>
              <a:rPr lang="en-US" sz="4200" dirty="0" smtClean="0"/>
              <a:t>)</a:t>
            </a:r>
            <a:endParaRPr lang="en-AU" sz="420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XSLT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1340768"/>
            <a:ext cx="8208912" cy="499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2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Functoids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6473924" cy="4525963"/>
          </a:xfrm>
        </p:spPr>
        <p:txBody>
          <a:bodyPr/>
          <a:lstStyle/>
          <a:p>
            <a:r>
              <a:rPr lang="pt-PT" dirty="0"/>
              <a:t>BizTalk inclui </a:t>
            </a:r>
            <a:r>
              <a:rPr lang="pt-PT" dirty="0" smtClean="0"/>
              <a:t>cerca de 80 </a:t>
            </a:r>
            <a:r>
              <a:rPr lang="pt-PT" dirty="0"/>
              <a:t>functoids OOTB para executar uma variedade de operações XSLT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16" y="1195388"/>
            <a:ext cx="27622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3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Boas práticas para testar os mapas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5300" y="1600201"/>
            <a:ext cx="5681836" cy="4525963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pt-PT" sz="2800" b="1" dirty="0" smtClean="0"/>
              <a:t>Configurar ficheiro de entrada</a:t>
            </a:r>
          </a:p>
          <a:p>
            <a:pPr>
              <a:buFontTx/>
              <a:buChar char="-"/>
            </a:pPr>
            <a:r>
              <a:rPr lang="pt-PT" sz="2800" dirty="0" smtClean="0"/>
              <a:t>Configurar formato dos ficheiros</a:t>
            </a:r>
          </a:p>
          <a:p>
            <a:pPr>
              <a:buFontTx/>
              <a:buChar char="-"/>
            </a:pPr>
            <a:r>
              <a:rPr lang="pt-PT" sz="2800" dirty="0" smtClean="0"/>
              <a:t>Validar </a:t>
            </a:r>
            <a:r>
              <a:rPr lang="pt-PT" sz="2800" dirty="0"/>
              <a:t>formato do ficheiro de </a:t>
            </a:r>
            <a:r>
              <a:rPr lang="pt-PT" sz="2800" dirty="0" smtClean="0"/>
              <a:t>entrada/saída</a:t>
            </a:r>
          </a:p>
          <a:p>
            <a:pPr>
              <a:buFontTx/>
              <a:buChar char="-"/>
            </a:pPr>
            <a:r>
              <a:rPr lang="pt-PT" sz="2800" b="1" dirty="0" smtClean="0"/>
              <a:t>Dica: desligar validação</a:t>
            </a:r>
            <a:endParaRPr lang="pt-PT" sz="2400" dirty="0"/>
          </a:p>
          <a:p>
            <a:pPr lvl="1">
              <a:buFontTx/>
              <a:buChar char="-"/>
            </a:pPr>
            <a:r>
              <a:rPr lang="pt-PT" sz="2400" dirty="0" smtClean="0"/>
              <a:t>“</a:t>
            </a:r>
            <a:r>
              <a:rPr lang="pt-PT" sz="2400" i="1" dirty="0" smtClean="0"/>
              <a:t>False</a:t>
            </a:r>
            <a:r>
              <a:rPr lang="pt-PT" sz="2400" dirty="0" smtClean="0"/>
              <a:t>” em testes parciais</a:t>
            </a:r>
          </a:p>
          <a:p>
            <a:pPr lvl="1">
              <a:buFontTx/>
              <a:buChar char="-"/>
            </a:pPr>
            <a:r>
              <a:rPr lang="pt-PT" sz="2400" dirty="0" smtClean="0"/>
              <a:t>“</a:t>
            </a:r>
            <a:r>
              <a:rPr lang="pt-PT" sz="2400" i="1" dirty="0" smtClean="0"/>
              <a:t>True</a:t>
            </a:r>
            <a:r>
              <a:rPr lang="pt-PT" sz="2400" dirty="0" smtClean="0"/>
              <a:t>” só quando tiver o mapa completo</a:t>
            </a:r>
          </a:p>
          <a:p>
            <a:pPr>
              <a:buFontTx/>
              <a:buChar char="-"/>
            </a:pPr>
            <a:endParaRPr lang="pt-PT" sz="2800" dirty="0" smtClean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45088" y="1412776"/>
            <a:ext cx="4160840" cy="44644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872170" y="2924944"/>
            <a:ext cx="115212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5876365" y="3674533"/>
            <a:ext cx="115212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83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Funcionalidades básicas dos </a:t>
            </a:r>
            <a:r>
              <a:rPr lang="pt-PT" dirty="0" smtClean="0"/>
              <a:t>mapas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pt-PT" sz="2800" dirty="0" smtClean="0"/>
              <a:t>Mapeamento </a:t>
            </a:r>
            <a:r>
              <a:rPr lang="pt-PT" sz="2800" dirty="0"/>
              <a:t>simples de um determinado valor (cópia directa) </a:t>
            </a:r>
          </a:p>
          <a:p>
            <a:pPr lvl="1"/>
            <a:r>
              <a:rPr lang="pt-PT" sz="2800" dirty="0" smtClean="0"/>
              <a:t>Concatenação </a:t>
            </a:r>
            <a:r>
              <a:rPr lang="pt-PT" sz="2800" dirty="0"/>
              <a:t>de valores</a:t>
            </a:r>
          </a:p>
          <a:p>
            <a:pPr lvl="1"/>
            <a:r>
              <a:rPr lang="pt-PT" sz="2800" dirty="0" smtClean="0"/>
              <a:t>Selecções </a:t>
            </a:r>
            <a:r>
              <a:rPr lang="pt-PT" sz="2800" dirty="0"/>
              <a:t>condicionadas</a:t>
            </a:r>
          </a:p>
          <a:p>
            <a:pPr lvl="1"/>
            <a:r>
              <a:rPr lang="pt-PT" sz="2800" dirty="0" smtClean="0"/>
              <a:t>Scripts </a:t>
            </a:r>
            <a:r>
              <a:rPr lang="pt-PT" sz="2800" dirty="0"/>
              <a:t>customizados</a:t>
            </a:r>
          </a:p>
          <a:p>
            <a:pPr lvl="1"/>
            <a:r>
              <a:rPr lang="pt-PT" sz="2800" dirty="0" smtClean="0"/>
              <a:t>Adicionar </a:t>
            </a:r>
            <a:r>
              <a:rPr lang="pt-PT" sz="2800" dirty="0"/>
              <a:t>novos </a:t>
            </a:r>
            <a:r>
              <a:rPr lang="pt-PT" sz="2800" dirty="0" smtClean="0"/>
              <a:t>dados</a:t>
            </a:r>
            <a:endParaRPr lang="pt-PT" sz="2400" dirty="0"/>
          </a:p>
          <a:p>
            <a:pPr marL="914400" lvl="2" indent="0">
              <a:buNone/>
            </a:pPr>
            <a:r>
              <a:rPr lang="pt-PT" sz="2400" dirty="0"/>
              <a:t/>
            </a:r>
            <a:br>
              <a:rPr lang="pt-PT" sz="2400" dirty="0"/>
            </a:br>
            <a:endParaRPr lang="pt-PT" sz="2400" dirty="0"/>
          </a:p>
          <a:p>
            <a:pPr lvl="2"/>
            <a:endParaRPr lang="pt-PT" sz="2400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Como funcionam os mapas de BizTalk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PT" sz="3600" b="1" dirty="0" smtClean="0"/>
              <a:t>Ferramentas tradicionais</a:t>
            </a:r>
          </a:p>
          <a:p>
            <a:pPr lvl="1"/>
            <a:r>
              <a:rPr lang="pt-PT" sz="2800" dirty="0" smtClean="0"/>
              <a:t>A </a:t>
            </a:r>
            <a:r>
              <a:rPr lang="pt-PT" sz="2800" dirty="0"/>
              <a:t>informação é extraída para a estrutura de destino baseado na estrutura da </a:t>
            </a:r>
            <a:r>
              <a:rPr lang="pt-PT" sz="2800" dirty="0" smtClean="0"/>
              <a:t>origem</a:t>
            </a:r>
            <a:endParaRPr lang="pt-PT" sz="2800" dirty="0"/>
          </a:p>
          <a:p>
            <a:pPr lvl="2"/>
            <a:r>
              <a:rPr lang="pt-PT" sz="2200" dirty="0" smtClean="0"/>
              <a:t>A </a:t>
            </a:r>
            <a:r>
              <a:rPr lang="pt-PT" sz="2200" dirty="0"/>
              <a:t>origem é percorrida de inicio ao fim do ficheiro;</a:t>
            </a:r>
          </a:p>
          <a:p>
            <a:pPr lvl="2"/>
            <a:r>
              <a:rPr lang="pt-PT" sz="2200" dirty="0" smtClean="0"/>
              <a:t>A </a:t>
            </a:r>
            <a:r>
              <a:rPr lang="pt-PT" sz="2200" dirty="0"/>
              <a:t>informação é </a:t>
            </a:r>
            <a:r>
              <a:rPr lang="pt-PT" sz="2200" dirty="0" smtClean="0"/>
              <a:t>extraída </a:t>
            </a:r>
            <a:r>
              <a:rPr lang="pt-PT" sz="2200" dirty="0"/>
              <a:t>da origem na ordem exacta que é encontrada;</a:t>
            </a:r>
          </a:p>
          <a:p>
            <a:pPr lvl="2"/>
            <a:r>
              <a:rPr lang="pt-PT" sz="2200" dirty="0" smtClean="0"/>
              <a:t>As </a:t>
            </a:r>
            <a:r>
              <a:rPr lang="pt-PT" sz="2200" dirty="0"/>
              <a:t>regras de mapeamento são </a:t>
            </a:r>
            <a:r>
              <a:rPr lang="pt-PT" sz="2200" dirty="0" smtClean="0"/>
              <a:t>construídas </a:t>
            </a:r>
            <a:r>
              <a:rPr lang="pt-PT" sz="2200" dirty="0"/>
              <a:t>à medida que a origem é percorrida.</a:t>
            </a:r>
          </a:p>
          <a:p>
            <a:pPr lvl="1"/>
            <a:r>
              <a:rPr lang="pt-PT" sz="2800" dirty="0"/>
              <a:t>BizTalk </a:t>
            </a:r>
            <a:r>
              <a:rPr lang="pt-PT" sz="2800" dirty="0" smtClean="0"/>
              <a:t>utiliza </a:t>
            </a:r>
            <a:r>
              <a:rPr lang="pt-PT" sz="2800" dirty="0"/>
              <a:t>esta técnica </a:t>
            </a:r>
            <a:r>
              <a:rPr lang="pt-PT" sz="2800" dirty="0" smtClean="0"/>
              <a:t>nas </a:t>
            </a:r>
            <a:r>
              <a:rPr lang="pt-PT" sz="2800" dirty="0"/>
              <a:t>conversões dos ficheiros texto (Flat Files) para formato XML</a:t>
            </a:r>
            <a:endParaRPr lang="pt-PT" sz="2800" dirty="0" smtClean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Como funcionam os mapas de BizTalk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PT" sz="3600" b="1" dirty="0" smtClean="0"/>
              <a:t>Mapas BizTalk</a:t>
            </a:r>
          </a:p>
          <a:p>
            <a:pPr lvl="1"/>
            <a:r>
              <a:rPr lang="pt-PT" sz="2800" dirty="0" smtClean="0"/>
              <a:t>Foco </a:t>
            </a:r>
            <a:r>
              <a:rPr lang="pt-PT" sz="2800" dirty="0"/>
              <a:t>no documento </a:t>
            </a:r>
            <a:r>
              <a:rPr lang="pt-PT" sz="2800" dirty="0" smtClean="0"/>
              <a:t>final;</a:t>
            </a:r>
          </a:p>
          <a:p>
            <a:pPr lvl="1"/>
            <a:r>
              <a:rPr lang="pt-PT" sz="2800" dirty="0" smtClean="0"/>
              <a:t>As </a:t>
            </a:r>
            <a:r>
              <a:rPr lang="pt-PT" sz="2800" dirty="0"/>
              <a:t>regras de transformação </a:t>
            </a:r>
            <a:r>
              <a:rPr lang="pt-PT" sz="2800" dirty="0" smtClean="0"/>
              <a:t>são processadas </a:t>
            </a:r>
            <a:r>
              <a:rPr lang="pt-PT" sz="2800" dirty="0"/>
              <a:t>na sequencia requerida para o </a:t>
            </a:r>
            <a:r>
              <a:rPr lang="pt-PT" sz="2800" dirty="0" smtClean="0"/>
              <a:t>criar o documento final</a:t>
            </a:r>
          </a:p>
          <a:p>
            <a:pPr lvl="2"/>
            <a:r>
              <a:rPr lang="pt-PT" sz="2200" dirty="0" smtClean="0"/>
              <a:t>O </a:t>
            </a:r>
            <a:r>
              <a:rPr lang="pt-PT" sz="2200" dirty="0"/>
              <a:t>motor de mapeamento do BizTalk percorre a estrutura de destino do inicio ao fim;</a:t>
            </a:r>
          </a:p>
          <a:p>
            <a:pPr lvl="2"/>
            <a:r>
              <a:rPr lang="pt-PT" sz="2200" dirty="0" smtClean="0"/>
              <a:t>As </a:t>
            </a:r>
            <a:r>
              <a:rPr lang="pt-PT" sz="2200" dirty="0"/>
              <a:t>regras de mapeamento são </a:t>
            </a:r>
            <a:r>
              <a:rPr lang="pt-PT" sz="2200" dirty="0" smtClean="0"/>
              <a:t>construídas </a:t>
            </a:r>
            <a:r>
              <a:rPr lang="pt-PT" sz="2200" dirty="0"/>
              <a:t>e executadas conforme os links são encontrados na estrutura de destino;</a:t>
            </a:r>
          </a:p>
          <a:p>
            <a:pPr lvl="2"/>
            <a:r>
              <a:rPr lang="pt-PT" sz="2200" dirty="0" smtClean="0"/>
              <a:t>A </a:t>
            </a:r>
            <a:r>
              <a:rPr lang="pt-PT" sz="2200" dirty="0"/>
              <a:t>informação é </a:t>
            </a:r>
            <a:r>
              <a:rPr lang="pt-PT" sz="2200" dirty="0" smtClean="0"/>
              <a:t>extraída </a:t>
            </a:r>
            <a:r>
              <a:rPr lang="pt-PT" sz="2200" dirty="0"/>
              <a:t>da origem quando um link é encontrado na estrutura de destino.</a:t>
            </a:r>
          </a:p>
        </p:txBody>
      </p:sp>
    </p:spTree>
    <p:extLst>
      <p:ext uri="{BB962C8B-B14F-4D97-AF65-F5344CB8AC3E}">
        <p14:creationId xmlns:p14="http://schemas.microsoft.com/office/powerpoint/2010/main" val="10169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Onde </a:t>
            </a:r>
            <a:r>
              <a:rPr lang="pt-PT" dirty="0"/>
              <a:t>podem ser utilizados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b="1" dirty="0" smtClean="0"/>
              <a:t>Onde podem ser utilizados os mapas? </a:t>
            </a:r>
          </a:p>
          <a:p>
            <a:pPr lvl="1"/>
            <a:endParaRPr lang="pt-PT" sz="2400" dirty="0" smtClean="0"/>
          </a:p>
          <a:p>
            <a:pPr lvl="1"/>
            <a:r>
              <a:rPr lang="pt-PT" sz="2400" dirty="0" smtClean="0"/>
              <a:t>Portas </a:t>
            </a:r>
            <a:r>
              <a:rPr lang="pt-PT" sz="2400" dirty="0"/>
              <a:t>entrada e saída</a:t>
            </a:r>
          </a:p>
          <a:p>
            <a:pPr lvl="1"/>
            <a:r>
              <a:rPr lang="pt-PT" sz="2400" dirty="0"/>
              <a:t>Nas orquestrações</a:t>
            </a:r>
          </a:p>
        </p:txBody>
      </p:sp>
      <p:pic>
        <p:nvPicPr>
          <p:cNvPr id="2050" name="Picture 2" descr="C:\Users\spereira\Desktop\IC3456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125" y="2276872"/>
            <a:ext cx="35433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6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2560" y="3661906"/>
            <a:ext cx="8208912" cy="77520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>
                <a:ln w="3175">
                  <a:noFill/>
                </a:ln>
                <a:solidFill>
                  <a:schemeClr val="bg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 lvl="0" defTabSz="914400">
              <a:spcBef>
                <a:spcPct val="20000"/>
              </a:spcBef>
            </a:pPr>
            <a:r>
              <a:rPr lang="pt-PT" sz="44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Utilização dos mapas nas orquestrações e nas portas BizTalk</a:t>
            </a:r>
            <a:endParaRPr lang="pt-PT" sz="44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5938" y="2262475"/>
            <a:ext cx="6569074" cy="935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  <a:scene3d>
              <a:camera prst="orthographicFront"/>
              <a:lightRig rig="flat" dir="t"/>
            </a:scene3d>
            <a:sp3d extrusionH="88900" contourW="2540">
              <a:contourClr>
                <a:srgbClr val="F4A234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kumimoji="0" lang="en-US" sz="8500" b="1" i="0" u="none" strike="noStrike" kern="1200" cap="none" spc="-642" normalizeH="0" baseline="0" noProof="0" dirty="0" smtClean="0">
                <a:ln w="1270">
                  <a:solidFill>
                    <a:srgbClr val="0070C0">
                      <a:alpha val="27000"/>
                    </a:srgbClr>
                  </a:solidFill>
                </a:ln>
                <a:gradFill flip="none" rotWithShape="1">
                  <a:gsLst>
                    <a:gs pos="90000">
                      <a:srgbClr val="2E5682"/>
                    </a:gs>
                    <a:gs pos="12000">
                      <a:srgbClr val="A3C6FF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Segoe" pitchFamily="34" charset="0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PT" sz="8500" b="1" i="0" u="none" strike="noStrike" kern="1200" cap="none" spc="-642" normalizeH="0" baseline="0" noProof="0" dirty="0" smtClean="0">
                <a:ln w="1270">
                  <a:solidFill>
                    <a:srgbClr val="0070C0">
                      <a:alpha val="27000"/>
                    </a:srgbClr>
                  </a:solidFill>
                </a:ln>
                <a:gradFill flip="none" rotWithShape="1">
                  <a:gsLst>
                    <a:gs pos="90000">
                      <a:srgbClr val="2E5682"/>
                    </a:gs>
                    <a:gs pos="12000">
                      <a:srgbClr val="A3C6FF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demo </a:t>
            </a:r>
            <a:endParaRPr kumimoji="0" lang="pt-PT" sz="8500" b="1" i="0" u="none" strike="noStrike" kern="1200" cap="none" spc="-642" normalizeH="0" baseline="0" noProof="0" dirty="0">
              <a:ln w="1270">
                <a:solidFill>
                  <a:srgbClr val="0070C0">
                    <a:alpha val="27000"/>
                  </a:srgbClr>
                </a:solidFill>
              </a:ln>
              <a:gradFill flip="none" rotWithShape="1">
                <a:gsLst>
                  <a:gs pos="90000">
                    <a:srgbClr val="2E5682"/>
                  </a:gs>
                  <a:gs pos="12000">
                    <a:srgbClr val="A3C6FF"/>
                  </a:gs>
                </a:gsLst>
                <a:lin ang="5400000" scaled="1"/>
                <a:tileRect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9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2560" y="3661906"/>
            <a:ext cx="8424936" cy="149528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>
                <a:ln w="3175">
                  <a:noFill/>
                </a:ln>
                <a:solidFill>
                  <a:schemeClr val="bg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 lvl="0" defTabSz="914400">
              <a:spcBef>
                <a:spcPct val="20000"/>
              </a:spcBef>
            </a:pPr>
            <a:r>
              <a:rPr lang="pt-PT" sz="4400" dirty="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Cenários reais</a:t>
            </a:r>
          </a:p>
          <a:p>
            <a:pPr lvl="0" defTabSz="914400">
              <a:spcBef>
                <a:spcPct val="20000"/>
              </a:spcBef>
            </a:pPr>
            <a:endParaRPr lang="pt-PT" sz="4400" dirty="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5938" y="2262475"/>
            <a:ext cx="6569074" cy="935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  <a:scene3d>
              <a:camera prst="orthographicFront"/>
              <a:lightRig rig="flat" dir="t"/>
            </a:scene3d>
            <a:sp3d extrusionH="88900" contourW="2540">
              <a:contourClr>
                <a:srgbClr val="F4A234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kumimoji="0" lang="en-US" sz="8500" b="1" i="0" u="none" strike="noStrike" kern="1200" cap="none" spc="-642" normalizeH="0" baseline="0" noProof="0" dirty="0" smtClean="0">
                <a:ln w="1270">
                  <a:solidFill>
                    <a:srgbClr val="0070C0">
                      <a:alpha val="27000"/>
                    </a:srgbClr>
                  </a:solidFill>
                </a:ln>
                <a:gradFill flip="none" rotWithShape="1">
                  <a:gsLst>
                    <a:gs pos="90000">
                      <a:srgbClr val="2E5682"/>
                    </a:gs>
                    <a:gs pos="12000">
                      <a:srgbClr val="A3C6FF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Segoe" pitchFamily="34" charset="0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PT" sz="8500" b="1" i="0" u="none" strike="noStrike" kern="1200" cap="none" spc="-642" normalizeH="0" baseline="0" noProof="0" dirty="0" smtClean="0">
                <a:ln w="1270">
                  <a:solidFill>
                    <a:srgbClr val="0070C0">
                      <a:alpha val="27000"/>
                    </a:srgbClr>
                  </a:solidFill>
                </a:ln>
                <a:gradFill flip="none" rotWithShape="1">
                  <a:gsLst>
                    <a:gs pos="90000">
                      <a:srgbClr val="2E5682"/>
                    </a:gs>
                    <a:gs pos="12000">
                      <a:srgbClr val="A3C6FF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demo </a:t>
            </a:r>
            <a:endParaRPr kumimoji="0" lang="pt-PT" sz="8500" b="1" i="0" u="none" strike="noStrike" kern="1200" cap="none" spc="-642" normalizeH="0" baseline="0" noProof="0" dirty="0">
              <a:ln w="1270">
                <a:solidFill>
                  <a:srgbClr val="0070C0">
                    <a:alpha val="27000"/>
                  </a:srgbClr>
                </a:solidFill>
              </a:ln>
              <a:gradFill flip="none" rotWithShape="1">
                <a:gsLst>
                  <a:gs pos="90000">
                    <a:srgbClr val="2E5682"/>
                  </a:gs>
                  <a:gs pos="12000">
                    <a:srgbClr val="A3C6FF"/>
                  </a:gs>
                </a:gsLst>
                <a:lin ang="5400000" scaled="1"/>
                <a:tileRect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7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effectLst/>
        </p:spPr>
        <p:txBody>
          <a:bodyPr/>
          <a:lstStyle/>
          <a:p>
            <a:r>
              <a:rPr lang="pt-PT" dirty="0" smtClean="0"/>
              <a:t>Sandro Pereira</a:t>
            </a:r>
            <a:endParaRPr lang="pt-PT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5300" y="1744217"/>
            <a:ext cx="8915400" cy="2260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3600" dirty="0"/>
              <a:t>Porquê Eu?</a:t>
            </a:r>
          </a:p>
          <a:p>
            <a:pPr marL="457200" lvl="1" indent="0">
              <a:buNone/>
            </a:pPr>
            <a:r>
              <a:rPr lang="pt-PT" sz="2000" dirty="0" smtClean="0"/>
              <a:t>Blog</a:t>
            </a:r>
            <a:r>
              <a:rPr lang="pt-PT" sz="2000" dirty="0"/>
              <a:t>: </a:t>
            </a:r>
            <a:r>
              <a:rPr lang="pt-PT" sz="2000" dirty="0" smtClean="0">
                <a:hlinkClick r:id="rId3"/>
              </a:rPr>
              <a:t>http</a:t>
            </a:r>
            <a:r>
              <a:rPr lang="pt-PT" sz="2000" dirty="0">
                <a:hlinkClick r:id="rId3"/>
              </a:rPr>
              <a:t>://</a:t>
            </a:r>
            <a:r>
              <a:rPr lang="pt-PT" sz="2000" dirty="0" smtClean="0">
                <a:hlinkClick r:id="rId3"/>
              </a:rPr>
              <a:t>sandroaspbiztalkblog.wordpress.com</a:t>
            </a:r>
            <a:r>
              <a:rPr lang="pt-PT" sz="2000" dirty="0" smtClean="0"/>
              <a:t> </a:t>
            </a:r>
          </a:p>
          <a:p>
            <a:pPr marL="457200" lvl="1" indent="0">
              <a:buNone/>
            </a:pPr>
            <a:r>
              <a:rPr lang="pt-PT" sz="2000" dirty="0"/>
              <a:t>Membro da comunidade BizTalk Brasil: </a:t>
            </a:r>
            <a:r>
              <a:rPr lang="pt-PT" sz="2000" dirty="0">
                <a:hlinkClick r:id="rId4"/>
              </a:rPr>
              <a:t>http://www.biztalkbrasil.com.br</a:t>
            </a:r>
            <a:r>
              <a:rPr lang="pt-PT" sz="2000" dirty="0" smtClean="0">
                <a:hlinkClick r:id="rId4"/>
              </a:rPr>
              <a:t>/</a:t>
            </a:r>
            <a:endParaRPr lang="pt-PT" sz="2800" dirty="0"/>
          </a:p>
          <a:p>
            <a:pPr marL="457200" lvl="1" indent="0">
              <a:buNone/>
            </a:pPr>
            <a:r>
              <a:rPr lang="pt-PT" sz="2000" dirty="0" smtClean="0"/>
              <a:t>Perfil </a:t>
            </a:r>
            <a:r>
              <a:rPr lang="pt-PT" sz="2000" dirty="0"/>
              <a:t>MSDN: </a:t>
            </a:r>
            <a:r>
              <a:rPr lang="pt-PT" sz="2000" dirty="0">
                <a:hlinkClick r:id="rId5"/>
              </a:rPr>
              <a:t>http://social.msdn.microsoft.com/profile/sandro%20pereira</a:t>
            </a:r>
            <a:r>
              <a:rPr lang="pt-PT" sz="2000" dirty="0" smtClean="0">
                <a:hlinkClick r:id="rId5"/>
              </a:rPr>
              <a:t>/</a:t>
            </a:r>
            <a:r>
              <a:rPr lang="pt-PT" sz="2000" dirty="0" smtClean="0"/>
              <a:t> </a:t>
            </a:r>
          </a:p>
          <a:p>
            <a:pPr marL="457200" lvl="1" indent="0">
              <a:buNone/>
            </a:pPr>
            <a:r>
              <a:rPr lang="pt-PT" sz="2000" dirty="0" smtClean="0"/>
              <a:t>Perfil </a:t>
            </a:r>
            <a:r>
              <a:rPr lang="pt-PT" sz="2000" dirty="0"/>
              <a:t>MVP: </a:t>
            </a:r>
            <a:r>
              <a:rPr lang="pt-PT" sz="2000" dirty="0">
                <a:hlinkClick r:id="rId6"/>
              </a:rPr>
              <a:t>https://</a:t>
            </a:r>
            <a:r>
              <a:rPr lang="pt-PT" sz="2000" dirty="0" smtClean="0">
                <a:hlinkClick r:id="rId6"/>
              </a:rPr>
              <a:t>mvp.support.microsoft.com/profile/Sandro.Pereira</a:t>
            </a:r>
            <a:r>
              <a:rPr lang="pt-PT" sz="2000" dirty="0" smtClean="0"/>
              <a:t> </a:t>
            </a:r>
            <a:endParaRPr lang="pt-PT" sz="2000" dirty="0"/>
          </a:p>
        </p:txBody>
      </p:sp>
      <p:pic>
        <p:nvPicPr>
          <p:cNvPr id="8" name="Picture 2" descr="http://www.helisport.com.br/negris_avata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31" y="462950"/>
            <a:ext cx="1412181" cy="1432888"/>
          </a:xfrm>
          <a:prstGeom prst="rect">
            <a:avLst/>
          </a:prstGeom>
          <a:ln w="101600" cap="rnd" cmpd="sng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955" y="461483"/>
            <a:ext cx="1486785" cy="1432888"/>
          </a:xfrm>
          <a:prstGeom prst="rect">
            <a:avLst/>
          </a:prstGeom>
        </p:spPr>
      </p:pic>
      <p:pic>
        <p:nvPicPr>
          <p:cNvPr id="1026" name="Picture 2" descr="C:\Users\spereira\Desktop\Imagem DevScope\devscope-with-signature.pn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8" y="4581128"/>
            <a:ext cx="3286526" cy="11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88504" y="4264497"/>
            <a:ext cx="8915400" cy="2260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 smtClean="0"/>
              <a:t>Sobre </a:t>
            </a:r>
            <a:r>
              <a:rPr lang="pt-PT" sz="3600" dirty="0"/>
              <a:t>mim:</a:t>
            </a:r>
            <a:endParaRPr lang="pt-PT" sz="3600" dirty="0" smtClean="0"/>
          </a:p>
          <a:p>
            <a:pPr marL="457200" lvl="1" indent="0">
              <a:buNone/>
            </a:pPr>
            <a:r>
              <a:rPr lang="pt-PT" sz="2000" dirty="0"/>
              <a:t>Senior Software Developer na </a:t>
            </a:r>
            <a:r>
              <a:rPr lang="pt-PT" sz="2000" dirty="0" smtClean="0"/>
              <a:t>DevScope</a:t>
            </a:r>
          </a:p>
          <a:p>
            <a:pPr marL="457200" lvl="1" indent="0">
              <a:buNone/>
            </a:pPr>
            <a:r>
              <a:rPr lang="pt-PT" sz="2000" dirty="0">
                <a:hlinkClick r:id="rId11"/>
              </a:rPr>
              <a:t>http://</a:t>
            </a:r>
            <a:r>
              <a:rPr lang="pt-PT" sz="2000" dirty="0" smtClean="0">
                <a:hlinkClick r:id="rId11"/>
              </a:rPr>
              <a:t>pt.linkedin.com/in/sandropereira</a:t>
            </a:r>
            <a:endParaRPr lang="pt-PT" sz="2000" dirty="0" smtClean="0"/>
          </a:p>
          <a:p>
            <a:pPr marL="457200" lvl="1" indent="0">
              <a:buNone/>
            </a:pPr>
            <a:endParaRPr lang="pt-PT" sz="2000" dirty="0" smtClean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Citação...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246063" algn="l"/>
              </a:tabLst>
            </a:pPr>
            <a:r>
              <a:rPr lang="pt-PT" sz="2800" dirty="0" smtClean="0"/>
              <a:t>“</a:t>
            </a:r>
            <a:r>
              <a:rPr lang="en-US" sz="2800" dirty="0"/>
              <a:t>No system is an island in the modern enterprise. Data is almost always shared between </a:t>
            </a:r>
            <a:r>
              <a:rPr lang="en-US" sz="2800" dirty="0" smtClean="0"/>
              <a:t>systems…</a:t>
            </a:r>
            <a:r>
              <a:rPr lang="pt-PT" sz="2800" dirty="0" smtClean="0"/>
              <a:t>”</a:t>
            </a:r>
          </a:p>
          <a:p>
            <a:pPr marL="0" indent="0" algn="r">
              <a:buNone/>
              <a:tabLst>
                <a:tab pos="246063" algn="l"/>
              </a:tabLst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8777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Questões?</a:t>
            </a:r>
            <a:endParaRPr lang="pt-PT" dirty="0"/>
          </a:p>
        </p:txBody>
      </p:sp>
      <p:pic>
        <p:nvPicPr>
          <p:cNvPr id="6" name="Marcador de Posição de Conteúdo 3" descr="question-mar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41694" y="2017694"/>
            <a:ext cx="2822612" cy="2822612"/>
          </a:xfrm>
        </p:spPr>
      </p:pic>
    </p:spTree>
    <p:extLst>
      <p:ext uri="{BB962C8B-B14F-4D97-AF65-F5344CB8AC3E}">
        <p14:creationId xmlns:p14="http://schemas.microsoft.com/office/powerpoint/2010/main" val="24562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Patrocinadores desta reunião</a:t>
            </a:r>
            <a:endParaRPr lang="pt-PT" dirty="0"/>
          </a:p>
        </p:txBody>
      </p:sp>
      <p:sp>
        <p:nvSpPr>
          <p:cNvPr id="6" name="AutoShape 2" descr="https://extranet.novabase.pt/http/0/acura.novabase.intra/irj/servlet/prt/portal/prtroot/com.sap.km.cm.docs/documents/Intranet%20Novabase/Downloads/Normas%20e%20Procedimentos/Comunica%c3%a7%c3%a3o%20e%20Marketing/Log%c3%b3tipo%20e%20outros%20elementos%20gr%c3%a1ficos_files/Logotipo%20Novabase_files/Novabase_logo1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7" name="AutoShape 4" descr="https://extranet.novabase.pt/http/0/acura.novabase.intra/irj/servlet/prt/portal/prtroot/com.sap.km.cm.docs/documents/Intranet%20Novabase/Downloads/Normas%20e%20Procedimentos/Comunica%c3%a7%c3%a3o%20e%20Marketing/Log%c3%b3tipo%20e%20outros%20elementos%20gr%c3%a1ficos_files/Logotipo%20Novabase_files/Novabase_logo1.gif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" name="AutoShape 6" descr="https://extranet.novabase.pt/http/0/acura.novabase.intra/irj/servlet/prt/portal/prtroot/com.sap.km.cm.docs/documents/Intranet%20Novabase/Downloads/Normas%20e%20Procedimentos/Comunica%c3%a7%c3%a3o%20e%20Marketing/Log%c3%b3tipo%20e%20outros%20elementos%20gr%c3%a1ficos_files/Logotipo%20Novabase_files/Novabase_logo1.gif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2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382" y="4845521"/>
            <a:ext cx="8595106" cy="139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F:\Users\Caio Proiete\Desktop\versao_secundaria_com_assinatura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3" y="1632330"/>
            <a:ext cx="8277596" cy="266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3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Próximas reuniões presenciais</a:t>
            </a:r>
            <a:endParaRPr lang="pt-P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PT" sz="4300" dirty="0" smtClean="0">
                <a:solidFill>
                  <a:schemeClr val="bg1">
                    <a:lumMod val="65000"/>
                  </a:schemeClr>
                </a:solidFill>
              </a:rPr>
              <a:t>24/09/2011 – Setembro (2 anos!)</a:t>
            </a:r>
          </a:p>
          <a:p>
            <a:r>
              <a:rPr lang="pt-PT" sz="4300" dirty="0" smtClean="0"/>
              <a:t>22/10/2011 – Outubro</a:t>
            </a:r>
          </a:p>
          <a:p>
            <a:r>
              <a:rPr lang="pt-PT" sz="4300" dirty="0" smtClean="0"/>
              <a:t>29/10/2011 – Outubro (Coimbra)</a:t>
            </a:r>
          </a:p>
          <a:p>
            <a:r>
              <a:rPr lang="pt-PT" sz="4300" dirty="0" smtClean="0"/>
              <a:t>19/11/2011 – Novembro</a:t>
            </a:r>
            <a:r>
              <a:rPr lang="pt-PT" sz="4300" dirty="0" smtClean="0">
                <a:solidFill>
                  <a:srgbClr val="0070C0"/>
                </a:solidFill>
              </a:rPr>
              <a:t/>
            </a:r>
            <a:br>
              <a:rPr lang="pt-PT" sz="4300" dirty="0" smtClean="0">
                <a:solidFill>
                  <a:srgbClr val="0070C0"/>
                </a:solidFill>
              </a:rPr>
            </a:br>
            <a:r>
              <a:rPr lang="pt-PT" sz="4300" dirty="0" smtClean="0">
                <a:solidFill>
                  <a:srgbClr val="0070C0"/>
                </a:solidFill>
              </a:rPr>
              <a:t>Reserva estes dias na agenda! :)</a:t>
            </a:r>
            <a:endParaRPr lang="pt-PT" sz="4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4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Obrigado!</a:t>
            </a:r>
            <a:endParaRPr lang="pt-PT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Sandro Pereira</a:t>
            </a:r>
          </a:p>
          <a:p>
            <a:pPr marL="0" indent="0">
              <a:buNone/>
            </a:pPr>
            <a:r>
              <a:rPr lang="fr-FR" sz="2600" dirty="0" smtClean="0"/>
              <a:t>Email</a:t>
            </a:r>
            <a:r>
              <a:rPr lang="fr-FR" sz="2600" dirty="0"/>
              <a:t>: </a:t>
            </a:r>
            <a:r>
              <a:rPr lang="fr-FR" sz="2600" dirty="0" smtClean="0">
                <a:hlinkClick r:id="rId3"/>
              </a:rPr>
              <a:t>sandro.pereira@devscope.net</a:t>
            </a:r>
            <a:r>
              <a:rPr lang="fr-FR" sz="2600" dirty="0" smtClean="0"/>
              <a:t> </a:t>
            </a:r>
            <a:endParaRPr lang="fr-FR" sz="2600" dirty="0"/>
          </a:p>
          <a:p>
            <a:pPr marL="0" indent="0">
              <a:buNone/>
            </a:pPr>
            <a:r>
              <a:rPr lang="fr-FR" sz="2600" dirty="0"/>
              <a:t>Blog: </a:t>
            </a:r>
            <a:r>
              <a:rPr lang="fr-FR" sz="2600" dirty="0">
                <a:hlinkClick r:id="rId4"/>
              </a:rPr>
              <a:t>http://sandroaspbiztalkblog.wordpress.com</a:t>
            </a:r>
            <a:r>
              <a:rPr lang="fr-FR" sz="2600" dirty="0" smtClean="0">
                <a:hlinkClick r:id="rId4"/>
              </a:rPr>
              <a:t>/</a:t>
            </a:r>
            <a:r>
              <a:rPr lang="fr-FR" sz="2600" dirty="0" smtClean="0"/>
              <a:t> </a:t>
            </a:r>
            <a:endParaRPr lang="fr-FR" sz="2600" dirty="0"/>
          </a:p>
          <a:p>
            <a:pPr marL="0" indent="0">
              <a:buNone/>
            </a:pPr>
            <a:r>
              <a:rPr lang="fr-FR" sz="2600" dirty="0"/>
              <a:t>MVP: </a:t>
            </a:r>
            <a:r>
              <a:rPr lang="fr-FR" sz="2600" dirty="0">
                <a:hlinkClick r:id="rId5"/>
              </a:rPr>
              <a:t>https://</a:t>
            </a:r>
            <a:r>
              <a:rPr lang="fr-FR" sz="2600" dirty="0" smtClean="0">
                <a:hlinkClick r:id="rId5"/>
              </a:rPr>
              <a:t>mvp.support.microsoft.com/profile/Sandro.Pereira</a:t>
            </a:r>
            <a:r>
              <a:rPr lang="fr-FR" sz="2600" dirty="0" smtClean="0"/>
              <a:t> </a:t>
            </a:r>
            <a:endParaRPr lang="fr-FR" sz="2600" dirty="0"/>
          </a:p>
          <a:p>
            <a:pPr marL="0" indent="0">
              <a:buNone/>
            </a:pPr>
            <a:r>
              <a:rPr lang="fr-FR" sz="2600" dirty="0"/>
              <a:t>Twitter: </a:t>
            </a:r>
            <a:r>
              <a:rPr lang="fr-FR" sz="2600" dirty="0">
                <a:hlinkClick r:id="rId6"/>
              </a:rPr>
              <a:t>http://twitter.com/#!/</a:t>
            </a:r>
            <a:r>
              <a:rPr lang="fr-FR" sz="2600" dirty="0" smtClean="0">
                <a:hlinkClick r:id="rId6"/>
              </a:rPr>
              <a:t>sandro_asp</a:t>
            </a:r>
            <a:r>
              <a:rPr lang="fr-FR" sz="2800" dirty="0" smtClean="0"/>
              <a:t> </a:t>
            </a:r>
            <a:endParaRPr lang="pt-PT" sz="2800" dirty="0"/>
          </a:p>
        </p:txBody>
      </p:sp>
      <p:pic>
        <p:nvPicPr>
          <p:cNvPr id="5" name="Picture 2" descr="http://www.helisport.com.br/negris_avata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231" y="462950"/>
            <a:ext cx="1412181" cy="1432888"/>
          </a:xfrm>
          <a:prstGeom prst="rect">
            <a:avLst/>
          </a:prstGeom>
          <a:ln w="101600" cap="rnd" cmpd="sng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955" y="461483"/>
            <a:ext cx="1486785" cy="1432888"/>
          </a:xfrm>
          <a:prstGeom prst="rect">
            <a:avLst/>
          </a:prstGeom>
        </p:spPr>
      </p:pic>
      <p:pic>
        <p:nvPicPr>
          <p:cNvPr id="8" name="Picture 2" descr="C:\Users\spereira\Desktop\Imagem DevScope\devscope-with-signatur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4653136"/>
            <a:ext cx="3286526" cy="11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Agenda</a:t>
            </a: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3200" dirty="0"/>
              <a:t>Introdução ao editor de mapas - </a:t>
            </a:r>
            <a:r>
              <a:rPr lang="pt-PT" sz="3200" i="1" dirty="0"/>
              <a:t>BizTalk </a:t>
            </a:r>
            <a:r>
              <a:rPr lang="pt-PT" sz="3200" i="1" dirty="0" err="1"/>
              <a:t>Mapper</a:t>
            </a:r>
            <a:r>
              <a:rPr lang="pt-PT" sz="3200" i="1" dirty="0"/>
              <a:t> Designer</a:t>
            </a:r>
          </a:p>
          <a:p>
            <a:r>
              <a:rPr lang="pt-PT" sz="3200" dirty="0"/>
              <a:t>Princípios e funcionalidades básicas dos mapas</a:t>
            </a:r>
          </a:p>
          <a:p>
            <a:r>
              <a:rPr lang="pt-PT" sz="3200" dirty="0"/>
              <a:t>Como funcionam os mapas de BizTalk</a:t>
            </a:r>
          </a:p>
          <a:p>
            <a:r>
              <a:rPr lang="pt-PT" sz="3200" dirty="0"/>
              <a:t>Cenários Reais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"/>
          <p:cNvSpPr>
            <a:spLocks noGrp="1" noChangeArrowheads="1"/>
          </p:cNvSpPr>
          <p:nvPr>
            <p:ph type="title"/>
          </p:nvPr>
        </p:nvSpPr>
        <p:spPr>
          <a:xfrm>
            <a:off x="206375" y="76201"/>
            <a:ext cx="9617075" cy="601851"/>
          </a:xfrm>
        </p:spPr>
        <p:txBody>
          <a:bodyPr lIns="0" tIns="0" rIns="0" bIns="0" anchor="b"/>
          <a:lstStyle/>
          <a:p>
            <a:pPr>
              <a:lnSpc>
                <a:spcPct val="95000"/>
              </a:lnSpc>
            </a:pPr>
            <a:r>
              <a:rPr lang="pt-PT" sz="4000" dirty="0" smtClean="0"/>
              <a:t>Cenário </a:t>
            </a:r>
            <a:r>
              <a:rPr lang="pt-PT" sz="4000" dirty="0" err="1"/>
              <a:t>Business</a:t>
            </a:r>
            <a:r>
              <a:rPr lang="pt-PT" sz="4000" dirty="0"/>
              <a:t>-to-</a:t>
            </a:r>
            <a:r>
              <a:rPr lang="pt-PT" sz="4000" dirty="0" err="1"/>
              <a:t>Business</a:t>
            </a:r>
            <a:r>
              <a:rPr lang="pt-PT" sz="4000" dirty="0"/>
              <a:t> (B2B)</a:t>
            </a:r>
            <a:endParaRPr lang="en-US" sz="4000" spc="-150" dirty="0">
              <a:solidFill>
                <a:srgbClr val="FFFFFF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23825" y="1276350"/>
            <a:ext cx="10071100" cy="5276850"/>
            <a:chOff x="-114300" y="1276350"/>
            <a:chExt cx="9296400" cy="5276850"/>
          </a:xfrm>
        </p:grpSpPr>
        <p:pic>
          <p:nvPicPr>
            <p:cNvPr id="4099" name="Picture 3" descr="C:\Users\spereira\Desktop\Untitled9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4300" y="1276350"/>
              <a:ext cx="9296400" cy="5276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118" descr="F:\Shapes\Arrows\Curved\arrow 3 yellow arrow top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3339635" flipH="1">
              <a:off x="901793" y="2839440"/>
              <a:ext cx="1406791" cy="443056"/>
            </a:xfrm>
            <a:prstGeom prst="rect">
              <a:avLst/>
            </a:prstGeom>
            <a:noFill/>
          </p:spPr>
        </p:pic>
        <p:pic>
          <p:nvPicPr>
            <p:cNvPr id="120" name="Picture 119" descr="j0202496[1]"/>
            <p:cNvPicPr>
              <a:picLocks noChangeAspect="1" noChangeArrowheads="1"/>
            </p:cNvPicPr>
            <p:nvPr/>
          </p:nvPicPr>
          <p:blipFill>
            <a:blip r:embed="rId5" cstate="print">
              <a:lum bright="-33000" contrast="74000"/>
            </a:blip>
            <a:srcRect/>
            <a:stretch>
              <a:fillRect/>
            </a:stretch>
          </p:blipFill>
          <p:spPr bwMode="auto">
            <a:xfrm>
              <a:off x="193267" y="2114832"/>
              <a:ext cx="916877" cy="821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1" name="Picture 120"/>
            <p:cNvPicPr>
              <a:picLocks noChangeAspect="1" noChangeArrowheads="1"/>
            </p:cNvPicPr>
            <p:nvPr/>
          </p:nvPicPr>
          <p:blipFill>
            <a:blip r:embed="rId6" cstate="print">
              <a:lum bright="-27000" contrast="60000"/>
            </a:blip>
            <a:srcRect/>
            <a:stretch>
              <a:fillRect/>
            </a:stretch>
          </p:blipFill>
          <p:spPr bwMode="auto">
            <a:xfrm flipH="1">
              <a:off x="1429635" y="3126346"/>
              <a:ext cx="678268" cy="829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" name="Picture 121" descr="small business blue"/>
            <p:cNvPicPr>
              <a:picLocks noChangeAspect="1" noChangeArrowheads="1"/>
            </p:cNvPicPr>
            <p:nvPr/>
          </p:nvPicPr>
          <p:blipFill>
            <a:blip r:embed="rId7" cstate="print">
              <a:lum bright="-27000" contrast="64000"/>
            </a:blip>
            <a:srcRect/>
            <a:stretch>
              <a:fillRect/>
            </a:stretch>
          </p:blipFill>
          <p:spPr bwMode="auto">
            <a:xfrm>
              <a:off x="2274341" y="4555902"/>
              <a:ext cx="904350" cy="886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" name="Picture 122"/>
            <p:cNvPicPr>
              <a:picLocks noChangeAspect="1" noChangeArrowheads="1"/>
            </p:cNvPicPr>
            <p:nvPr/>
          </p:nvPicPr>
          <p:blipFill>
            <a:blip r:embed="rId8" cstate="print">
              <a:lum bright="-34000" contrast="37000"/>
            </a:blip>
            <a:srcRect/>
            <a:stretch>
              <a:fillRect/>
            </a:stretch>
          </p:blipFill>
          <p:spPr bwMode="auto">
            <a:xfrm>
              <a:off x="7894834" y="4769092"/>
              <a:ext cx="514282" cy="94590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</p:pic>
        <p:pic>
          <p:nvPicPr>
            <p:cNvPr id="124" name="Picture 123"/>
            <p:cNvPicPr>
              <a:picLocks noChangeAspect="1" noChangeArrowheads="1"/>
            </p:cNvPicPr>
            <p:nvPr/>
          </p:nvPicPr>
          <p:blipFill>
            <a:blip r:embed="rId9" cstate="print">
              <a:lum bright="-49000"/>
            </a:blip>
            <a:srcRect/>
            <a:stretch>
              <a:fillRect/>
            </a:stretch>
          </p:blipFill>
          <p:spPr bwMode="auto">
            <a:xfrm>
              <a:off x="5048602" y="3058472"/>
              <a:ext cx="536162" cy="309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5" name="Picture 124"/>
            <p:cNvPicPr>
              <a:picLocks noChangeAspect="1" noChangeArrowheads="1"/>
            </p:cNvPicPr>
            <p:nvPr/>
          </p:nvPicPr>
          <p:blipFill>
            <a:blip r:embed="rId9" cstate="print">
              <a:lum bright="-49000"/>
            </a:blip>
            <a:srcRect/>
            <a:stretch>
              <a:fillRect/>
            </a:stretch>
          </p:blipFill>
          <p:spPr bwMode="auto">
            <a:xfrm flipH="1">
              <a:off x="4521972" y="3158541"/>
              <a:ext cx="505227" cy="304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6" name="Picture 125"/>
            <p:cNvPicPr>
              <a:picLocks noChangeAspect="1" noChangeArrowheads="1"/>
            </p:cNvPicPr>
            <p:nvPr/>
          </p:nvPicPr>
          <p:blipFill>
            <a:blip r:embed="rId10" cstate="print">
              <a:lum bright="-100000" contrast="-100000"/>
            </a:blip>
            <a:srcRect/>
            <a:stretch>
              <a:fillRect/>
            </a:stretch>
          </p:blipFill>
          <p:spPr bwMode="auto">
            <a:xfrm>
              <a:off x="2066030" y="3520892"/>
              <a:ext cx="246953" cy="397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7" name="Picture 126"/>
            <p:cNvPicPr>
              <a:picLocks noChangeAspect="1" noChangeArrowheads="1"/>
            </p:cNvPicPr>
            <p:nvPr/>
          </p:nvPicPr>
          <p:blipFill>
            <a:blip r:embed="rId10" cstate="print">
              <a:lum bright="-100000" contrast="-100000"/>
            </a:blip>
            <a:srcRect/>
            <a:stretch>
              <a:fillRect/>
            </a:stretch>
          </p:blipFill>
          <p:spPr bwMode="auto">
            <a:xfrm flipH="1">
              <a:off x="3091014" y="4883903"/>
              <a:ext cx="276253" cy="452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8" name="Picture 127" descr="Inventory.png"/>
            <p:cNvPicPr>
              <a:picLocks noChangeAspect="1"/>
            </p:cNvPicPr>
            <p:nvPr/>
          </p:nvPicPr>
          <p:blipFill>
            <a:blip r:embed="rId11" cstate="print">
              <a:lum bright="-22000" contrast="65000"/>
            </a:blip>
            <a:stretch>
              <a:fillRect/>
            </a:stretch>
          </p:blipFill>
          <p:spPr>
            <a:xfrm>
              <a:off x="4145519" y="2462683"/>
              <a:ext cx="834060" cy="928689"/>
            </a:xfrm>
            <a:prstGeom prst="rect">
              <a:avLst/>
            </a:prstGeom>
          </p:spPr>
        </p:pic>
        <p:pic>
          <p:nvPicPr>
            <p:cNvPr id="129" name="Picture 128" descr="market.png"/>
            <p:cNvPicPr>
              <a:picLocks noChangeAspect="1"/>
            </p:cNvPicPr>
            <p:nvPr/>
          </p:nvPicPr>
          <p:blipFill>
            <a:blip r:embed="rId1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-10000" contrast="39000"/>
            </a:blip>
            <a:stretch>
              <a:fillRect/>
            </a:stretch>
          </p:blipFill>
          <p:spPr>
            <a:xfrm>
              <a:off x="6928395" y="2096037"/>
              <a:ext cx="1127484" cy="930080"/>
            </a:xfrm>
            <a:prstGeom prst="rect">
              <a:avLst/>
            </a:prstGeom>
            <a:noFill/>
          </p:spPr>
        </p:pic>
        <p:pic>
          <p:nvPicPr>
            <p:cNvPr id="130" name="Picture 129"/>
            <p:cNvPicPr>
              <a:picLocks noChangeAspect="1" noChangeArrowheads="1"/>
            </p:cNvPicPr>
            <p:nvPr/>
          </p:nvPicPr>
          <p:blipFill>
            <a:blip r:embed="rId13" cstate="print">
              <a:lum bright="-36000" contrast="37000"/>
            </a:blip>
            <a:srcRect/>
            <a:stretch>
              <a:fillRect/>
            </a:stretch>
          </p:blipFill>
          <p:spPr bwMode="auto">
            <a:xfrm flipH="1">
              <a:off x="2133173" y="1914063"/>
              <a:ext cx="776891" cy="965515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</p:pic>
        <p:pic>
          <p:nvPicPr>
            <p:cNvPr id="131" name="Picture 130"/>
            <p:cNvPicPr>
              <a:picLocks noChangeAspect="1" noChangeArrowheads="1"/>
            </p:cNvPicPr>
            <p:nvPr/>
          </p:nvPicPr>
          <p:blipFill>
            <a:blip r:embed="rId14" cstate="print">
              <a:lum bright="-38000" contrast="17000"/>
            </a:blip>
            <a:srcRect/>
            <a:stretch>
              <a:fillRect/>
            </a:stretch>
          </p:blipFill>
          <p:spPr bwMode="auto">
            <a:xfrm>
              <a:off x="1652638" y="2064323"/>
              <a:ext cx="842762" cy="825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2" name="Picture 131"/>
            <p:cNvPicPr>
              <a:picLocks noChangeAspect="1" noChangeArrowheads="1"/>
            </p:cNvPicPr>
            <p:nvPr/>
          </p:nvPicPr>
          <p:blipFill>
            <a:blip r:embed="rId9" cstate="print">
              <a:lum bright="-49000"/>
            </a:blip>
            <a:srcRect/>
            <a:stretch>
              <a:fillRect/>
            </a:stretch>
          </p:blipFill>
          <p:spPr bwMode="auto">
            <a:xfrm rot="199726">
              <a:off x="2647077" y="2729357"/>
              <a:ext cx="457888" cy="333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3" name="Group 132"/>
            <p:cNvGrpSpPr>
              <a:grpSpLocks/>
            </p:cNvGrpSpPr>
            <p:nvPr/>
          </p:nvGrpSpPr>
          <p:grpSpPr bwMode="auto">
            <a:xfrm>
              <a:off x="4971327" y="2662706"/>
              <a:ext cx="324528" cy="399388"/>
              <a:chOff x="4916" y="631"/>
              <a:chExt cx="556" cy="973"/>
            </a:xfrm>
          </p:grpSpPr>
          <p:pic>
            <p:nvPicPr>
              <p:cNvPr id="134" name="Picture 133" descr="ラック"/>
              <p:cNvPicPr>
                <a:picLocks noChangeAspect="1" noChangeArrowheads="1"/>
              </p:cNvPicPr>
              <p:nvPr/>
            </p:nvPicPr>
            <p:blipFill>
              <a:blip r:embed="rId1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916" y="806"/>
                <a:ext cx="556" cy="7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5" name="Picture 134" descr="荷物onパレット"/>
              <p:cNvPicPr>
                <a:picLocks noChangeAspect="1" noChangeArrowheads="1"/>
              </p:cNvPicPr>
              <p:nvPr/>
            </p:nvPicPr>
            <p:blipFill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124" y="631"/>
                <a:ext cx="331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6" name="Picture 135" descr="荷物onパレット"/>
              <p:cNvPicPr>
                <a:picLocks noChangeAspect="1" noChangeArrowheads="1"/>
              </p:cNvPicPr>
              <p:nvPr/>
            </p:nvPicPr>
            <p:blipFill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2" y="727"/>
                <a:ext cx="331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7" name="Picture 136" descr="荷物onパレット"/>
              <p:cNvPicPr>
                <a:picLocks noChangeAspect="1" noChangeArrowheads="1"/>
              </p:cNvPicPr>
              <p:nvPr/>
            </p:nvPicPr>
            <p:blipFill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923" y="817"/>
                <a:ext cx="331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38" name="Group 137"/>
            <p:cNvGrpSpPr>
              <a:grpSpLocks/>
            </p:cNvGrpSpPr>
            <p:nvPr/>
          </p:nvGrpSpPr>
          <p:grpSpPr bwMode="auto">
            <a:xfrm>
              <a:off x="2824947" y="2433354"/>
              <a:ext cx="309000" cy="351972"/>
              <a:chOff x="4916" y="631"/>
              <a:chExt cx="556" cy="973"/>
            </a:xfrm>
          </p:grpSpPr>
          <p:pic>
            <p:nvPicPr>
              <p:cNvPr id="139" name="Picture 138" descr="ラック"/>
              <p:cNvPicPr>
                <a:picLocks noChangeAspect="1" noChangeArrowheads="1"/>
              </p:cNvPicPr>
              <p:nvPr/>
            </p:nvPicPr>
            <p:blipFill>
              <a:blip r:embed="rId1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916" y="806"/>
                <a:ext cx="556" cy="7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0" name="Picture 139" descr="荷物onパレット"/>
              <p:cNvPicPr>
                <a:picLocks noChangeAspect="1" noChangeArrowheads="1"/>
              </p:cNvPicPr>
              <p:nvPr/>
            </p:nvPicPr>
            <p:blipFill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124" y="631"/>
                <a:ext cx="331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1" name="Picture 140" descr="荷物onパレット"/>
              <p:cNvPicPr>
                <a:picLocks noChangeAspect="1" noChangeArrowheads="1"/>
              </p:cNvPicPr>
              <p:nvPr/>
            </p:nvPicPr>
            <p:blipFill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5022" y="727"/>
                <a:ext cx="331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2" name="Picture 141" descr="荷物onパレット"/>
              <p:cNvPicPr>
                <a:picLocks noChangeAspect="1" noChangeArrowheads="1"/>
              </p:cNvPicPr>
              <p:nvPr/>
            </p:nvPicPr>
            <p:blipFill>
              <a:blip r:embed="rId1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923" y="817"/>
                <a:ext cx="331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3" name="Picture 142"/>
            <p:cNvPicPr>
              <a:picLocks noChangeAspect="1" noChangeArrowheads="1"/>
            </p:cNvPicPr>
            <p:nvPr/>
          </p:nvPicPr>
          <p:blipFill>
            <a:blip r:embed="rId10" cstate="print">
              <a:lum bright="-100000" contrast="-100000"/>
            </a:blip>
            <a:srcRect/>
            <a:stretch>
              <a:fillRect/>
            </a:stretch>
          </p:blipFill>
          <p:spPr bwMode="auto">
            <a:xfrm flipH="1">
              <a:off x="7596474" y="5074939"/>
              <a:ext cx="276253" cy="452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4" name="Picture 143" descr="F:\Shapes\Arrows\Curved\arrow 3 yellow arrow top.png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 rot="13508968" flipH="1">
              <a:off x="302622" y="3051150"/>
              <a:ext cx="1278325" cy="500748"/>
            </a:xfrm>
            <a:prstGeom prst="rect">
              <a:avLst/>
            </a:prstGeom>
            <a:noFill/>
          </p:spPr>
        </p:pic>
        <p:pic>
          <p:nvPicPr>
            <p:cNvPr id="145" name="Picture 144" descr="F:\Shapes\Arrows\Curved\arrow 3 yellow arrow top.png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 rot="14153158" flipH="1">
              <a:off x="-309113" y="3783782"/>
              <a:ext cx="2986730" cy="469392"/>
            </a:xfrm>
            <a:prstGeom prst="rect">
              <a:avLst/>
            </a:prstGeom>
            <a:noFill/>
          </p:spPr>
        </p:pic>
        <p:pic>
          <p:nvPicPr>
            <p:cNvPr id="146" name="Picture 145" descr="F:\Shapes\Arrows\Curved\arrow 3 yellow arrow top.png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 rot="11377600" flipH="1" flipV="1">
              <a:off x="1894607" y="2098704"/>
              <a:ext cx="2553148" cy="442709"/>
            </a:xfrm>
            <a:prstGeom prst="rect">
              <a:avLst/>
            </a:prstGeom>
            <a:noFill/>
          </p:spPr>
        </p:pic>
        <p:pic>
          <p:nvPicPr>
            <p:cNvPr id="147" name="Picture 146" descr="F:\Shapes\Arrows\Curved\arrow 3 yellow arrow top.png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 rot="10800000" flipH="1" flipV="1">
              <a:off x="562592" y="1735430"/>
              <a:ext cx="6714054" cy="373487"/>
            </a:xfrm>
            <a:prstGeom prst="rect">
              <a:avLst/>
            </a:prstGeom>
            <a:noFill/>
          </p:spPr>
        </p:pic>
        <p:pic>
          <p:nvPicPr>
            <p:cNvPr id="148" name="Picture 147"/>
            <p:cNvPicPr>
              <a:picLocks noChangeAspect="1" noChangeArrowheads="1"/>
            </p:cNvPicPr>
            <p:nvPr/>
          </p:nvPicPr>
          <p:blipFill>
            <a:blip r:embed="rId9" cstate="print">
              <a:lum bright="-49000"/>
            </a:blip>
            <a:srcRect/>
            <a:stretch>
              <a:fillRect/>
            </a:stretch>
          </p:blipFill>
          <p:spPr bwMode="auto">
            <a:xfrm>
              <a:off x="5265397" y="2876018"/>
              <a:ext cx="536162" cy="309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9" name="Picture 148"/>
            <p:cNvPicPr>
              <a:picLocks noChangeAspect="1" noChangeArrowheads="1"/>
            </p:cNvPicPr>
            <p:nvPr/>
          </p:nvPicPr>
          <p:blipFill>
            <a:blip r:embed="rId9" cstate="print">
              <a:lum bright="-49000"/>
            </a:blip>
            <a:srcRect/>
            <a:stretch>
              <a:fillRect/>
            </a:stretch>
          </p:blipFill>
          <p:spPr bwMode="auto">
            <a:xfrm>
              <a:off x="5342671" y="2695712"/>
              <a:ext cx="536162" cy="309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0" name="Picture 149" descr="F:\Shapes\Arrows\Curved\Salmon arrow with edges .pn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 rot="20747700">
              <a:off x="5613226" y="2976615"/>
              <a:ext cx="1248646" cy="164189"/>
            </a:xfrm>
            <a:prstGeom prst="rect">
              <a:avLst/>
            </a:prstGeom>
            <a:noFill/>
          </p:spPr>
        </p:pic>
        <p:pic>
          <p:nvPicPr>
            <p:cNvPr id="151" name="Picture 150" descr="F:\Shapes\Arrows\Curved\Salmon arrow with edges .pn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 rot="9895989">
              <a:off x="5817140" y="2819921"/>
              <a:ext cx="1248646" cy="164189"/>
            </a:xfrm>
            <a:prstGeom prst="rect">
              <a:avLst/>
            </a:prstGeom>
            <a:noFill/>
          </p:spPr>
        </p:pic>
        <p:cxnSp>
          <p:nvCxnSpPr>
            <p:cNvPr id="152" name="Straight Connector 151"/>
            <p:cNvCxnSpPr/>
            <p:nvPr/>
          </p:nvCxnSpPr>
          <p:spPr>
            <a:xfrm rot="16200000" flipH="1">
              <a:off x="615050" y="2054181"/>
              <a:ext cx="154546" cy="643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3" name="Round Single Corner Rectangle 152"/>
            <p:cNvSpPr/>
            <p:nvPr/>
          </p:nvSpPr>
          <p:spPr bwMode="auto">
            <a:xfrm>
              <a:off x="1249333" y="2971802"/>
              <a:ext cx="1107585" cy="206063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pt-PT" sz="1000" b="1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Escritórios</a:t>
              </a:r>
              <a:endParaRPr lang="en-US" sz="1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4" name="Straight Connector 153"/>
            <p:cNvCxnSpPr>
              <a:stCxn id="153" idx="2"/>
            </p:cNvCxnSpPr>
            <p:nvPr/>
          </p:nvCxnSpPr>
          <p:spPr>
            <a:xfrm rot="5400000">
              <a:off x="1719414" y="3261575"/>
              <a:ext cx="167425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H="1">
              <a:off x="2660663" y="4679349"/>
              <a:ext cx="154546" cy="643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16200000" flipH="1">
              <a:off x="4437965" y="2567193"/>
              <a:ext cx="154546" cy="643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16200000" flipH="1">
              <a:off x="1687036" y="2353041"/>
              <a:ext cx="154546" cy="643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16200000" flipH="1">
              <a:off x="7694204" y="2307465"/>
              <a:ext cx="154546" cy="643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rot="16200000" flipH="1">
              <a:off x="8078426" y="4893996"/>
              <a:ext cx="154546" cy="6438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0" name="Round Single Corner Rectangle 159"/>
            <p:cNvSpPr/>
            <p:nvPr/>
          </p:nvSpPr>
          <p:spPr bwMode="auto">
            <a:xfrm>
              <a:off x="2231348" y="4463607"/>
              <a:ext cx="897980" cy="156691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pt-PT" sz="1000" b="1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Fornecedor</a:t>
              </a:r>
              <a:endParaRPr lang="en-US" sz="1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1" name="Round Single Corner Rectangle 160"/>
            <p:cNvSpPr/>
            <p:nvPr/>
          </p:nvSpPr>
          <p:spPr bwMode="auto">
            <a:xfrm>
              <a:off x="7717748" y="4667523"/>
              <a:ext cx="868251" cy="152419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pt-PT" sz="10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Fornecedor</a:t>
              </a:r>
              <a:endParaRPr lang="en-US" sz="1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2" name="Round Single Corner Rectangle 161"/>
            <p:cNvSpPr/>
            <p:nvPr/>
          </p:nvSpPr>
          <p:spPr bwMode="auto">
            <a:xfrm>
              <a:off x="1308538" y="2087774"/>
              <a:ext cx="1041044" cy="167425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pt-PT" sz="10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Fabricante</a:t>
              </a:r>
              <a:endParaRPr lang="en-US" sz="1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3" name="Round Single Corner Rectangle 162"/>
            <p:cNvSpPr/>
            <p:nvPr/>
          </p:nvSpPr>
          <p:spPr bwMode="auto">
            <a:xfrm>
              <a:off x="4067662" y="2351468"/>
              <a:ext cx="929425" cy="143814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pt-PT" sz="10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Distribuidor</a:t>
              </a:r>
              <a:endParaRPr lang="en-US" sz="1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4" name="Round Single Corner Rectangle 163"/>
            <p:cNvSpPr/>
            <p:nvPr/>
          </p:nvSpPr>
          <p:spPr bwMode="auto">
            <a:xfrm>
              <a:off x="7336748" y="2104626"/>
              <a:ext cx="954312" cy="150573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pt-PT" sz="1000" b="1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Revendedor</a:t>
              </a:r>
              <a:endParaRPr lang="en-US" sz="1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5" name="TextBox 139"/>
            <p:cNvSpPr txBox="1"/>
            <p:nvPr/>
          </p:nvSpPr>
          <p:spPr>
            <a:xfrm rot="20742809">
              <a:off x="5979175" y="2813259"/>
              <a:ext cx="914811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indent="-396875">
                <a:lnSpc>
                  <a:spcPct val="90000"/>
                </a:lnSpc>
                <a:spcBef>
                  <a:spcPct val="20000"/>
                </a:spcBef>
                <a:buClr>
                  <a:srgbClr val="777777"/>
                </a:buClr>
              </a:pPr>
              <a:r>
                <a:rPr lang="pt-PT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Logística</a:t>
              </a:r>
              <a:endParaRPr lang="en-US" sz="1200" b="1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6" name="Picture 165" descr="F:\Shapes\Arrows\Curved\arrow 3 yellow arrow top.png"/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 rot="5147623" flipH="1">
              <a:off x="2069962" y="3840997"/>
              <a:ext cx="1996962" cy="398666"/>
            </a:xfrm>
            <a:prstGeom prst="rect">
              <a:avLst/>
            </a:prstGeom>
            <a:noFill/>
          </p:spPr>
        </p:pic>
        <p:pic>
          <p:nvPicPr>
            <p:cNvPr id="167" name="Picture 166" descr="F:\Shapes\Arrows\Curved\arrow 3 yellow arrow top.png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 rot="7781183" flipH="1">
              <a:off x="1872212" y="3007258"/>
              <a:ext cx="835199" cy="458479"/>
            </a:xfrm>
            <a:prstGeom prst="rect">
              <a:avLst/>
            </a:prstGeom>
            <a:noFill/>
          </p:spPr>
        </p:pic>
        <p:pic>
          <p:nvPicPr>
            <p:cNvPr id="168" name="Picture 167" descr="F:\Shapes\Arrows\Curved\arrow 3 yellow arrow top.png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 rot="1342195" flipH="1" flipV="1">
              <a:off x="2759577" y="3969190"/>
              <a:ext cx="5299501" cy="458713"/>
            </a:xfrm>
            <a:prstGeom prst="rect">
              <a:avLst/>
            </a:prstGeom>
            <a:noFill/>
          </p:spPr>
        </p:pic>
        <p:pic>
          <p:nvPicPr>
            <p:cNvPr id="169" name="Picture 168" descr="F:\Shapes\Arrows\Curved\arrow 3 yellow arrow top.png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14153158" flipH="1">
              <a:off x="1233567" y="4132593"/>
              <a:ext cx="1182874" cy="484186"/>
            </a:xfrm>
            <a:prstGeom prst="rect">
              <a:avLst/>
            </a:prstGeom>
            <a:noFill/>
          </p:spPr>
        </p:pic>
        <p:pic>
          <p:nvPicPr>
            <p:cNvPr id="170" name="Picture 169" descr="F:\Shapes\Arrows\Curved\arrow 3 yellow arrow top.png"/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 rot="787069">
              <a:off x="923380" y="2318687"/>
              <a:ext cx="1148294" cy="252341"/>
            </a:xfrm>
            <a:prstGeom prst="rect">
              <a:avLst/>
            </a:prstGeom>
            <a:noFill/>
          </p:spPr>
        </p:pic>
        <p:pic>
          <p:nvPicPr>
            <p:cNvPr id="171" name="Picture 170" descr="F:\Shapes\Arrows\Curved\Salmon arrow with edges .pn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 rot="11871508">
              <a:off x="2994276" y="2904081"/>
              <a:ext cx="1248646" cy="164189"/>
            </a:xfrm>
            <a:prstGeom prst="rect">
              <a:avLst/>
            </a:prstGeom>
            <a:noFill/>
          </p:spPr>
        </p:pic>
        <p:pic>
          <p:nvPicPr>
            <p:cNvPr id="172" name="Picture 171" descr="F:\Shapes\Arrows\Curved\Salmon arrow with edges .pn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 rot="895844">
              <a:off x="2967836" y="3006186"/>
              <a:ext cx="1248646" cy="164189"/>
            </a:xfrm>
            <a:prstGeom prst="rect">
              <a:avLst/>
            </a:prstGeom>
            <a:noFill/>
          </p:spPr>
        </p:pic>
        <p:sp>
          <p:nvSpPr>
            <p:cNvPr id="173" name="TextBox 79"/>
            <p:cNvSpPr txBox="1"/>
            <p:nvPr/>
          </p:nvSpPr>
          <p:spPr>
            <a:xfrm rot="1118328">
              <a:off x="3183605" y="2911067"/>
              <a:ext cx="914811" cy="25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indent="-396875">
                <a:lnSpc>
                  <a:spcPct val="90000"/>
                </a:lnSpc>
                <a:spcBef>
                  <a:spcPct val="20000"/>
                </a:spcBef>
                <a:buClr>
                  <a:srgbClr val="777777"/>
                </a:buClr>
              </a:pPr>
              <a:r>
                <a:rPr lang="pt-PT" sz="12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Logística</a:t>
              </a:r>
              <a:endParaRPr lang="en-US" sz="1200" b="1" dirty="0" smtClean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4" name="Round Single Corner Rectangle 173"/>
            <p:cNvSpPr/>
            <p:nvPr/>
          </p:nvSpPr>
          <p:spPr bwMode="auto">
            <a:xfrm>
              <a:off x="179062" y="1774064"/>
              <a:ext cx="1107585" cy="206063"/>
            </a:xfrm>
            <a:prstGeom prst="round1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pt-PT" sz="1000" b="1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Empresa</a:t>
              </a:r>
              <a:endParaRPr lang="en-US" sz="1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19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circle/>
      </p:transition>
    </mc:Choice>
    <mc:Fallback xmlns="">
      <p:transition spd="slow" advClick="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spereira\Desktop\Untitled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57" t="16298" r="20229" b="44334"/>
          <a:stretch/>
        </p:blipFill>
        <p:spPr bwMode="auto">
          <a:xfrm>
            <a:off x="-165099" y="949534"/>
            <a:ext cx="10198100" cy="523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1"/>
          <p:cNvSpPr>
            <a:spLocks noGrp="1" noChangeArrowheads="1"/>
          </p:cNvSpPr>
          <p:nvPr>
            <p:ph type="title"/>
          </p:nvPr>
        </p:nvSpPr>
        <p:spPr>
          <a:xfrm>
            <a:off x="206375" y="76201"/>
            <a:ext cx="9617075" cy="601851"/>
          </a:xfrm>
        </p:spPr>
        <p:txBody>
          <a:bodyPr lIns="0" tIns="0" rIns="0" bIns="0" anchor="b"/>
          <a:lstStyle/>
          <a:p>
            <a:pPr>
              <a:lnSpc>
                <a:spcPct val="95000"/>
              </a:lnSpc>
            </a:pPr>
            <a:r>
              <a:rPr lang="pt-PT" sz="4000" dirty="0" err="1" smtClean="0"/>
              <a:t>Message</a:t>
            </a:r>
            <a:r>
              <a:rPr lang="pt-PT" sz="4000" dirty="0" smtClean="0"/>
              <a:t> Broker</a:t>
            </a:r>
            <a:endParaRPr lang="en-US" sz="4000" spc="-150" dirty="0">
              <a:solidFill>
                <a:srgbClr val="FFFFFF"/>
              </a:solidFill>
            </a:endParaRPr>
          </a:p>
        </p:txBody>
      </p:sp>
      <p:grpSp>
        <p:nvGrpSpPr>
          <p:cNvPr id="133" name="Group 132"/>
          <p:cNvGrpSpPr>
            <a:grpSpLocks/>
          </p:cNvGrpSpPr>
          <p:nvPr/>
        </p:nvGrpSpPr>
        <p:grpSpPr bwMode="auto">
          <a:xfrm>
            <a:off x="8448142" y="1794778"/>
            <a:ext cx="765379" cy="1005578"/>
            <a:chOff x="4916" y="631"/>
            <a:chExt cx="556" cy="973"/>
          </a:xfrm>
        </p:grpSpPr>
        <p:pic>
          <p:nvPicPr>
            <p:cNvPr id="134" name="Picture 133" descr="ラック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916" y="806"/>
              <a:ext cx="556" cy="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5" name="Picture 134" descr="荷物onパレット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124" y="631"/>
              <a:ext cx="33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6" name="Picture 135" descr="荷物onパレット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022" y="727"/>
              <a:ext cx="33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7" name="Picture 136" descr="荷物onパレット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923" y="817"/>
              <a:ext cx="33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8" name="Group 137"/>
          <p:cNvGrpSpPr>
            <a:grpSpLocks/>
          </p:cNvGrpSpPr>
          <p:nvPr/>
        </p:nvGrpSpPr>
        <p:grpSpPr bwMode="auto">
          <a:xfrm>
            <a:off x="542957" y="2202410"/>
            <a:ext cx="728757" cy="886194"/>
            <a:chOff x="4916" y="631"/>
            <a:chExt cx="556" cy="973"/>
          </a:xfrm>
        </p:grpSpPr>
        <p:pic>
          <p:nvPicPr>
            <p:cNvPr id="139" name="Picture 138" descr="ラック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16" y="806"/>
              <a:ext cx="556" cy="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" name="Picture 139" descr="荷物onパレット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24" y="631"/>
              <a:ext cx="33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1" name="Picture 140" descr="荷物onパレット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22" y="727"/>
              <a:ext cx="33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2" name="Picture 141" descr="荷物onパレット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23" y="817"/>
              <a:ext cx="33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8" name="Picture 147"/>
          <p:cNvPicPr>
            <a:picLocks noChangeAspect="1" noChangeArrowheads="1"/>
          </p:cNvPicPr>
          <p:nvPr/>
        </p:nvPicPr>
        <p:blipFill>
          <a:blip r:embed="rId6" cstate="print">
            <a:lum bright="-49000"/>
          </a:blip>
          <a:srcRect/>
          <a:stretch>
            <a:fillRect/>
          </a:stretch>
        </p:blipFill>
        <p:spPr bwMode="auto">
          <a:xfrm>
            <a:off x="13836094" y="-1214081"/>
            <a:ext cx="1264505" cy="780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0" name="Picture 149" descr="F:\Shapes\Arrows\Curved\Salmon arrow with edges 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747700">
            <a:off x="5662887" y="2774576"/>
            <a:ext cx="2944853" cy="413394"/>
          </a:xfrm>
          <a:prstGeom prst="rect">
            <a:avLst/>
          </a:prstGeom>
          <a:noFill/>
        </p:spPr>
      </p:pic>
      <p:pic>
        <p:nvPicPr>
          <p:cNvPr id="151" name="Picture 150" descr="F:\Shapes\Arrows\Curved\Salmon arrow with edges 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9895989">
            <a:off x="5396706" y="2347326"/>
            <a:ext cx="2944853" cy="413394"/>
          </a:xfrm>
          <a:prstGeom prst="rect">
            <a:avLst/>
          </a:prstGeom>
          <a:noFill/>
        </p:spPr>
      </p:pic>
      <p:sp>
        <p:nvSpPr>
          <p:cNvPr id="163" name="Round Single Corner Rectangle 162"/>
          <p:cNvSpPr/>
          <p:nvPr/>
        </p:nvSpPr>
        <p:spPr bwMode="auto">
          <a:xfrm>
            <a:off x="3350056" y="3153188"/>
            <a:ext cx="2539048" cy="2535245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/>
            <a:r>
              <a:rPr lang="pt-PT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EAI / BPM</a:t>
            </a:r>
            <a:endParaRPr lang="en-US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1" name="Picture 170" descr="F:\Shapes\Arrows\Curved\Salmon arrow with edges 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1871508">
            <a:off x="1187333" y="2668449"/>
            <a:ext cx="2944853" cy="413394"/>
          </a:xfrm>
          <a:prstGeom prst="rect">
            <a:avLst/>
          </a:prstGeom>
          <a:noFill/>
        </p:spPr>
      </p:pic>
      <p:pic>
        <p:nvPicPr>
          <p:cNvPr id="172" name="Picture 171" descr="F:\Shapes\Arrows\Curved\Salmon arrow with edges 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895844">
            <a:off x="1053597" y="3139688"/>
            <a:ext cx="2944853" cy="413394"/>
          </a:xfrm>
          <a:prstGeom prst="rect">
            <a:avLst/>
          </a:prstGeom>
          <a:noFill/>
        </p:spPr>
      </p:pic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3698195" y="4990074"/>
            <a:ext cx="364379" cy="418141"/>
            <a:chOff x="4916" y="631"/>
            <a:chExt cx="556" cy="973"/>
          </a:xfrm>
        </p:grpSpPr>
        <p:pic>
          <p:nvPicPr>
            <p:cNvPr id="63" name="Picture 62" descr="ラック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16" y="806"/>
              <a:ext cx="556" cy="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" name="Picture 63" descr="荷物onパレット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24" y="631"/>
              <a:ext cx="33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64" descr="荷物onパレット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22" y="727"/>
              <a:ext cx="33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" name="Picture 65" descr="荷物onパレット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23" y="817"/>
              <a:ext cx="33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8" name="Picture 127" descr="Inventory.png"/>
          <p:cNvPicPr>
            <a:picLocks noChangeAspect="1"/>
          </p:cNvPicPr>
          <p:nvPr/>
        </p:nvPicPr>
        <p:blipFill>
          <a:blip r:embed="rId8" cstate="print">
            <a:lum bright="-22000" contrast="65000"/>
          </a:blip>
          <a:stretch>
            <a:fillRect/>
          </a:stretch>
        </p:blipFill>
        <p:spPr>
          <a:xfrm>
            <a:off x="3685881" y="1955823"/>
            <a:ext cx="1967079" cy="2338250"/>
          </a:xfrm>
          <a:prstGeom prst="rect">
            <a:avLst/>
          </a:prstGeom>
        </p:spPr>
      </p:pic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8820033" y="4420809"/>
            <a:ext cx="765379" cy="1005578"/>
            <a:chOff x="4916" y="631"/>
            <a:chExt cx="556" cy="973"/>
          </a:xfrm>
        </p:grpSpPr>
        <p:pic>
          <p:nvPicPr>
            <p:cNvPr id="68" name="Picture 67" descr="ラック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916" y="806"/>
              <a:ext cx="556" cy="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68" descr="荷物onパレット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124" y="631"/>
              <a:ext cx="33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69" descr="荷物onパレット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022" y="727"/>
              <a:ext cx="33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70" descr="荷物onパレット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923" y="817"/>
              <a:ext cx="331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2" name="Picture 71" descr="F:\Shapes\Arrows\Curved\Salmon arrow with edges 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232466">
            <a:off x="6017524" y="4501718"/>
            <a:ext cx="2944853" cy="413394"/>
          </a:xfrm>
          <a:prstGeom prst="rect">
            <a:avLst/>
          </a:prstGeom>
          <a:noFill/>
        </p:spPr>
      </p:pic>
      <p:pic>
        <p:nvPicPr>
          <p:cNvPr id="73" name="Picture 72" descr="F:\Shapes\Arrows\Curved\Salmon arrow with edges 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1980755">
            <a:off x="5751343" y="4074468"/>
            <a:ext cx="2944853" cy="4133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861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Problema: muitos formatos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929424"/>
              </p:ext>
            </p:extLst>
          </p:nvPr>
        </p:nvGraphicFramePr>
        <p:xfrm>
          <a:off x="506875" y="1600200"/>
          <a:ext cx="8915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3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 smtClean="0"/>
              <a:t>Esquema -&gt; Esquema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pPr marL="457200" lvl="1" indent="0">
              <a:buNone/>
            </a:pPr>
            <a:r>
              <a:rPr lang="pt-PT" dirty="0" smtClean="0">
                <a:sym typeface="Wingdings" pitchFamily="2" charset="2"/>
              </a:rPr>
              <a:t> </a:t>
            </a:r>
            <a:r>
              <a:rPr lang="pt-PT" dirty="0" err="1" smtClean="0"/>
              <a:t>One-way</a:t>
            </a:r>
            <a:r>
              <a:rPr lang="pt-PT" dirty="0" smtClean="0"/>
              <a:t> (tipicamente)</a:t>
            </a:r>
            <a:endParaRPr lang="pt-PT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3029322"/>
            <a:ext cx="4403786" cy="119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CSV </a:t>
            </a:r>
            <a:r>
              <a:rPr lang="pt-PT" dirty="0" err="1" smtClean="0"/>
              <a:t>vs</a:t>
            </a:r>
            <a:r>
              <a:rPr lang="pt-PT" dirty="0" smtClean="0"/>
              <a:t> XML</a:t>
            </a:r>
          </a:p>
          <a:p>
            <a:endParaRPr lang="pt-PT" dirty="0"/>
          </a:p>
          <a:p>
            <a:endParaRPr lang="pt-PT" dirty="0" smtClean="0"/>
          </a:p>
          <a:p>
            <a:endParaRPr lang="pt-PT" dirty="0"/>
          </a:p>
          <a:p>
            <a:endParaRPr lang="pt-PT" dirty="0" smtClean="0"/>
          </a:p>
          <a:p>
            <a:endParaRPr lang="pt-PT" dirty="0" smtClean="0"/>
          </a:p>
          <a:p>
            <a:pPr marL="0" indent="0">
              <a:buNone/>
            </a:pPr>
            <a:endParaRPr lang="pt-PT" dirty="0" smtClean="0"/>
          </a:p>
          <a:p>
            <a:pPr marL="457200" lvl="1" indent="0">
              <a:buNone/>
            </a:pPr>
            <a:r>
              <a:rPr lang="pt-PT" dirty="0" smtClean="0">
                <a:sym typeface="Wingdings" pitchFamily="2" charset="2"/>
              </a:rPr>
              <a:t></a:t>
            </a:r>
            <a:r>
              <a:rPr lang="pt-PT" dirty="0" smtClean="0"/>
              <a:t>Bidireccional</a:t>
            </a:r>
            <a:endParaRPr lang="pt-P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Sintaxe ou Semântica?</a:t>
            </a:r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Representação</a:t>
            </a:r>
            <a:endParaRPr lang="pt-P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/>
              <a:t>Estrutura</a:t>
            </a:r>
            <a:endParaRPr lang="pt-PT" dirty="0"/>
          </a:p>
        </p:txBody>
      </p:sp>
      <p:sp>
        <p:nvSpPr>
          <p:cNvPr id="8" name="Oval 7"/>
          <p:cNvSpPr/>
          <p:nvPr/>
        </p:nvSpPr>
        <p:spPr>
          <a:xfrm>
            <a:off x="4664968" y="1052736"/>
            <a:ext cx="4320480" cy="3744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45" y="3140968"/>
            <a:ext cx="3648075" cy="1171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93421" y="2900717"/>
            <a:ext cx="3911724" cy="131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9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2560" y="3661906"/>
            <a:ext cx="8208912" cy="77520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50">
                <a:ln w="3175">
                  <a:noFill/>
                </a:ln>
                <a:solidFill>
                  <a:schemeClr val="bg1"/>
                </a:solidFill>
                <a:effectLst/>
                <a:latin typeface="Segoe" pitchFamily="34" charset="0"/>
                <a:ea typeface="+mn-ea"/>
                <a:cs typeface="Arial" charset="0"/>
              </a:defRPr>
            </a:lvl1pPr>
          </a:lstStyle>
          <a:p>
            <a:pPr lvl="0" defTabSz="914400">
              <a:spcBef>
                <a:spcPct val="20000"/>
              </a:spcBef>
            </a:pPr>
            <a:r>
              <a:rPr lang="pt-PT" sz="4400" dirty="0">
                <a:solidFill>
                  <a:schemeClr val="tx1">
                    <a:tint val="75000"/>
                  </a:schemeClr>
                </a:solidFill>
              </a:rPr>
              <a:t>BizTalk </a:t>
            </a:r>
            <a:r>
              <a:rPr lang="pt-PT" sz="4400" dirty="0" err="1">
                <a:solidFill>
                  <a:schemeClr val="tx1">
                    <a:tint val="75000"/>
                  </a:schemeClr>
                </a:solidFill>
              </a:rPr>
              <a:t>Mapper</a:t>
            </a:r>
            <a:r>
              <a:rPr lang="pt-PT" sz="4400" dirty="0">
                <a:solidFill>
                  <a:schemeClr val="tx1">
                    <a:tint val="75000"/>
                  </a:schemeClr>
                </a:solidFill>
              </a:rPr>
              <a:t> Designer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15938" y="2262475"/>
            <a:ext cx="6569074" cy="9350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  <a:scene3d>
              <a:camera prst="orthographicFront"/>
              <a:lightRig rig="flat" dir="t"/>
            </a:scene3d>
            <a:sp3d extrusionH="88900" contourW="2540">
              <a:contourClr>
                <a:srgbClr val="F4A234"/>
              </a:contourClr>
            </a:sp3d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kumimoji="0" lang="en-US" sz="8500" b="1" i="0" u="none" strike="noStrike" kern="1200" cap="none" spc="-642" normalizeH="0" baseline="0" noProof="0" dirty="0" smtClean="0">
                <a:ln w="1270">
                  <a:solidFill>
                    <a:srgbClr val="0070C0">
                      <a:alpha val="27000"/>
                    </a:srgbClr>
                  </a:solidFill>
                </a:ln>
                <a:gradFill flip="none" rotWithShape="1">
                  <a:gsLst>
                    <a:gs pos="90000">
                      <a:srgbClr val="2E5682"/>
                    </a:gs>
                    <a:gs pos="12000">
                      <a:srgbClr val="A3C6FF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Segoe" pitchFamily="34" charset="0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PT" sz="8500" b="1" i="0" u="none" strike="noStrike" kern="1200" cap="none" spc="-642" normalizeH="0" baseline="0" noProof="0" dirty="0" smtClean="0">
                <a:ln w="1270">
                  <a:solidFill>
                    <a:srgbClr val="0070C0">
                      <a:alpha val="27000"/>
                    </a:srgbClr>
                  </a:solidFill>
                </a:ln>
                <a:gradFill flip="none" rotWithShape="1">
                  <a:gsLst>
                    <a:gs pos="90000">
                      <a:srgbClr val="2E5682"/>
                    </a:gs>
                    <a:gs pos="12000">
                      <a:srgbClr val="A3C6FF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demo </a:t>
            </a:r>
            <a:endParaRPr kumimoji="0" lang="pt-PT" sz="8500" b="1" i="0" u="none" strike="noStrike" kern="1200" cap="none" spc="-642" normalizeH="0" baseline="0" noProof="0" dirty="0">
              <a:ln w="1270">
                <a:solidFill>
                  <a:srgbClr val="0070C0">
                    <a:alpha val="27000"/>
                  </a:srgbClr>
                </a:solidFill>
              </a:ln>
              <a:gradFill flip="none" rotWithShape="1">
                <a:gsLst>
                  <a:gs pos="90000">
                    <a:srgbClr val="2E5682"/>
                  </a:gs>
                  <a:gs pos="12000">
                    <a:srgbClr val="A3C6FF"/>
                  </a:gs>
                </a:gsLst>
                <a:lin ang="5400000" scaled="1"/>
                <a:tileRect/>
              </a:gra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1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Editor </a:t>
            </a:r>
            <a:r>
              <a:rPr lang="pt-PT" dirty="0"/>
              <a:t>de </a:t>
            </a:r>
            <a:r>
              <a:rPr lang="pt-PT" dirty="0" smtClean="0"/>
              <a:t>mapas</a:t>
            </a: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16" y="1772816"/>
            <a:ext cx="7056782" cy="395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H="1">
            <a:off x="992560" y="3429000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68824" y="4077072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82663" y="4077072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53200" y="4077072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8202470" y="458112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164197" y="292494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74874" y="6035315"/>
            <a:ext cx="987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PT" sz="1400" dirty="0"/>
              <a:t>Esquema </a:t>
            </a:r>
            <a:endParaRPr lang="pt-PT" sz="1400" dirty="0" smtClean="0"/>
          </a:p>
          <a:p>
            <a:pPr marL="0" lvl="1"/>
            <a:r>
              <a:rPr lang="pt-PT" sz="1400" dirty="0" smtClean="0"/>
              <a:t>de </a:t>
            </a:r>
            <a:r>
              <a:rPr lang="pt-PT" sz="1400" dirty="0"/>
              <a:t>Origem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80671" y="6035315"/>
            <a:ext cx="1203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PT" sz="1400" dirty="0"/>
              <a:t>Grelha de </a:t>
            </a:r>
            <a:endParaRPr lang="pt-PT" sz="1400" dirty="0" smtClean="0"/>
          </a:p>
          <a:p>
            <a:pPr marL="0" lvl="1"/>
            <a:r>
              <a:rPr lang="pt-PT" sz="1400" dirty="0" smtClean="0"/>
              <a:t>mapeamento </a:t>
            </a:r>
            <a:endParaRPr lang="pt-PT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59250" y="6042149"/>
            <a:ext cx="969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PT" sz="1400" dirty="0"/>
              <a:t>Esquema </a:t>
            </a:r>
            <a:endParaRPr lang="pt-PT" sz="1400" dirty="0" smtClean="0"/>
          </a:p>
          <a:p>
            <a:pPr marL="0" lvl="1"/>
            <a:r>
              <a:rPr lang="pt-PT" sz="1400" dirty="0" smtClean="0"/>
              <a:t>de Destino</a:t>
            </a:r>
            <a:endParaRPr lang="pt-PT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8464" y="3167390"/>
            <a:ext cx="11427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PT" sz="1400" dirty="0"/>
              <a:t>Janela de </a:t>
            </a:r>
            <a:endParaRPr lang="pt-PT" sz="1400" dirty="0" smtClean="0"/>
          </a:p>
          <a:p>
            <a:pPr marL="0" lvl="1"/>
            <a:r>
              <a:rPr lang="pt-PT" sz="1400" dirty="0" smtClean="0"/>
              <a:t>Ferramentas </a:t>
            </a:r>
          </a:p>
          <a:p>
            <a:pPr marL="0" lvl="1"/>
            <a:r>
              <a:rPr lang="pt-PT" sz="1400" dirty="0" smtClean="0"/>
              <a:t>(Functoids)</a:t>
            </a:r>
            <a:endParaRPr lang="pt-PT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706526" y="2663334"/>
            <a:ext cx="1156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PT" sz="1400" dirty="0"/>
              <a:t>Janela de </a:t>
            </a:r>
            <a:endParaRPr lang="pt-PT" sz="1400" dirty="0" smtClean="0"/>
          </a:p>
          <a:p>
            <a:pPr marL="0" lvl="1"/>
            <a:r>
              <a:rPr lang="pt-PT" sz="1400" dirty="0" smtClean="0"/>
              <a:t>Propriedades</a:t>
            </a:r>
            <a:endParaRPr lang="pt-PT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8716858" y="4319518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AU" sz="1400" dirty="0"/>
              <a:t>Solution </a:t>
            </a:r>
            <a:endParaRPr lang="en-AU" sz="1400" dirty="0" smtClean="0"/>
          </a:p>
          <a:p>
            <a:pPr marL="0" lvl="1"/>
            <a:r>
              <a:rPr lang="en-AU" sz="1400" dirty="0" smtClean="0"/>
              <a:t>Explorer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0933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2009-10-22T00:10:36Z</outs:dateTime>
      <outs:isPinned>true</outs:isPinned>
    </outs:relatedDate>
    <outs:relatedDate>
      <outs:type>2</outs:type>
      <outs:displayName>Created</outs:displayName>
      <outs:dateTime>2009-08-11T22:46:43Z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Caio Proiete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Caio Proiete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B1E06176-E829-4712-BBD3-8C51CFBDF70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663</Words>
  <Application>Microsoft Office PowerPoint</Application>
  <PresentationFormat>A4 Paper (210x297 mm)</PresentationFormat>
  <Paragraphs>145</Paragraphs>
  <Slides>24</Slides>
  <Notes>8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BizTalk Mapper: Como funcionam os mapas em BizTalk Server 2010 Sandro Pereira</vt:lpstr>
      <vt:lpstr>Sandro Pereira</vt:lpstr>
      <vt:lpstr>Agenda</vt:lpstr>
      <vt:lpstr>Cenário Business-to-Business (B2B)</vt:lpstr>
      <vt:lpstr>Message Broker</vt:lpstr>
      <vt:lpstr>Problema: muitos formatos</vt:lpstr>
      <vt:lpstr>Sintaxe ou Semântica?</vt:lpstr>
      <vt:lpstr>PowerPoint Presentation</vt:lpstr>
      <vt:lpstr>Editor de mapas</vt:lpstr>
      <vt:lpstr>Princípios básicos dos Mapas</vt:lpstr>
      <vt:lpstr>XSLT</vt:lpstr>
      <vt:lpstr>Functoids</vt:lpstr>
      <vt:lpstr>Boas práticas para testar os mapas</vt:lpstr>
      <vt:lpstr>Funcionalidades básicas dos mapas</vt:lpstr>
      <vt:lpstr>Como funcionam os mapas de BizTalk</vt:lpstr>
      <vt:lpstr>Como funcionam os mapas de BizTalk</vt:lpstr>
      <vt:lpstr>Onde podem ser utilizados</vt:lpstr>
      <vt:lpstr>PowerPoint Presentation</vt:lpstr>
      <vt:lpstr>PowerPoint Presentation</vt:lpstr>
      <vt:lpstr>Citação...</vt:lpstr>
      <vt:lpstr>Questões?</vt:lpstr>
      <vt:lpstr>Patrocinadores desta reunião</vt:lpstr>
      <vt:lpstr>Próximas reuniões presenciais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Caio Proiete</dc:creator>
  <cp:lastModifiedBy>Sandro Pereira</cp:lastModifiedBy>
  <cp:revision>402</cp:revision>
  <dcterms:created xsi:type="dcterms:W3CDTF">2009-08-11T22:46:43Z</dcterms:created>
  <dcterms:modified xsi:type="dcterms:W3CDTF">2011-10-04T21:09:35Z</dcterms:modified>
</cp:coreProperties>
</file>